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4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8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01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4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6002-47E5-CA4F-BDAB-D83E0723513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0B85-2466-674F-B3C2-D8F003424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155377"/>
            <a:ext cx="9898148" cy="63882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315200" y="4643252"/>
            <a:ext cx="0" cy="100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83927" y="4120032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0 posts for a period of approx. 20 days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985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43" y="594298"/>
            <a:ext cx="8893020" cy="57064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776355" y="926275"/>
            <a:ext cx="35625" cy="4667003"/>
          </a:xfrm>
          <a:prstGeom prst="line">
            <a:avLst/>
          </a:prstGeom>
          <a:ln w="9525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6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Sozzi, Alessandra (2014)</dc:creator>
  <cp:lastModifiedBy>Sozzi, Alessandra (2014)</cp:lastModifiedBy>
  <cp:revision>3</cp:revision>
  <dcterms:created xsi:type="dcterms:W3CDTF">2017-04-10T10:32:11Z</dcterms:created>
  <dcterms:modified xsi:type="dcterms:W3CDTF">2017-04-13T20:25:02Z</dcterms:modified>
</cp:coreProperties>
</file>