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Task 4 – Interactive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Analyst Internship – Dashboard Design</a:t>
            </a:r>
          </a:p>
          <a:p>
            <a:r>
              <a:t>Tool: Power BI</a:t>
            </a:r>
          </a:p>
          <a:p>
            <a:r>
              <a:t>Dataset: sales_data.csv</a:t>
            </a:r>
          </a:p>
          <a:p>
            <a:r>
              <a:t>Objective: Build a dashboard for business decision-making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Sales</a:t>
            </a:r>
          </a:p>
          <a:p>
            <a:r>
              <a:t>Total Profit</a:t>
            </a:r>
          </a:p>
          <a:p>
            <a:r>
              <a:t>Profit Margin</a:t>
            </a:r>
          </a:p>
          <a:p>
            <a:r>
              <a:t>Total Quantity Sold</a:t>
            </a:r>
          </a:p>
          <a:p>
            <a:r>
              <a:t>Top Performing Categories / Segments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Charts &amp;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KPI Cards (Sales, Profit, Quantity)</a:t>
            </a:r>
          </a:p>
          <a:p>
            <a:r>
              <a:t>Line Chart – Monthly Sales Trend</a:t>
            </a:r>
          </a:p>
          <a:p>
            <a:r>
              <a:t>Bar Chart – Sales by Category / Region</a:t>
            </a:r>
          </a:p>
          <a:p>
            <a:r>
              <a:t>Donut Chart – Sales by Segment</a:t>
            </a:r>
          </a:p>
          <a:p>
            <a:r>
              <a:t>Table – Detailed view with filters</a:t>
            </a:r>
          </a:p>
          <a:p>
            <a:r>
              <a:t>Slicers – Time, Region, Category, Segment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Interactivity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Slicers for filtering (by Date, Category, Region, Segment)</a:t>
            </a:r>
          </a:p>
          <a:p>
            <a:r>
              <a:t>Drill-down on visuals (Product → Category → Sub-Category)</a:t>
            </a:r>
          </a:p>
          <a:p>
            <a:r>
              <a:t>Clickable filters across charts</a:t>
            </a:r>
          </a:p>
          <a:p>
            <a:r>
              <a:t>Responsive visuals based on user selections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Which regions perform best?</a:t>
            </a:r>
          </a:p>
          <a:p>
            <a:r>
              <a:t>Which segment generates the highest profit?</a:t>
            </a:r>
          </a:p>
          <a:p>
            <a:r>
              <a:t>Monthly trends and seasonality</a:t>
            </a:r>
          </a:p>
          <a:p>
            <a:r>
              <a:t>Identify loss-making categories (negative profit)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Power BI dashboard enables fast, visual business analysis</a:t>
            </a:r>
          </a:p>
          <a:p>
            <a:r>
              <a:t>Real-time filters enhance decision-making</a:t>
            </a:r>
          </a:p>
          <a:p>
            <a:r>
              <a:t>Easy to scale with new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Explanation of Dashboard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🔹 KPI Cards: Highlight total sales, profit, and quantity sold at a glance.</a:t>
            </a:r>
          </a:p>
          <a:p>
            <a:r>
              <a:t>🔹 Line Chart: Shows monthly trends in sales and profit for time-series analysis.</a:t>
            </a:r>
          </a:p>
          <a:p>
            <a:r>
              <a:t>🔹 Bar Chart: Compares sales across categories or regions for performance analysis.</a:t>
            </a:r>
          </a:p>
          <a:p>
            <a:r>
              <a:t>🔹 Donut Chart: Displays proportion of sales by segment for a clear visual breakdown.</a:t>
            </a:r>
          </a:p>
          <a:p>
            <a:r>
              <a:t>🔹 Table: Shows detailed data with filters for deep dive into individual records.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