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PT Sans Narrow" charset="0"/>
      <p:regular r:id="rId32"/>
      <p:bold r:id="rId33"/>
    </p:embeddedFont>
    <p:embeddedFont>
      <p:font typeface="Open Sans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Open Sans"/>
                <a:buNone/>
              </a:p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ompanieshouse.gov.uk/en_outpu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ingestion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ONS Business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pre-process links</a:t>
            </a:r>
          </a:p>
        </p:txBody>
      </p:sp>
      <p:pic>
        <p:nvPicPr>
          <p:cNvPr id="121" name="Shape 121" descr="bi-dataload-step-0-data-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461" y="1170125"/>
            <a:ext cx="64310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start Spark application 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README for more information on running application via Oozie.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a separate Spark app for each ingestion step, but all the apps are in the same source code file SparkApps.scala.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 PreprocessLinksApp extends DataloadApp 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// Load Links JSON, preprocess data (apply UBRN etc), write to Parquet.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sparkConf = new SparkConf()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.setAppName("ONS BI Dataload: Apply UBRN rules to Link data")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ctxMgr = new ContextMgr(sparkConf)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lpp = new LinksPreprocessor(ctxMgr)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lpp.loadAndPreprocessLinks(appConfig)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read JSON file from HDFS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SQLContext allows you to read JSON straight into a DataFrame: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LinkJsonReader (ctxMgr: ContextMgr) extends BIDataReader 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val sqlContext = ctxMgr.sqlContext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def readFromSourceFile(srcFilePath: String): DataFrame = 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sqlContext.read.json(srcFilePath)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JSON processing requires a lot of RAM, so this can be quite slow.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store intermediate data as Parquet, which performs much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 rules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(old CH IS NOT NULL AND new CH IS NOT NULL)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 (old CH = new.CH) THEN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CH IS NULL AND new CH IS NULL)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 (old contents = new contents) THEN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VAT ref = new VAT ref) THEN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ELSIF (old PAYE ref = new PAYE ref) THEN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use old UBRN for new Link record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allocate new UBRN</a:t>
            </a:r>
            <a:b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0 is almost all about UBRN allocation i.e. seeing if a new legal entity matches one from the previous load, allowing us to re-use its UBRN.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a demanding process that runs via the </a:t>
            </a:r>
            <a:r>
              <a:rPr lang="en-GB" sz="1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LinksPreprocessor</a:t>
            </a: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class.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matching rules are implemented via a series of Spark SQL queries in the </a:t>
            </a:r>
            <a:r>
              <a:rPr lang="en-GB" sz="1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LinkMatcher</a:t>
            </a: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class.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query tries to identify a sub-set of the data that matches according to a given rule, then excludes the matched records from the data processed by the next rule’s query.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Aim is to reduce number of records we have to check at each stage.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0: UBRN allocation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very first time we load a “links” file (legal entities), we can just assign them all new UBRNs as there is no previous month’s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store the current month’s output with its UBRNs under the 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directory in our working folder, ready for the next month’s load.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 month, we read a fresh file of links and compare them with those in the previous month’s file to see if we can re-use their UBRNs.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end result is a fresh file of links with UBRNs, that we also store under 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ready for the next month.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 each month  we create a new “previous” file, which will be used for the following month’s UBRN allocation.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1: load CSV files to Parquet</a:t>
            </a:r>
          </a:p>
        </p:txBody>
      </p:sp>
      <p:pic>
        <p:nvPicPr>
          <p:cNvPr id="157" name="Shape 157" descr="bi-dataload-step-1-data-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116" y="1152425"/>
            <a:ext cx="4823765" cy="31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1: load CSV files to Parquet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step is relatively simple, as we just load the 3 sets of CSV source data into Spark as DataFrames then store them as Parquet files.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1.6 does not include the Spark CSV package for reading CSV files, so we have to supply this to the Oozie/Spark job via JARs at runtime.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CSV package is integrated into Spark 2.0 by default.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convert CSV column names to SQL-compliant format e.g. removing spaces, dots etc, so that we will be able to read the Parquet data easily using Spark SQL later on.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application README and source file 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CsvReaders.scala</a:t>
            </a: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for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</p:txBody>
      </p:sp>
      <p:pic>
        <p:nvPicPr>
          <p:cNvPr id="169" name="Shape 169" descr="bi-dataload-step-2-data-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86" y="1295400"/>
            <a:ext cx="4543424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basic logic is simple here: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receive the incoming links (legal entities) which contain only IDs and UBRN.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join these to the corresponding records  in the Companies House, VAT and PAYE files.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extract the data fields we want to include in the Business index entry for each legal entity.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of these fields need to be converted e.g. from values to bands.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write the resulting Business Index records to a Parquet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 of process</a:t>
            </a:r>
          </a:p>
        </p:txBody>
      </p:sp>
      <p:pic>
        <p:nvPicPr>
          <p:cNvPr id="73" name="Shape 73" descr="BI-ingestion-df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952" y="1152425"/>
            <a:ext cx="5004091" cy="345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problem is implementing this process effectively on a distributed processing platform like Apache Spark.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requires us to think about the data structures we use during processing so that we can use Spark’s built-in functions like “join” and “groupBy”, instead of trying to implement our own less efficient versions.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means the Scala code uses various temporary data structures, mostly RDDs and case classes, as it performs successive transformations on the data.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then write the BI entries out from a DataFrame to a Parquet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2: build Business Index entries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87" name="Shape 187" descr="BI-data-ingestion-Spark-flow-step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8250" y="1218075"/>
            <a:ext cx="4827499" cy="362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3: upload BI entries to ElasticSearch</a:t>
            </a:r>
          </a:p>
        </p:txBody>
      </p:sp>
      <p:pic>
        <p:nvPicPr>
          <p:cNvPr id="193" name="Shape 193" descr="bi-dataload-step-3-data-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825" y="1766886"/>
            <a:ext cx="6610349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3: upload BI entries to ElasticSearch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read the BI Parquet file that we created in step 2 into a Spark DataFrame.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ElasticSearch Spark driver extends the standard DataFrame with methods to write to ElasticSearch.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then write the BI DataFrame to the required ES index.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index name and server can be specified at runtime.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empty ES index must be created separately beforehand, as the ES Spark driver does not allow us to create the index with the required additional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Scala stuff - Options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use a lot of Options in this code, because it is possible for almost any data item to be empty.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Options allow you to handle empty (null) values without errors.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Option is like a box that contains either None or Some(object).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process them with map() and flatMap() etc, without having to keep checking if there is anything in there.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only need to worry about the Option being None when you finally get the actual value out.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Then you can use getOrElse(...) to specify a default value if there’s nothing in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Scala stuff - very basic sealed traits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Traits are a bit like Java interfaces i.e. they allow you to tag an object as having a particular type, without specifying the class.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Sealed traits can be used like Java enumerations to specify a fixed set of values available under the trait (cf. days of the week).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trait BIDataSource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sealed trait BusinessDataSource extends BIDataSource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CH extends BusinessDataSource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VAT extends BusinessDataSource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PAYE extends BusinessDataSource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sealed trait LinksData extends BIDataSource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case object LINKS extends LinksData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operates on distributed data e.g. in HDFS.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uses special data structures such as RDDs and DataFrames that look a lot like Collections (Lists etc).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RDDs work on pretty much any data, while DataFrames are for structured data and support the Spark SQL API.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 can be manipulated as “temporary tables” via SQL.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have used a fair amount of SQL here, because it makes it clearer what we are trying to achieve, e.g. matching links for UBRN allocation.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these queries may cause errors e.g. if the incoming data formats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 DataFrame schemas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 have a schema and you may need to provide this explicitly.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example, to create an empty DF with a specific schema: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DataFrame schema for legal unit ("link") with UBRN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linkWithUbrnSchema = StructType(Seq(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StructField("UBRN", LongType, true),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StructField("CH", ArrayType(StringType), true),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StructField("VAT", ArrayType(StringType), true),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StructField("PAYE", ArrayType(StringType), 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emptyLinkWithUbrnDf(sc: SparkContext,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sqlContext: SQLContext):DataFrame 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sqlContext.createDataFrame(sc.emptyRDD[Row], linkWithUbrnSchema)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Notes: Spark SQLContext &amp; HiveContext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SQLContext provides SQL functionality for DataFrames.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default, Apache Spark 1.6 uses a basic SQLContext object.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Cloudera provides an instance of this which we can access in our code.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we have to use more advanced SQL features, such as window queries for the UBRN allocation, which are only available via the HiveContext object.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HiveContext is created differently, and requires extra configuration at the Cloudera level.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2.0+ provides a different and easier mechanism for accessing the HiveContext, so hopefully this will be easier in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all, folks!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Processing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ingestion is implemented as a sequence of Spark processes.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can be executed independently via its own Oozie task.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0: pre-process links (legal entity) JSON file and allocate UBRN.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1: load CSV files of Companies House and HMRC (VAT, PAYE) data.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2: build Business Index entries.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 3: upload Business Index entries to ElasticSearch index.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Configuration parameters e.g. file locations can be provided at runtime.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Default config is provided in 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src/main/resources/application.conf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 data comes from various sources.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These files are provided in CSV or JSON format.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They are uploaded into pre-defined locations in HDFS, prior to the BI ingestion process.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use Apache Spark to read and process the data.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Intermediate data is stored in Parquet files.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Parquet is a file format designed for efficient processing on distributed platforms.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links (legal entities)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JSON file generated by data science component outside Spark/Hadoop.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must be uploaded into a pre-defined HDFS directory before ingestion:</a:t>
            </a:r>
          </a:p>
          <a:p>
            <a:pPr marL="457200" marR="0" lvl="0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/ons.gov/businessIndex/links/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Incoming data looks like this: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[{"CH": ["C1"], "VAT": ["V0"], "PAYE": ["P0"]},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["V1"], "PAYE": ["P1"]},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["V2"], "PAYE": []},      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["V3"], "PAYE": ["P2","P3"]},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["V4"], "PAYE": ["P4"]},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{"CH": [], "VAT": ["V5"], "PAYE": ["P5"]}]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Companies House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Companies House data is provided via monthly CSV files from CH.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http://download.companieshouse.gov.uk/en_output.html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available on the CH website.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over 40 columns in the CSV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/external/companiesHouse/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HMRC VAT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HMRC VAT records are currently extracted from ONS IDBR store.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is provided as a CSV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determined by the IDBR extraction process, which happens outside the BI data ingestion process.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a lot of columns in the CSV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/external/hmrc/vat/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sources: HMRC PAYE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HMRC PAYE records are currently extracted from ONS IDBR store.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is provided as a CSV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Details of the file structure (columns etc) are determined by the IDBR extraction process, which happens outside the BI data ingestion process.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a lot of columns in the CSV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of these may be empty for a given record.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only use a small sub-set of the columns.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is stored in a standard HDFS directory:</a:t>
            </a:r>
          </a:p>
          <a:p>
            <a:pPr marL="457200" marR="0" lvl="0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/external/hmrc/paye/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Data: application data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generate intermediate data files as Parquet files in HDFS.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the application README documentation for further details.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/ons.gov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|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+-- businessIndex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|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+-- links:  contains Links JSON file (see above)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|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+-- [dev or test or beta]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+-- WORKINGDATA: Parquet files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|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+-- PREVIOUS: Parquet file of Links with UBRNs from previous run                         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|            </a:t>
            </a:r>
            <a:b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+-- 201703131145: backup of Links with UBRNs on given date/time.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On-screen Show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PT Sans Narrow</vt:lpstr>
      <vt:lpstr>Open Sans</vt:lpstr>
      <vt:lpstr>Courier New</vt:lpstr>
      <vt:lpstr>tropic</vt:lpstr>
      <vt:lpstr>Data ingestion</vt:lpstr>
      <vt:lpstr>Overview of process</vt:lpstr>
      <vt:lpstr>Processing</vt:lpstr>
      <vt:lpstr>Data sources</vt:lpstr>
      <vt:lpstr>Data sources: links (legal entities)</vt:lpstr>
      <vt:lpstr>Data sources: Companies House</vt:lpstr>
      <vt:lpstr>Data sources: HMRC VAT</vt:lpstr>
      <vt:lpstr>Data sources: HMRC PAYE</vt:lpstr>
      <vt:lpstr>Data: application data</vt:lpstr>
      <vt:lpstr>Step 0: pre-process links</vt:lpstr>
      <vt:lpstr>Step 0: start Spark application </vt:lpstr>
      <vt:lpstr>Step 0: read JSON file from HDFS</vt:lpstr>
      <vt:lpstr>Step 0: UBRN allocation rules</vt:lpstr>
      <vt:lpstr>Step 0: UBRN allocation</vt:lpstr>
      <vt:lpstr>Step 0: UBRN allocation</vt:lpstr>
      <vt:lpstr>Step 1: load CSV files to Parquet</vt:lpstr>
      <vt:lpstr>Step 1: load CSV files to Parquet</vt:lpstr>
      <vt:lpstr>Step 2: build Business Index entries</vt:lpstr>
      <vt:lpstr>Step 2: build Business Index entries </vt:lpstr>
      <vt:lpstr>Step 2: build Business Index entries </vt:lpstr>
      <vt:lpstr>Step 2: build Business Index entries </vt:lpstr>
      <vt:lpstr>Step 3: upload BI entries to ElasticSearch</vt:lpstr>
      <vt:lpstr>Step 3: upload BI entries to ElasticSearch </vt:lpstr>
      <vt:lpstr>Notes: Scala stuff - Options</vt:lpstr>
      <vt:lpstr>Notes: Scala stuff - very basic sealed traits</vt:lpstr>
      <vt:lpstr>Notes: Spark SQL </vt:lpstr>
      <vt:lpstr>Notes: Spark SQL DataFrame schemas </vt:lpstr>
      <vt:lpstr>Notes: Spark SQLContext &amp; HiveContext </vt:lpstr>
      <vt:lpstr>That’s all, folks!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</dc:title>
  <dc:creator>Webster, Christopher</dc:creator>
  <cp:lastModifiedBy>Webster, Christopher</cp:lastModifiedBy>
  <cp:revision>1</cp:revision>
  <dcterms:modified xsi:type="dcterms:W3CDTF">2017-05-10T08:38:31Z</dcterms:modified>
</cp:coreProperties>
</file>