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256" r:id="rId2"/>
    <p:sldId id="300" r:id="rId3"/>
    <p:sldId id="302" r:id="rId4"/>
    <p:sldId id="468" r:id="rId5"/>
    <p:sldId id="508" r:id="rId6"/>
    <p:sldId id="314" r:id="rId7"/>
    <p:sldId id="343" r:id="rId8"/>
    <p:sldId id="344" r:id="rId9"/>
    <p:sldId id="348" r:id="rId10"/>
    <p:sldId id="345" r:id="rId11"/>
    <p:sldId id="346" r:id="rId12"/>
    <p:sldId id="347" r:id="rId13"/>
    <p:sldId id="349" r:id="rId14"/>
    <p:sldId id="350" r:id="rId15"/>
    <p:sldId id="351" r:id="rId16"/>
    <p:sldId id="352" r:id="rId17"/>
    <p:sldId id="353" r:id="rId18"/>
    <p:sldId id="358" r:id="rId19"/>
    <p:sldId id="354" r:id="rId20"/>
    <p:sldId id="355" r:id="rId21"/>
    <p:sldId id="359" r:id="rId22"/>
    <p:sldId id="360" r:id="rId23"/>
    <p:sldId id="361" r:id="rId24"/>
    <p:sldId id="362" r:id="rId25"/>
    <p:sldId id="471" r:id="rId26"/>
    <p:sldId id="469" r:id="rId27"/>
    <p:sldId id="472" r:id="rId28"/>
    <p:sldId id="473" r:id="rId29"/>
    <p:sldId id="474" r:id="rId30"/>
    <p:sldId id="475" r:id="rId31"/>
    <p:sldId id="476" r:id="rId32"/>
    <p:sldId id="356" r:id="rId33"/>
    <p:sldId id="456" r:id="rId34"/>
    <p:sldId id="357" r:id="rId35"/>
    <p:sldId id="364" r:id="rId36"/>
    <p:sldId id="435" r:id="rId37"/>
    <p:sldId id="436" r:id="rId38"/>
    <p:sldId id="437" r:id="rId39"/>
    <p:sldId id="478" r:id="rId40"/>
    <p:sldId id="479" r:id="rId41"/>
    <p:sldId id="480" r:id="rId42"/>
    <p:sldId id="481" r:id="rId43"/>
    <p:sldId id="477" r:id="rId44"/>
    <p:sldId id="482" r:id="rId45"/>
    <p:sldId id="483" r:id="rId46"/>
    <p:sldId id="485" r:id="rId47"/>
    <p:sldId id="486" r:id="rId48"/>
    <p:sldId id="487" r:id="rId49"/>
    <p:sldId id="488" r:id="rId50"/>
    <p:sldId id="489" r:id="rId51"/>
    <p:sldId id="490" r:id="rId52"/>
    <p:sldId id="371" r:id="rId53"/>
    <p:sldId id="376" r:id="rId54"/>
    <p:sldId id="372" r:id="rId55"/>
    <p:sldId id="398" r:id="rId56"/>
    <p:sldId id="406" r:id="rId57"/>
    <p:sldId id="402" r:id="rId58"/>
    <p:sldId id="454" r:id="rId59"/>
    <p:sldId id="455" r:id="rId60"/>
    <p:sldId id="439" r:id="rId61"/>
    <p:sldId id="408" r:id="rId62"/>
    <p:sldId id="440" r:id="rId63"/>
    <p:sldId id="441" r:id="rId64"/>
    <p:sldId id="442" r:id="rId65"/>
    <p:sldId id="443" r:id="rId66"/>
    <p:sldId id="444" r:id="rId67"/>
    <p:sldId id="445" r:id="rId68"/>
    <p:sldId id="491" r:id="rId69"/>
    <p:sldId id="492" r:id="rId70"/>
    <p:sldId id="446" r:id="rId71"/>
    <p:sldId id="425" r:id="rId72"/>
    <p:sldId id="424" r:id="rId73"/>
    <p:sldId id="447" r:id="rId74"/>
    <p:sldId id="427" r:id="rId75"/>
    <p:sldId id="449" r:id="rId76"/>
    <p:sldId id="450" r:id="rId77"/>
    <p:sldId id="451" r:id="rId78"/>
    <p:sldId id="458" r:id="rId79"/>
    <p:sldId id="452" r:id="rId80"/>
    <p:sldId id="457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34496-9CD7-4563-ABC5-D241ABAD00ED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379BB-897E-4B66-A1D4-85F9DB4CD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140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One of the source tables – for this indicator there were three tables with a similar layout.</a:t>
            </a:r>
          </a:p>
          <a:p>
            <a:r>
              <a:rPr lang="en-GB" dirty="0"/>
              <a:t>Need to calculate late neonatal deaths and rates from neonatal and early neonatal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810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978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464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26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081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0373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7578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9847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7972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1867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687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Layout required for update to platform – one value per row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2111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554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3675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4393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000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6217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7854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4246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0706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1562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052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358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0863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2639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1598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9161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8098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2672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7434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0254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9539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980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7712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8710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6881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8401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7848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926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97866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89808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99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55687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685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96769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45207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89455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33162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79066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85176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48314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6059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87251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17109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595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53139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4395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97273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68308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09771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54619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17038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97407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02326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26984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840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65287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64613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1133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40558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89663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06110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54150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01851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75414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6285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085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852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at a number go to the left. If cell is blank go up till you hit a cell that isn’t empty – this becomes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F6E3-72A2-4C25-8DA8-1C94E98D05B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435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F48DB-F9F7-4AE2-BF85-E555FF0C2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076E20-CF58-41D4-8644-BBD41E602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165E0-96F3-4B3F-93E8-A8522CBA7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B3-6C78-4478-8FC9-45E97051CF5F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C16B3-B127-4FD4-B1E7-C2F48AD6E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2EF4E-5E96-42E9-93CF-83B97C49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93B1-25B1-4634-A420-9F5B985B55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235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275BD-3A4A-4F28-8301-D9445FFC2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6DC51A-56CB-4053-B358-D79D0197B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BB9FA-F93F-4322-B430-81B1DFB0D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B3-6C78-4478-8FC9-45E97051CF5F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EEF18-C9BE-4ADF-AB58-6C3A726D4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E10AB-CD9E-440B-AFD0-73122EFA8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93B1-25B1-4634-A420-9F5B985B55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215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DCB0B5-EC63-4937-AF54-5754F3C3A8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D10F9-51F6-4BC3-B9AC-E28731A52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B941D-FB81-469D-8F8E-AAD911F44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B3-6C78-4478-8FC9-45E97051CF5F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9C440-1474-4A0A-A428-F8D57B8B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8C94A-26FA-48D7-A966-5B18687C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93B1-25B1-4634-A420-9F5B985B55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56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F2E1A-D733-4DCE-929B-6619A65B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CBD6A-F766-46BD-860E-1A8A71E7F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17474-6D46-490B-A107-80507268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B3-6C78-4478-8FC9-45E97051CF5F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735AB-A41E-44D6-B5B3-09A2245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8E839-A358-4C0C-953F-D8CD98088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93B1-25B1-4634-A420-9F5B985B55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9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E2E5-CA76-480B-BC9E-AA728759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513A2-302D-423A-A2E0-0078C1F58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ADCD4-FDC8-4533-AF96-08A70823F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B3-6C78-4478-8FC9-45E97051CF5F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84CA6-E066-48BD-8225-6BEA27E83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8C334-6B62-4459-9122-925FDB69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93B1-25B1-4634-A420-9F5B985B55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34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F92AF-1CA2-454F-A682-142B5B15F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F9319-CFF4-47C8-9945-926F38C7D6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E63F6-2535-4CA2-8DE0-CC1C36D56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89DAF-5847-4A7D-B16A-0C4BEFD1F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B3-6C78-4478-8FC9-45E97051CF5F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7B67A-8175-45FB-9627-378E8FC5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C14D5-FD81-4015-81FB-AA99ADE56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93B1-25B1-4634-A420-9F5B985B55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43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C9DEE-C2E1-47F3-8E85-51944DA11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1A12E-8298-4935-A6AE-8BCB85688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E456A-EAE8-42EE-9942-6715388D8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81ED4F-E93E-4F73-A901-87E5E551F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659BA6-E124-4C29-A4F5-93DA519E1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B669F8-B65F-4D0B-A67C-9246A6C8C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B3-6C78-4478-8FC9-45E97051CF5F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ABE0D1-19A7-441A-B269-D8EB9E7A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C6060C-B3B6-4DBA-AC99-8A909C5BF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93B1-25B1-4634-A420-9F5B985B55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26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3481E-5DF2-4174-95F8-CFAF28A13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EEFE09-BC44-44D9-8CC5-61D032232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B3-6C78-4478-8FC9-45E97051CF5F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0F7DA3-AD58-49CC-BD76-8099AF44F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CB411-A791-47CF-AC4C-994BF6B4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93B1-25B1-4634-A420-9F5B985B55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321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7CD8C6-A670-4997-BF7A-DB09E1D2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B3-6C78-4478-8FC9-45E97051CF5F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5C554-5E73-41A7-BF0C-6FD5B1C31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9A826-5BA6-4B71-AE91-06A5A42EB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93B1-25B1-4634-A420-9F5B985B55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57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AE3E1-5695-4EE5-9B0A-537D714F0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7D5FE-C6D9-49E6-BB23-10BF71014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172839-3E31-4C6F-9CBA-B10984BC5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8396E-ED46-4A29-A1B4-23FB07EC0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B3-6C78-4478-8FC9-45E97051CF5F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EF291-1B56-46C8-A95C-E96587E56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B2467-717D-4EF6-8B82-E6BE35516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93B1-25B1-4634-A420-9F5B985B55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29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18707-F436-4B62-B8AE-B555C8900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0DFD57-3663-411B-8B76-2BEA38906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F1917-9555-4E74-8488-6E681633A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25E8C-28E8-41A3-BD20-A4E776774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B3-6C78-4478-8FC9-45E97051CF5F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8A56A-5A3F-49D3-B1BF-A93C77711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25AAA-1434-4FB6-867B-1E7EE506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93B1-25B1-4634-A420-9F5B985B55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651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303EFA-9456-4587-9048-7B6A74134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2560C-CC63-4BEC-99CC-353481E09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B4C8F-07CC-40C9-AF7C-5F0961201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2A4B3-6C78-4478-8FC9-45E97051CF5F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226FC-9151-45C4-90F6-CCD7BDDB9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28BC3-BA9E-4528-B132-D91AE8040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A93B1-25B1-4634-A420-9F5B985B55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979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4B4F2-512A-43A1-B8B6-9220CD082A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unpivotr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::behead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347AD-4CF0-4892-ABFA-467A42BCD4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An informal explanation of how it works (in my head)</a:t>
            </a:r>
          </a:p>
          <a:p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so I know what arguments to use, but this is not how it really works behind the scenes</a:t>
            </a:r>
          </a:p>
        </p:txBody>
      </p:sp>
    </p:spTree>
    <p:extLst>
      <p:ext uri="{BB962C8B-B14F-4D97-AF65-F5344CB8AC3E}">
        <p14:creationId xmlns:p14="http://schemas.microsoft.com/office/powerpoint/2010/main" val="3653057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5330190" cy="301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4336">
                  <a:extLst>
                    <a:ext uri="{9D8B030D-6E8A-4147-A177-3AD203B41FA5}">
                      <a16:colId xmlns:a16="http://schemas.microsoft.com/office/drawing/2014/main" val="3512026479"/>
                    </a:ext>
                  </a:extLst>
                </a:gridCol>
                <a:gridCol w="806704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rgbClr val="FF54C8"/>
                        </a:solidFill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85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79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4676774" y="1381125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A491CA-73CC-4F14-B485-74E55633A1E1}"/>
              </a:ext>
            </a:extLst>
          </p:cNvPr>
          <p:cNvSpPr/>
          <p:nvPr/>
        </p:nvSpPr>
        <p:spPr>
          <a:xfrm>
            <a:off x="4638674" y="1873281"/>
            <a:ext cx="1043940" cy="304580"/>
          </a:xfrm>
          <a:prstGeom prst="roundRect">
            <a:avLst/>
          </a:prstGeom>
          <a:solidFill>
            <a:srgbClr val="FF54C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057EE6-8957-40A8-990A-1A6F5574794C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/>
              <a:t>behead(“left-up”, country)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measure)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life_event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baby_age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EE5A8F0-C4BB-4916-BC97-B9DED22A3215}"/>
              </a:ext>
            </a:extLst>
          </p:cNvPr>
          <p:cNvSpPr/>
          <p:nvPr/>
        </p:nvSpPr>
        <p:spPr>
          <a:xfrm>
            <a:off x="8593494" y="5563098"/>
            <a:ext cx="1693599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351214D-3B6A-4B21-A32C-FD00965E1D56}"/>
              </a:ext>
            </a:extLst>
          </p:cNvPr>
          <p:cNvSpPr/>
          <p:nvPr/>
        </p:nvSpPr>
        <p:spPr>
          <a:xfrm>
            <a:off x="372035" y="2216518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5C381EF-30B5-436E-96C3-3DD3C7BB3E1C}"/>
              </a:ext>
            </a:extLst>
          </p:cNvPr>
          <p:cNvSpPr/>
          <p:nvPr/>
        </p:nvSpPr>
        <p:spPr>
          <a:xfrm>
            <a:off x="4676774" y="1417844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841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5330190" cy="301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4336">
                  <a:extLst>
                    <a:ext uri="{9D8B030D-6E8A-4147-A177-3AD203B41FA5}">
                      <a16:colId xmlns:a16="http://schemas.microsoft.com/office/drawing/2014/main" val="3512026479"/>
                    </a:ext>
                  </a:extLst>
                </a:gridCol>
                <a:gridCol w="806704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rgbClr val="FF54C8"/>
                        </a:solidFill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85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79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4676774" y="1381125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A491CA-73CC-4F14-B485-74E55633A1E1}"/>
              </a:ext>
            </a:extLst>
          </p:cNvPr>
          <p:cNvSpPr/>
          <p:nvPr/>
        </p:nvSpPr>
        <p:spPr>
          <a:xfrm>
            <a:off x="1499235" y="2246787"/>
            <a:ext cx="3044190" cy="304580"/>
          </a:xfrm>
          <a:prstGeom prst="roundRect">
            <a:avLst/>
          </a:prstGeom>
          <a:solidFill>
            <a:srgbClr val="FF54C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F3DDE5-2A10-48FE-8F38-370A47780CA8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/>
              <a:t>behead(“left-up”, country)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measure)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life_event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baby_age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06DAF3-B847-4B40-AEE3-A81CF70CDB6E}"/>
              </a:ext>
            </a:extLst>
          </p:cNvPr>
          <p:cNvSpPr/>
          <p:nvPr/>
        </p:nvSpPr>
        <p:spPr>
          <a:xfrm>
            <a:off x="8593494" y="5563098"/>
            <a:ext cx="1693599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26A718-2964-4A25-9B9F-E192E77B66D5}"/>
              </a:ext>
            </a:extLst>
          </p:cNvPr>
          <p:cNvSpPr/>
          <p:nvPr/>
        </p:nvSpPr>
        <p:spPr>
          <a:xfrm>
            <a:off x="372035" y="2216518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7BDC767-FB7D-4428-9F53-1BF109D751C8}"/>
              </a:ext>
            </a:extLst>
          </p:cNvPr>
          <p:cNvSpPr/>
          <p:nvPr/>
        </p:nvSpPr>
        <p:spPr>
          <a:xfrm>
            <a:off x="4676774" y="1417844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4586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5330190" cy="301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4336">
                  <a:extLst>
                    <a:ext uri="{9D8B030D-6E8A-4147-A177-3AD203B41FA5}">
                      <a16:colId xmlns:a16="http://schemas.microsoft.com/office/drawing/2014/main" val="3512026479"/>
                    </a:ext>
                  </a:extLst>
                </a:gridCol>
                <a:gridCol w="806704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rgbClr val="FF54C8"/>
                        </a:solidFill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85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79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4676774" y="1381125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93452CF-B93E-4550-80F0-F846E08D5D44}"/>
              </a:ext>
            </a:extLst>
          </p:cNvPr>
          <p:cNvSpPr/>
          <p:nvPr/>
        </p:nvSpPr>
        <p:spPr>
          <a:xfrm>
            <a:off x="316230" y="2246787"/>
            <a:ext cx="1043940" cy="304580"/>
          </a:xfrm>
          <a:prstGeom prst="roundRect">
            <a:avLst/>
          </a:prstGeom>
          <a:solidFill>
            <a:srgbClr val="FF54C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1E1724-32C2-4798-8B94-184B2EB64F2C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/>
              <a:t>behead(“left-up”, country)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measure)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life_event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baby_age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934BE5-5AD3-4D49-A219-702B4865A071}"/>
              </a:ext>
            </a:extLst>
          </p:cNvPr>
          <p:cNvSpPr/>
          <p:nvPr/>
        </p:nvSpPr>
        <p:spPr>
          <a:xfrm>
            <a:off x="8593494" y="5563098"/>
            <a:ext cx="1693599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4CE697-56B6-43E2-B4A6-B25081E3E297}"/>
              </a:ext>
            </a:extLst>
          </p:cNvPr>
          <p:cNvSpPr/>
          <p:nvPr/>
        </p:nvSpPr>
        <p:spPr>
          <a:xfrm>
            <a:off x="372035" y="2216518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E1CDA7F-286B-4B50-B68D-668A69C93916}"/>
              </a:ext>
            </a:extLst>
          </p:cNvPr>
          <p:cNvSpPr/>
          <p:nvPr/>
        </p:nvSpPr>
        <p:spPr>
          <a:xfrm>
            <a:off x="4676774" y="1417844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1768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5330190" cy="301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4336">
                  <a:extLst>
                    <a:ext uri="{9D8B030D-6E8A-4147-A177-3AD203B41FA5}">
                      <a16:colId xmlns:a16="http://schemas.microsoft.com/office/drawing/2014/main" val="3512026479"/>
                    </a:ext>
                  </a:extLst>
                </a:gridCol>
                <a:gridCol w="806704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85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79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4676774" y="1381125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93AB1C-E1FD-4689-98AB-844C4EADE8B6}"/>
              </a:ext>
            </a:extLst>
          </p:cNvPr>
          <p:cNvSpPr/>
          <p:nvPr/>
        </p:nvSpPr>
        <p:spPr>
          <a:xfrm>
            <a:off x="4626291" y="2265837"/>
            <a:ext cx="1043940" cy="304580"/>
          </a:xfrm>
          <a:prstGeom prst="roundRect">
            <a:avLst/>
          </a:prstGeom>
          <a:solidFill>
            <a:srgbClr val="FF54C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4B7DE5-C394-4487-A5BF-9419BDD5CE4B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/>
              <a:t>behead(“left-up”, country)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measure)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life_event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baby_age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539EAC2-CADD-4138-B053-44146E2D2C50}"/>
              </a:ext>
            </a:extLst>
          </p:cNvPr>
          <p:cNvSpPr/>
          <p:nvPr/>
        </p:nvSpPr>
        <p:spPr>
          <a:xfrm>
            <a:off x="8593494" y="5563098"/>
            <a:ext cx="1693599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39292D-86CC-439F-8B76-F4AA6778B7C1}"/>
              </a:ext>
            </a:extLst>
          </p:cNvPr>
          <p:cNvSpPr/>
          <p:nvPr/>
        </p:nvSpPr>
        <p:spPr>
          <a:xfrm>
            <a:off x="372035" y="2216518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369B340-FA1C-48C0-ABB5-678780ACDD32}"/>
              </a:ext>
            </a:extLst>
          </p:cNvPr>
          <p:cNvSpPr/>
          <p:nvPr/>
        </p:nvSpPr>
        <p:spPr>
          <a:xfrm>
            <a:off x="4676774" y="1417844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4062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5330190" cy="301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4336">
                  <a:extLst>
                    <a:ext uri="{9D8B030D-6E8A-4147-A177-3AD203B41FA5}">
                      <a16:colId xmlns:a16="http://schemas.microsoft.com/office/drawing/2014/main" val="3512026479"/>
                    </a:ext>
                  </a:extLst>
                </a:gridCol>
                <a:gridCol w="806704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85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79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4676774" y="1381125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4A2188-6FF2-4DA7-9A8E-CC8944A852A8}"/>
              </a:ext>
            </a:extLst>
          </p:cNvPr>
          <p:cNvSpPr/>
          <p:nvPr/>
        </p:nvSpPr>
        <p:spPr>
          <a:xfrm>
            <a:off x="1518285" y="2846862"/>
            <a:ext cx="3044190" cy="304580"/>
          </a:xfrm>
          <a:prstGeom prst="roundRect">
            <a:avLst/>
          </a:prstGeom>
          <a:solidFill>
            <a:srgbClr val="FF54C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A0D7D0-CAC9-4F4E-A6C4-93B35BA3D71D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/>
              <a:t>behead(“left-up”, country)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measure)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life_event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baby_age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D55CD36-E8FF-4C43-BA90-45758C7D7485}"/>
              </a:ext>
            </a:extLst>
          </p:cNvPr>
          <p:cNvSpPr/>
          <p:nvPr/>
        </p:nvSpPr>
        <p:spPr>
          <a:xfrm>
            <a:off x="8593494" y="5563098"/>
            <a:ext cx="1693599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8FB4DE4-2D58-4FDE-BCD1-8D5E7A55E352}"/>
              </a:ext>
            </a:extLst>
          </p:cNvPr>
          <p:cNvSpPr/>
          <p:nvPr/>
        </p:nvSpPr>
        <p:spPr>
          <a:xfrm>
            <a:off x="372035" y="2216518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65BF7CE-53B7-430C-80C1-A30616D62CC9}"/>
              </a:ext>
            </a:extLst>
          </p:cNvPr>
          <p:cNvSpPr/>
          <p:nvPr/>
        </p:nvSpPr>
        <p:spPr>
          <a:xfrm>
            <a:off x="4676774" y="1417844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4164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5330190" cy="301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4336">
                  <a:extLst>
                    <a:ext uri="{9D8B030D-6E8A-4147-A177-3AD203B41FA5}">
                      <a16:colId xmlns:a16="http://schemas.microsoft.com/office/drawing/2014/main" val="3512026479"/>
                    </a:ext>
                  </a:extLst>
                </a:gridCol>
                <a:gridCol w="806704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85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79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4676774" y="1381125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D5BE29-B6C3-48B9-82F3-AB431757A329}"/>
              </a:ext>
            </a:extLst>
          </p:cNvPr>
          <p:cNvSpPr/>
          <p:nvPr/>
        </p:nvSpPr>
        <p:spPr>
          <a:xfrm>
            <a:off x="316230" y="2884962"/>
            <a:ext cx="1043940" cy="304580"/>
          </a:xfrm>
          <a:prstGeom prst="roundRect">
            <a:avLst/>
          </a:prstGeom>
          <a:solidFill>
            <a:srgbClr val="FF54C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F32866-8852-4327-9DB7-F010D87D2EB6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/>
              <a:t>behead(“left-up”, country)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measure)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life_event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baby_age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73864B5-8894-4171-B2AE-57070076FAD0}"/>
              </a:ext>
            </a:extLst>
          </p:cNvPr>
          <p:cNvSpPr/>
          <p:nvPr/>
        </p:nvSpPr>
        <p:spPr>
          <a:xfrm>
            <a:off x="8593494" y="5563098"/>
            <a:ext cx="1693599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D93F34C-4344-4327-9440-D589077A8196}"/>
              </a:ext>
            </a:extLst>
          </p:cNvPr>
          <p:cNvSpPr/>
          <p:nvPr/>
        </p:nvSpPr>
        <p:spPr>
          <a:xfrm>
            <a:off x="372035" y="2216518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42969F-DC39-4078-B6BD-F4DA73F1EC63}"/>
              </a:ext>
            </a:extLst>
          </p:cNvPr>
          <p:cNvSpPr/>
          <p:nvPr/>
        </p:nvSpPr>
        <p:spPr>
          <a:xfrm>
            <a:off x="4676774" y="1417844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5661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5330190" cy="301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4336">
                  <a:extLst>
                    <a:ext uri="{9D8B030D-6E8A-4147-A177-3AD203B41FA5}">
                      <a16:colId xmlns:a16="http://schemas.microsoft.com/office/drawing/2014/main" val="3512026479"/>
                    </a:ext>
                  </a:extLst>
                </a:gridCol>
                <a:gridCol w="806704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85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79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4676774" y="1381125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D5BE29-B6C3-48B9-82F3-AB431757A329}"/>
              </a:ext>
            </a:extLst>
          </p:cNvPr>
          <p:cNvSpPr/>
          <p:nvPr/>
        </p:nvSpPr>
        <p:spPr>
          <a:xfrm>
            <a:off x="316230" y="2322987"/>
            <a:ext cx="1043940" cy="304580"/>
          </a:xfrm>
          <a:prstGeom prst="roundRect">
            <a:avLst/>
          </a:prstGeom>
          <a:solidFill>
            <a:srgbClr val="FF54C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446922-1948-4104-BCC7-1D325EA90BF9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/>
              <a:t>behead(“left-up”, country)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measure)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life_event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baby_age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9E1FFBC-41CF-4C13-B24D-DE61DB9D1940}"/>
              </a:ext>
            </a:extLst>
          </p:cNvPr>
          <p:cNvSpPr/>
          <p:nvPr/>
        </p:nvSpPr>
        <p:spPr>
          <a:xfrm>
            <a:off x="8593494" y="5563098"/>
            <a:ext cx="1693599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B1ECC92-0587-4007-8797-E2C24EA7855E}"/>
              </a:ext>
            </a:extLst>
          </p:cNvPr>
          <p:cNvSpPr/>
          <p:nvPr/>
        </p:nvSpPr>
        <p:spPr>
          <a:xfrm>
            <a:off x="372035" y="2216518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C90A6C0-1B70-4AD3-B6E5-975B7BA0A75F}"/>
              </a:ext>
            </a:extLst>
          </p:cNvPr>
          <p:cNvSpPr/>
          <p:nvPr/>
        </p:nvSpPr>
        <p:spPr>
          <a:xfrm>
            <a:off x="4676774" y="1417844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8784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5330190" cy="301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4336">
                  <a:extLst>
                    <a:ext uri="{9D8B030D-6E8A-4147-A177-3AD203B41FA5}">
                      <a16:colId xmlns:a16="http://schemas.microsoft.com/office/drawing/2014/main" val="3512026479"/>
                    </a:ext>
                  </a:extLst>
                </a:gridCol>
                <a:gridCol w="806704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85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79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4676774" y="1381125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D5BE29-B6C3-48B9-82F3-AB431757A329}"/>
              </a:ext>
            </a:extLst>
          </p:cNvPr>
          <p:cNvSpPr/>
          <p:nvPr/>
        </p:nvSpPr>
        <p:spPr>
          <a:xfrm>
            <a:off x="4575809" y="2875437"/>
            <a:ext cx="1043940" cy="304580"/>
          </a:xfrm>
          <a:prstGeom prst="roundRect">
            <a:avLst/>
          </a:prstGeom>
          <a:solidFill>
            <a:srgbClr val="FF54C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4449F3-1358-444C-BBA3-6DE9071F6701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/>
              <a:t>behead(“left-up”, country)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measure)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life_event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baby_age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8468CE4-5923-47E0-81F7-2EAEA4692330}"/>
              </a:ext>
            </a:extLst>
          </p:cNvPr>
          <p:cNvSpPr/>
          <p:nvPr/>
        </p:nvSpPr>
        <p:spPr>
          <a:xfrm>
            <a:off x="8593494" y="5563098"/>
            <a:ext cx="1693599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7693875-04AE-4E46-A482-3EF17A728A43}"/>
              </a:ext>
            </a:extLst>
          </p:cNvPr>
          <p:cNvSpPr/>
          <p:nvPr/>
        </p:nvSpPr>
        <p:spPr>
          <a:xfrm>
            <a:off x="372035" y="2216518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B4026F8-02C0-47EA-BBCA-4F2570DAC187}"/>
              </a:ext>
            </a:extLst>
          </p:cNvPr>
          <p:cNvSpPr/>
          <p:nvPr/>
        </p:nvSpPr>
        <p:spPr>
          <a:xfrm>
            <a:off x="4676774" y="1417844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181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5330190" cy="301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4336">
                  <a:extLst>
                    <a:ext uri="{9D8B030D-6E8A-4147-A177-3AD203B41FA5}">
                      <a16:colId xmlns:a16="http://schemas.microsoft.com/office/drawing/2014/main" val="3512026479"/>
                    </a:ext>
                  </a:extLst>
                </a:gridCol>
                <a:gridCol w="806704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85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79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4676774" y="1381125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4A2188-6FF2-4DA7-9A8E-CC8944A852A8}"/>
              </a:ext>
            </a:extLst>
          </p:cNvPr>
          <p:cNvSpPr/>
          <p:nvPr/>
        </p:nvSpPr>
        <p:spPr>
          <a:xfrm>
            <a:off x="1518285" y="3385962"/>
            <a:ext cx="3044190" cy="304580"/>
          </a:xfrm>
          <a:prstGeom prst="roundRect">
            <a:avLst/>
          </a:prstGeom>
          <a:solidFill>
            <a:srgbClr val="FF54C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DD30BD-1933-408E-8F64-6EC67701F4B0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/>
              <a:t>behead(“left-up”, country)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measure)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life_event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baby_age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36E4A95-C3F5-4139-A761-505EA49DC02F}"/>
              </a:ext>
            </a:extLst>
          </p:cNvPr>
          <p:cNvSpPr/>
          <p:nvPr/>
        </p:nvSpPr>
        <p:spPr>
          <a:xfrm>
            <a:off x="8593494" y="5563098"/>
            <a:ext cx="1693599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3936F1E-EAC5-4388-AEFD-C603EAA988F6}"/>
              </a:ext>
            </a:extLst>
          </p:cNvPr>
          <p:cNvSpPr/>
          <p:nvPr/>
        </p:nvSpPr>
        <p:spPr>
          <a:xfrm>
            <a:off x="372035" y="2216518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10C92E-FEBE-45A5-BA88-52D286F125C6}"/>
              </a:ext>
            </a:extLst>
          </p:cNvPr>
          <p:cNvSpPr/>
          <p:nvPr/>
        </p:nvSpPr>
        <p:spPr>
          <a:xfrm>
            <a:off x="4676774" y="1417844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7031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5330190" cy="301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4336">
                  <a:extLst>
                    <a:ext uri="{9D8B030D-6E8A-4147-A177-3AD203B41FA5}">
                      <a16:colId xmlns:a16="http://schemas.microsoft.com/office/drawing/2014/main" val="3512026479"/>
                    </a:ext>
                  </a:extLst>
                </a:gridCol>
                <a:gridCol w="806704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85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79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4676774" y="1381125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D5BE29-B6C3-48B9-82F3-AB431757A329}"/>
              </a:ext>
            </a:extLst>
          </p:cNvPr>
          <p:cNvSpPr/>
          <p:nvPr/>
        </p:nvSpPr>
        <p:spPr>
          <a:xfrm>
            <a:off x="316230" y="3385962"/>
            <a:ext cx="1043940" cy="304580"/>
          </a:xfrm>
          <a:prstGeom prst="roundRect">
            <a:avLst/>
          </a:prstGeom>
          <a:solidFill>
            <a:srgbClr val="FF54C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FEF03E-7E8C-47D9-AF0B-1F9633A8C682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/>
              <a:t>behead(“left-up”, country)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measure)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life_event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baby_age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8AC8D37-09D5-4963-947C-60B635F228C1}"/>
              </a:ext>
            </a:extLst>
          </p:cNvPr>
          <p:cNvSpPr/>
          <p:nvPr/>
        </p:nvSpPr>
        <p:spPr>
          <a:xfrm>
            <a:off x="8593494" y="5563098"/>
            <a:ext cx="1693599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623EFB9-E12F-4685-8B96-47AA88973C1D}"/>
              </a:ext>
            </a:extLst>
          </p:cNvPr>
          <p:cNvSpPr/>
          <p:nvPr/>
        </p:nvSpPr>
        <p:spPr>
          <a:xfrm>
            <a:off x="372035" y="2216518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1F2622B-51B2-4C22-AED6-29A465A4DEFA}"/>
              </a:ext>
            </a:extLst>
          </p:cNvPr>
          <p:cNvSpPr/>
          <p:nvPr/>
        </p:nvSpPr>
        <p:spPr>
          <a:xfrm>
            <a:off x="4676774" y="1417844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3774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7B03A1-3389-497F-9880-7A0E804CA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68" y="732198"/>
            <a:ext cx="12192000" cy="58825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DD80CF-9A20-4D7F-BE04-3530C11E31A9}"/>
              </a:ext>
            </a:extLst>
          </p:cNvPr>
          <p:cNvSpPr txBox="1"/>
          <p:nvPr/>
        </p:nvSpPr>
        <p:spPr>
          <a:xfrm>
            <a:off x="687897" y="243281"/>
            <a:ext cx="52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HOW TO GO FROM THIS…</a:t>
            </a:r>
          </a:p>
        </p:txBody>
      </p:sp>
    </p:spTree>
    <p:extLst>
      <p:ext uri="{BB962C8B-B14F-4D97-AF65-F5344CB8AC3E}">
        <p14:creationId xmlns:p14="http://schemas.microsoft.com/office/powerpoint/2010/main" val="473022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5330190" cy="301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4336">
                  <a:extLst>
                    <a:ext uri="{9D8B030D-6E8A-4147-A177-3AD203B41FA5}">
                      <a16:colId xmlns:a16="http://schemas.microsoft.com/office/drawing/2014/main" val="3512026479"/>
                    </a:ext>
                  </a:extLst>
                </a:gridCol>
                <a:gridCol w="806704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85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79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4676774" y="1381125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D5BE29-B6C3-48B9-82F3-AB431757A329}"/>
              </a:ext>
            </a:extLst>
          </p:cNvPr>
          <p:cNvSpPr/>
          <p:nvPr/>
        </p:nvSpPr>
        <p:spPr>
          <a:xfrm>
            <a:off x="4626291" y="3385962"/>
            <a:ext cx="1043940" cy="304580"/>
          </a:xfrm>
          <a:prstGeom prst="roundRect">
            <a:avLst/>
          </a:prstGeom>
          <a:solidFill>
            <a:srgbClr val="FF54C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461E7F-F3B8-459E-9A07-A745FE5E72DB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/>
              <a:t>behead(“left-up”, country)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measure)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life_event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baby_age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F4C676E-FE21-4D29-829D-D3A06F1E3F24}"/>
              </a:ext>
            </a:extLst>
          </p:cNvPr>
          <p:cNvSpPr/>
          <p:nvPr/>
        </p:nvSpPr>
        <p:spPr>
          <a:xfrm>
            <a:off x="8593494" y="5563098"/>
            <a:ext cx="1693599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8158150-6C5C-48BA-9C02-4A312658D03A}"/>
              </a:ext>
            </a:extLst>
          </p:cNvPr>
          <p:cNvSpPr/>
          <p:nvPr/>
        </p:nvSpPr>
        <p:spPr>
          <a:xfrm>
            <a:off x="372035" y="2216518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137E49E-AD0C-4EAF-B8B9-135899B7F189}"/>
              </a:ext>
            </a:extLst>
          </p:cNvPr>
          <p:cNvSpPr/>
          <p:nvPr/>
        </p:nvSpPr>
        <p:spPr>
          <a:xfrm>
            <a:off x="4676774" y="1417844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0960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5330190" cy="301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4336">
                  <a:extLst>
                    <a:ext uri="{9D8B030D-6E8A-4147-A177-3AD203B41FA5}">
                      <a16:colId xmlns:a16="http://schemas.microsoft.com/office/drawing/2014/main" val="3512026479"/>
                    </a:ext>
                  </a:extLst>
                </a:gridCol>
                <a:gridCol w="806704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85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79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4676774" y="1381125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4A2188-6FF2-4DA7-9A8E-CC8944A852A8}"/>
              </a:ext>
            </a:extLst>
          </p:cNvPr>
          <p:cNvSpPr/>
          <p:nvPr/>
        </p:nvSpPr>
        <p:spPr>
          <a:xfrm>
            <a:off x="1518285" y="3738387"/>
            <a:ext cx="3044190" cy="304580"/>
          </a:xfrm>
          <a:prstGeom prst="roundRect">
            <a:avLst/>
          </a:prstGeom>
          <a:solidFill>
            <a:srgbClr val="FF54C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27215B-A1B7-4C35-B017-3815A05C8EE1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/>
              <a:t>behead(“left-up”, country)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measure)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life_event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baby_age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832A18E-33BF-4D06-A129-2F4CE068A3C4}"/>
              </a:ext>
            </a:extLst>
          </p:cNvPr>
          <p:cNvSpPr/>
          <p:nvPr/>
        </p:nvSpPr>
        <p:spPr>
          <a:xfrm>
            <a:off x="8593494" y="5563098"/>
            <a:ext cx="1693599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07DFF34-332F-4A93-AA7B-24C1266C6B35}"/>
              </a:ext>
            </a:extLst>
          </p:cNvPr>
          <p:cNvSpPr/>
          <p:nvPr/>
        </p:nvSpPr>
        <p:spPr>
          <a:xfrm>
            <a:off x="372035" y="2216518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139ACE8-3E24-40C6-B4EA-95D6B0B777D6}"/>
              </a:ext>
            </a:extLst>
          </p:cNvPr>
          <p:cNvSpPr/>
          <p:nvPr/>
        </p:nvSpPr>
        <p:spPr>
          <a:xfrm>
            <a:off x="4676774" y="1417844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5279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5330190" cy="301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4336">
                  <a:extLst>
                    <a:ext uri="{9D8B030D-6E8A-4147-A177-3AD203B41FA5}">
                      <a16:colId xmlns:a16="http://schemas.microsoft.com/office/drawing/2014/main" val="3512026479"/>
                    </a:ext>
                  </a:extLst>
                </a:gridCol>
                <a:gridCol w="806704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85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79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4676774" y="1381125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D5BE29-B6C3-48B9-82F3-AB431757A329}"/>
              </a:ext>
            </a:extLst>
          </p:cNvPr>
          <p:cNvSpPr/>
          <p:nvPr/>
        </p:nvSpPr>
        <p:spPr>
          <a:xfrm>
            <a:off x="316230" y="3747912"/>
            <a:ext cx="1043940" cy="304580"/>
          </a:xfrm>
          <a:prstGeom prst="roundRect">
            <a:avLst/>
          </a:prstGeom>
          <a:solidFill>
            <a:srgbClr val="FF54C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F97FEF-ADA9-4FED-A946-A75A644977F9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/>
              <a:t>behead(“left-up”, country)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measure)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life_event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baby_age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3BC99C6-0735-4F2D-A2DC-E6BF1937D32C}"/>
              </a:ext>
            </a:extLst>
          </p:cNvPr>
          <p:cNvSpPr/>
          <p:nvPr/>
        </p:nvSpPr>
        <p:spPr>
          <a:xfrm>
            <a:off x="8593494" y="5563098"/>
            <a:ext cx="1693599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9117C66-A2B1-4F4E-BBED-0460F89AC6CB}"/>
              </a:ext>
            </a:extLst>
          </p:cNvPr>
          <p:cNvSpPr/>
          <p:nvPr/>
        </p:nvSpPr>
        <p:spPr>
          <a:xfrm>
            <a:off x="372035" y="2216518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F405B6-3C45-4E6F-886F-679EAC353382}"/>
              </a:ext>
            </a:extLst>
          </p:cNvPr>
          <p:cNvSpPr/>
          <p:nvPr/>
        </p:nvSpPr>
        <p:spPr>
          <a:xfrm>
            <a:off x="4676774" y="1417844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1581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5330190" cy="301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4336">
                  <a:extLst>
                    <a:ext uri="{9D8B030D-6E8A-4147-A177-3AD203B41FA5}">
                      <a16:colId xmlns:a16="http://schemas.microsoft.com/office/drawing/2014/main" val="3512026479"/>
                    </a:ext>
                  </a:extLst>
                </a:gridCol>
                <a:gridCol w="806704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85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79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4676774" y="1381125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D5BE29-B6C3-48B9-82F3-AB431757A329}"/>
              </a:ext>
            </a:extLst>
          </p:cNvPr>
          <p:cNvSpPr/>
          <p:nvPr/>
        </p:nvSpPr>
        <p:spPr>
          <a:xfrm>
            <a:off x="316230" y="3385962"/>
            <a:ext cx="1043940" cy="304580"/>
          </a:xfrm>
          <a:prstGeom prst="roundRect">
            <a:avLst/>
          </a:prstGeom>
          <a:solidFill>
            <a:srgbClr val="FF54C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4AC315-1FF1-4329-A672-B7073DF8A8A6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/>
              <a:t>behead(“left-up”, country)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measure)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life_event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baby_age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A6E120B-81A4-410D-A8AC-14A84FC4D006}"/>
              </a:ext>
            </a:extLst>
          </p:cNvPr>
          <p:cNvSpPr/>
          <p:nvPr/>
        </p:nvSpPr>
        <p:spPr>
          <a:xfrm>
            <a:off x="8593494" y="5563098"/>
            <a:ext cx="1693599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9738B85-F034-4161-8495-638EFD4CF4B6}"/>
              </a:ext>
            </a:extLst>
          </p:cNvPr>
          <p:cNvSpPr/>
          <p:nvPr/>
        </p:nvSpPr>
        <p:spPr>
          <a:xfrm>
            <a:off x="372035" y="2216518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170AAC2-4123-41C9-B63E-F355E6D82228}"/>
              </a:ext>
            </a:extLst>
          </p:cNvPr>
          <p:cNvSpPr/>
          <p:nvPr/>
        </p:nvSpPr>
        <p:spPr>
          <a:xfrm>
            <a:off x="4676774" y="1417844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638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5330190" cy="301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4336">
                  <a:extLst>
                    <a:ext uri="{9D8B030D-6E8A-4147-A177-3AD203B41FA5}">
                      <a16:colId xmlns:a16="http://schemas.microsoft.com/office/drawing/2014/main" val="3512026479"/>
                    </a:ext>
                  </a:extLst>
                </a:gridCol>
                <a:gridCol w="806704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85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79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4676774" y="1381125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D5BE29-B6C3-48B9-82F3-AB431757A329}"/>
              </a:ext>
            </a:extLst>
          </p:cNvPr>
          <p:cNvSpPr/>
          <p:nvPr/>
        </p:nvSpPr>
        <p:spPr>
          <a:xfrm>
            <a:off x="4626291" y="3738387"/>
            <a:ext cx="1043940" cy="304580"/>
          </a:xfrm>
          <a:prstGeom prst="roundRect">
            <a:avLst/>
          </a:prstGeom>
          <a:solidFill>
            <a:srgbClr val="FF54C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68A999-D660-4415-8D3B-EA80E114CAB9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/>
              <a:t>behead(“left-up”, country)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measure)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life_event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baby_age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9906FC-F9AA-4DFF-A616-04F82A7036AD}"/>
              </a:ext>
            </a:extLst>
          </p:cNvPr>
          <p:cNvSpPr/>
          <p:nvPr/>
        </p:nvSpPr>
        <p:spPr>
          <a:xfrm>
            <a:off x="8593494" y="5563098"/>
            <a:ext cx="1693599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5977F4D-FD5B-41BC-ADDA-D63A9730A8CA}"/>
              </a:ext>
            </a:extLst>
          </p:cNvPr>
          <p:cNvSpPr/>
          <p:nvPr/>
        </p:nvSpPr>
        <p:spPr>
          <a:xfrm>
            <a:off x="372035" y="2216518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859BCEF-2321-4985-8BFA-E41D998AA2CD}"/>
              </a:ext>
            </a:extLst>
          </p:cNvPr>
          <p:cNvSpPr/>
          <p:nvPr/>
        </p:nvSpPr>
        <p:spPr>
          <a:xfrm>
            <a:off x="4676774" y="1417844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5956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5330190" cy="301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4336">
                  <a:extLst>
                    <a:ext uri="{9D8B030D-6E8A-4147-A177-3AD203B41FA5}">
                      <a16:colId xmlns:a16="http://schemas.microsoft.com/office/drawing/2014/main" val="3512026479"/>
                    </a:ext>
                  </a:extLst>
                </a:gridCol>
                <a:gridCol w="806704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85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79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4676774" y="1381125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3D3DEA-6DD0-4AB0-9052-B52D95563A6A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/>
              <a:t>behead(“left-up”, country)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measure)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life_event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baby_age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B8D62D4-72EF-4027-934A-48CF5E9D6C42}"/>
              </a:ext>
            </a:extLst>
          </p:cNvPr>
          <p:cNvSpPr/>
          <p:nvPr/>
        </p:nvSpPr>
        <p:spPr>
          <a:xfrm>
            <a:off x="8593494" y="5563098"/>
            <a:ext cx="1693599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8911F4-5C2F-408D-930E-5C3EE415A759}"/>
              </a:ext>
            </a:extLst>
          </p:cNvPr>
          <p:cNvSpPr/>
          <p:nvPr/>
        </p:nvSpPr>
        <p:spPr>
          <a:xfrm>
            <a:off x="372035" y="2216518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9C0544-8001-4D35-9642-529BDE001AC2}"/>
              </a:ext>
            </a:extLst>
          </p:cNvPr>
          <p:cNvSpPr/>
          <p:nvPr/>
        </p:nvSpPr>
        <p:spPr>
          <a:xfrm>
            <a:off x="4676774" y="1417844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9D102ED-0DB1-4208-A097-019F2001877F}"/>
              </a:ext>
            </a:extLst>
          </p:cNvPr>
          <p:cNvSpPr/>
          <p:nvPr/>
        </p:nvSpPr>
        <p:spPr>
          <a:xfrm>
            <a:off x="1441001" y="4120942"/>
            <a:ext cx="3084345" cy="304580"/>
          </a:xfrm>
          <a:prstGeom prst="roundRect">
            <a:avLst/>
          </a:prstGeom>
          <a:solidFill>
            <a:srgbClr val="FF54C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275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5330190" cy="301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4336">
                  <a:extLst>
                    <a:ext uri="{9D8B030D-6E8A-4147-A177-3AD203B41FA5}">
                      <a16:colId xmlns:a16="http://schemas.microsoft.com/office/drawing/2014/main" val="3512026479"/>
                    </a:ext>
                  </a:extLst>
                </a:gridCol>
                <a:gridCol w="806704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85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79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4676774" y="1381125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3D3DEA-6DD0-4AB0-9052-B52D95563A6A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/>
              <a:t>behead(“left-up”, country)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measure)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life_event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baby_age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B8D62D4-72EF-4027-934A-48CF5E9D6C42}"/>
              </a:ext>
            </a:extLst>
          </p:cNvPr>
          <p:cNvSpPr/>
          <p:nvPr/>
        </p:nvSpPr>
        <p:spPr>
          <a:xfrm>
            <a:off x="8593494" y="5563098"/>
            <a:ext cx="1693599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8911F4-5C2F-408D-930E-5C3EE415A759}"/>
              </a:ext>
            </a:extLst>
          </p:cNvPr>
          <p:cNvSpPr/>
          <p:nvPr/>
        </p:nvSpPr>
        <p:spPr>
          <a:xfrm>
            <a:off x="372035" y="2216518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9C0544-8001-4D35-9642-529BDE001AC2}"/>
              </a:ext>
            </a:extLst>
          </p:cNvPr>
          <p:cNvSpPr/>
          <p:nvPr/>
        </p:nvSpPr>
        <p:spPr>
          <a:xfrm>
            <a:off x="4676774" y="1417844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A20DDC-BE12-4509-A8A8-85682F9F4F9D}"/>
              </a:ext>
            </a:extLst>
          </p:cNvPr>
          <p:cNvSpPr/>
          <p:nvPr/>
        </p:nvSpPr>
        <p:spPr>
          <a:xfrm>
            <a:off x="316230" y="4083619"/>
            <a:ext cx="1043940" cy="304580"/>
          </a:xfrm>
          <a:prstGeom prst="roundRect">
            <a:avLst/>
          </a:prstGeom>
          <a:solidFill>
            <a:srgbClr val="FF54C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8528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5330190" cy="301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4336">
                  <a:extLst>
                    <a:ext uri="{9D8B030D-6E8A-4147-A177-3AD203B41FA5}">
                      <a16:colId xmlns:a16="http://schemas.microsoft.com/office/drawing/2014/main" val="3512026479"/>
                    </a:ext>
                  </a:extLst>
                </a:gridCol>
                <a:gridCol w="806704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85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79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4676774" y="1381125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3D3DEA-6DD0-4AB0-9052-B52D95563A6A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/>
              <a:t>behead(“left-up”, country)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measure)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life_event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baby_age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B8D62D4-72EF-4027-934A-48CF5E9D6C42}"/>
              </a:ext>
            </a:extLst>
          </p:cNvPr>
          <p:cNvSpPr/>
          <p:nvPr/>
        </p:nvSpPr>
        <p:spPr>
          <a:xfrm>
            <a:off x="8593494" y="5563098"/>
            <a:ext cx="1693599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8911F4-5C2F-408D-930E-5C3EE415A759}"/>
              </a:ext>
            </a:extLst>
          </p:cNvPr>
          <p:cNvSpPr/>
          <p:nvPr/>
        </p:nvSpPr>
        <p:spPr>
          <a:xfrm>
            <a:off x="372035" y="2216518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9C0544-8001-4D35-9642-529BDE001AC2}"/>
              </a:ext>
            </a:extLst>
          </p:cNvPr>
          <p:cNvSpPr/>
          <p:nvPr/>
        </p:nvSpPr>
        <p:spPr>
          <a:xfrm>
            <a:off x="4676774" y="1417844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A20DDC-BE12-4509-A8A8-85682F9F4F9D}"/>
              </a:ext>
            </a:extLst>
          </p:cNvPr>
          <p:cNvSpPr/>
          <p:nvPr/>
        </p:nvSpPr>
        <p:spPr>
          <a:xfrm>
            <a:off x="4620969" y="4102280"/>
            <a:ext cx="1043940" cy="304580"/>
          </a:xfrm>
          <a:prstGeom prst="roundRect">
            <a:avLst/>
          </a:prstGeom>
          <a:solidFill>
            <a:srgbClr val="FF54C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0598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5330190" cy="301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4336">
                  <a:extLst>
                    <a:ext uri="{9D8B030D-6E8A-4147-A177-3AD203B41FA5}">
                      <a16:colId xmlns:a16="http://schemas.microsoft.com/office/drawing/2014/main" val="3512026479"/>
                    </a:ext>
                  </a:extLst>
                </a:gridCol>
                <a:gridCol w="806704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85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79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4676774" y="1381125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3D3DEA-6DD0-4AB0-9052-B52D95563A6A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/>
              <a:t>behead(“left-up”, country)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measure)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life_event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baby_age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B8D62D4-72EF-4027-934A-48CF5E9D6C42}"/>
              </a:ext>
            </a:extLst>
          </p:cNvPr>
          <p:cNvSpPr/>
          <p:nvPr/>
        </p:nvSpPr>
        <p:spPr>
          <a:xfrm>
            <a:off x="8593494" y="5563098"/>
            <a:ext cx="1693599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8911F4-5C2F-408D-930E-5C3EE415A759}"/>
              </a:ext>
            </a:extLst>
          </p:cNvPr>
          <p:cNvSpPr/>
          <p:nvPr/>
        </p:nvSpPr>
        <p:spPr>
          <a:xfrm>
            <a:off x="372035" y="2216518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9C0544-8001-4D35-9642-529BDE001AC2}"/>
              </a:ext>
            </a:extLst>
          </p:cNvPr>
          <p:cNvSpPr/>
          <p:nvPr/>
        </p:nvSpPr>
        <p:spPr>
          <a:xfrm>
            <a:off x="4676774" y="1417844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A20DDC-BE12-4509-A8A8-85682F9F4F9D}"/>
              </a:ext>
            </a:extLst>
          </p:cNvPr>
          <p:cNvSpPr/>
          <p:nvPr/>
        </p:nvSpPr>
        <p:spPr>
          <a:xfrm>
            <a:off x="1489135" y="4484837"/>
            <a:ext cx="2931040" cy="304580"/>
          </a:xfrm>
          <a:prstGeom prst="roundRect">
            <a:avLst/>
          </a:prstGeom>
          <a:solidFill>
            <a:srgbClr val="FF54C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4054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5330190" cy="301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4336">
                  <a:extLst>
                    <a:ext uri="{9D8B030D-6E8A-4147-A177-3AD203B41FA5}">
                      <a16:colId xmlns:a16="http://schemas.microsoft.com/office/drawing/2014/main" val="3512026479"/>
                    </a:ext>
                  </a:extLst>
                </a:gridCol>
                <a:gridCol w="806704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85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79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4676774" y="1381125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3D3DEA-6DD0-4AB0-9052-B52D95563A6A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/>
              <a:t>behead(“left-up”, country)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measure)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life_event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baby_age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B8D62D4-72EF-4027-934A-48CF5E9D6C42}"/>
              </a:ext>
            </a:extLst>
          </p:cNvPr>
          <p:cNvSpPr/>
          <p:nvPr/>
        </p:nvSpPr>
        <p:spPr>
          <a:xfrm>
            <a:off x="8593494" y="5563098"/>
            <a:ext cx="1693599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8911F4-5C2F-408D-930E-5C3EE415A759}"/>
              </a:ext>
            </a:extLst>
          </p:cNvPr>
          <p:cNvSpPr/>
          <p:nvPr/>
        </p:nvSpPr>
        <p:spPr>
          <a:xfrm>
            <a:off x="372035" y="2216518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9C0544-8001-4D35-9642-529BDE001AC2}"/>
              </a:ext>
            </a:extLst>
          </p:cNvPr>
          <p:cNvSpPr/>
          <p:nvPr/>
        </p:nvSpPr>
        <p:spPr>
          <a:xfrm>
            <a:off x="4676774" y="1417844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A20DDC-BE12-4509-A8A8-85682F9F4F9D}"/>
              </a:ext>
            </a:extLst>
          </p:cNvPr>
          <p:cNvSpPr/>
          <p:nvPr/>
        </p:nvSpPr>
        <p:spPr>
          <a:xfrm>
            <a:off x="326884" y="4466177"/>
            <a:ext cx="977481" cy="304580"/>
          </a:xfrm>
          <a:prstGeom prst="roundRect">
            <a:avLst/>
          </a:prstGeom>
          <a:solidFill>
            <a:srgbClr val="FF54C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1002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C8D670-36B7-4330-A6A5-EA61D9931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5" y="1033463"/>
            <a:ext cx="9429750" cy="46005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A3FC57-4F3F-4C8B-85E6-FF995BC058F6}"/>
              </a:ext>
            </a:extLst>
          </p:cNvPr>
          <p:cNvSpPr txBox="1"/>
          <p:nvPr/>
        </p:nvSpPr>
        <p:spPr>
          <a:xfrm>
            <a:off x="2491529" y="243281"/>
            <a:ext cx="3439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…TO THIS</a:t>
            </a:r>
          </a:p>
        </p:txBody>
      </p:sp>
    </p:spTree>
    <p:extLst>
      <p:ext uri="{BB962C8B-B14F-4D97-AF65-F5344CB8AC3E}">
        <p14:creationId xmlns:p14="http://schemas.microsoft.com/office/powerpoint/2010/main" val="42183755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5330190" cy="301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4336">
                  <a:extLst>
                    <a:ext uri="{9D8B030D-6E8A-4147-A177-3AD203B41FA5}">
                      <a16:colId xmlns:a16="http://schemas.microsoft.com/office/drawing/2014/main" val="3512026479"/>
                    </a:ext>
                  </a:extLst>
                </a:gridCol>
                <a:gridCol w="806704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85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79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4676774" y="1381125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3D3DEA-6DD0-4AB0-9052-B52D95563A6A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/>
              <a:t>behead(“left-up”, country)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measure)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life_event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baby_age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B8D62D4-72EF-4027-934A-48CF5E9D6C42}"/>
              </a:ext>
            </a:extLst>
          </p:cNvPr>
          <p:cNvSpPr/>
          <p:nvPr/>
        </p:nvSpPr>
        <p:spPr>
          <a:xfrm>
            <a:off x="8593494" y="5563098"/>
            <a:ext cx="1693599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8911F4-5C2F-408D-930E-5C3EE415A759}"/>
              </a:ext>
            </a:extLst>
          </p:cNvPr>
          <p:cNvSpPr/>
          <p:nvPr/>
        </p:nvSpPr>
        <p:spPr>
          <a:xfrm>
            <a:off x="372035" y="2216518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9C0544-8001-4D35-9642-529BDE001AC2}"/>
              </a:ext>
            </a:extLst>
          </p:cNvPr>
          <p:cNvSpPr/>
          <p:nvPr/>
        </p:nvSpPr>
        <p:spPr>
          <a:xfrm>
            <a:off x="4676774" y="1417844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A20DDC-BE12-4509-A8A8-85682F9F4F9D}"/>
              </a:ext>
            </a:extLst>
          </p:cNvPr>
          <p:cNvSpPr/>
          <p:nvPr/>
        </p:nvSpPr>
        <p:spPr>
          <a:xfrm>
            <a:off x="326884" y="4127534"/>
            <a:ext cx="977481" cy="304580"/>
          </a:xfrm>
          <a:prstGeom prst="roundRect">
            <a:avLst/>
          </a:prstGeom>
          <a:solidFill>
            <a:srgbClr val="FF54C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3047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5330190" cy="301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4336">
                  <a:extLst>
                    <a:ext uri="{9D8B030D-6E8A-4147-A177-3AD203B41FA5}">
                      <a16:colId xmlns:a16="http://schemas.microsoft.com/office/drawing/2014/main" val="3512026479"/>
                    </a:ext>
                  </a:extLst>
                </a:gridCol>
                <a:gridCol w="806704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85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79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4676774" y="1381125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3D3DEA-6DD0-4AB0-9052-B52D95563A6A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/>
              <a:t>behead(“left-up”, country)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measure)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life_event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baby_age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B8D62D4-72EF-4027-934A-48CF5E9D6C42}"/>
              </a:ext>
            </a:extLst>
          </p:cNvPr>
          <p:cNvSpPr/>
          <p:nvPr/>
        </p:nvSpPr>
        <p:spPr>
          <a:xfrm>
            <a:off x="8593494" y="5563098"/>
            <a:ext cx="1693599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8911F4-5C2F-408D-930E-5C3EE415A759}"/>
              </a:ext>
            </a:extLst>
          </p:cNvPr>
          <p:cNvSpPr/>
          <p:nvPr/>
        </p:nvSpPr>
        <p:spPr>
          <a:xfrm>
            <a:off x="372035" y="2216518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9C0544-8001-4D35-9642-529BDE001AC2}"/>
              </a:ext>
            </a:extLst>
          </p:cNvPr>
          <p:cNvSpPr/>
          <p:nvPr/>
        </p:nvSpPr>
        <p:spPr>
          <a:xfrm>
            <a:off x="4676774" y="1417844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A20DDC-BE12-4509-A8A8-85682F9F4F9D}"/>
              </a:ext>
            </a:extLst>
          </p:cNvPr>
          <p:cNvSpPr/>
          <p:nvPr/>
        </p:nvSpPr>
        <p:spPr>
          <a:xfrm>
            <a:off x="4667443" y="4499660"/>
            <a:ext cx="977481" cy="304580"/>
          </a:xfrm>
          <a:prstGeom prst="roundRect">
            <a:avLst/>
          </a:prstGeom>
          <a:solidFill>
            <a:srgbClr val="FF54C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00754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5330190" cy="301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4336">
                  <a:extLst>
                    <a:ext uri="{9D8B030D-6E8A-4147-A177-3AD203B41FA5}">
                      <a16:colId xmlns:a16="http://schemas.microsoft.com/office/drawing/2014/main" val="3512026479"/>
                    </a:ext>
                  </a:extLst>
                </a:gridCol>
                <a:gridCol w="806704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85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79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4676774" y="1381125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3D3DEA-6DD0-4AB0-9052-B52D95563A6A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/>
              <a:t>behead(“left-up”, country)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measure)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life_event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baby_age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B8D62D4-72EF-4027-934A-48CF5E9D6C42}"/>
              </a:ext>
            </a:extLst>
          </p:cNvPr>
          <p:cNvSpPr/>
          <p:nvPr/>
        </p:nvSpPr>
        <p:spPr>
          <a:xfrm>
            <a:off x="8593494" y="5563098"/>
            <a:ext cx="1693599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8911F4-5C2F-408D-930E-5C3EE415A759}"/>
              </a:ext>
            </a:extLst>
          </p:cNvPr>
          <p:cNvSpPr/>
          <p:nvPr/>
        </p:nvSpPr>
        <p:spPr>
          <a:xfrm>
            <a:off x="372035" y="2216518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9C0544-8001-4D35-9642-529BDE001AC2}"/>
              </a:ext>
            </a:extLst>
          </p:cNvPr>
          <p:cNvSpPr/>
          <p:nvPr/>
        </p:nvSpPr>
        <p:spPr>
          <a:xfrm>
            <a:off x="4676774" y="1417844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501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5330190" cy="301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4336">
                  <a:extLst>
                    <a:ext uri="{9D8B030D-6E8A-4147-A177-3AD203B41FA5}">
                      <a16:colId xmlns:a16="http://schemas.microsoft.com/office/drawing/2014/main" val="3512026479"/>
                    </a:ext>
                  </a:extLst>
                </a:gridCol>
                <a:gridCol w="806704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85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79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4676774" y="1381125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0E9E3-3551-4C4C-BB7E-B239FD1CF129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/>
              <a:t>behead(“left-up”, country)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measure)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life_event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baby_age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972141-86B8-4D2B-90B9-873D420EFBCF}"/>
              </a:ext>
            </a:extLst>
          </p:cNvPr>
          <p:cNvSpPr/>
          <p:nvPr/>
        </p:nvSpPr>
        <p:spPr>
          <a:xfrm>
            <a:off x="8593494" y="5563098"/>
            <a:ext cx="1693599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5A5B03B-FEE0-42ED-ABEF-2E0B8B5406EA}"/>
              </a:ext>
            </a:extLst>
          </p:cNvPr>
          <p:cNvSpPr/>
          <p:nvPr/>
        </p:nvSpPr>
        <p:spPr>
          <a:xfrm>
            <a:off x="4676774" y="1417844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98635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4165854" cy="301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6704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85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79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3512439" y="1438080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47E84E-D809-4DAF-AC24-70946BC581D1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/>
              <a:t>behead(“left-up”, country)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measure)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life_event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baby_age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302915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5082540" cy="301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6704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57961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3987469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85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79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3512439" y="1438080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0535C-6837-46E2-9C18-6F941B4341E8}"/>
              </a:ext>
            </a:extLst>
          </p:cNvPr>
          <p:cNvSpPr txBox="1"/>
          <p:nvPr/>
        </p:nvSpPr>
        <p:spPr>
          <a:xfrm>
            <a:off x="4449120" y="1438080"/>
            <a:ext cx="10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measure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82D5D85-7EFD-4365-9CFD-B445BEF93D31}"/>
              </a:ext>
            </a:extLst>
          </p:cNvPr>
          <p:cNvSpPr/>
          <p:nvPr/>
        </p:nvSpPr>
        <p:spPr>
          <a:xfrm>
            <a:off x="289560" y="1807412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7BCA7B4-899E-4157-AA16-27C04468808B}"/>
              </a:ext>
            </a:extLst>
          </p:cNvPr>
          <p:cNvSpPr/>
          <p:nvPr/>
        </p:nvSpPr>
        <p:spPr>
          <a:xfrm>
            <a:off x="4459765" y="1415384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8BC9A0-CD86-448B-8FB0-934A942BD6F7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behead(“left-up”, country) </a:t>
            </a:r>
            <a:r>
              <a:rPr lang="en-GB" dirty="0"/>
              <a:t>%&gt;%</a:t>
            </a:r>
          </a:p>
          <a:p>
            <a:r>
              <a:rPr lang="en-GB" dirty="0"/>
              <a:t>behead(“up-left”, measure)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life_event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baby_age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60B881-8520-401F-8356-BF46E2975275}"/>
              </a:ext>
            </a:extLst>
          </p:cNvPr>
          <p:cNvSpPr/>
          <p:nvPr/>
        </p:nvSpPr>
        <p:spPr>
          <a:xfrm>
            <a:off x="8484947" y="5805882"/>
            <a:ext cx="1825379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04729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5082540" cy="301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6704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57961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3987469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85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79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3512439" y="1438080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0535C-6837-46E2-9C18-6F941B4341E8}"/>
              </a:ext>
            </a:extLst>
          </p:cNvPr>
          <p:cNvSpPr txBox="1"/>
          <p:nvPr/>
        </p:nvSpPr>
        <p:spPr>
          <a:xfrm>
            <a:off x="4449120" y="1438080"/>
            <a:ext cx="10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measure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65A25A-FE34-4664-93B5-0E53F8544507}"/>
              </a:ext>
            </a:extLst>
          </p:cNvPr>
          <p:cNvSpPr/>
          <p:nvPr/>
        </p:nvSpPr>
        <p:spPr>
          <a:xfrm>
            <a:off x="356235" y="2209800"/>
            <a:ext cx="691515" cy="2613102"/>
          </a:xfrm>
          <a:prstGeom prst="roundRect">
            <a:avLst/>
          </a:prstGeom>
          <a:solidFill>
            <a:srgbClr val="FF54C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D8B631-0997-4304-A0C5-B44A4D7A77F4}"/>
              </a:ext>
            </a:extLst>
          </p:cNvPr>
          <p:cNvSpPr/>
          <p:nvPr/>
        </p:nvSpPr>
        <p:spPr>
          <a:xfrm>
            <a:off x="289560" y="1807412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E756F8-6145-44FF-B419-B5D637582B2E}"/>
              </a:ext>
            </a:extLst>
          </p:cNvPr>
          <p:cNvSpPr/>
          <p:nvPr/>
        </p:nvSpPr>
        <p:spPr>
          <a:xfrm>
            <a:off x="4459765" y="1415384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A02964-82F2-4EE6-A83B-EBEE827E9D4B}"/>
              </a:ext>
            </a:extLst>
          </p:cNvPr>
          <p:cNvSpPr txBox="1"/>
          <p:nvPr/>
        </p:nvSpPr>
        <p:spPr>
          <a:xfrm>
            <a:off x="7735824" y="5243382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behead(“left-up”, country) </a:t>
            </a:r>
            <a:r>
              <a:rPr lang="en-GB" dirty="0"/>
              <a:t>%&gt;%</a:t>
            </a:r>
          </a:p>
          <a:p>
            <a:r>
              <a:rPr lang="en-GB" dirty="0"/>
              <a:t>behead(“up-left”, measure)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life_event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baby_age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D1B30C3-52BA-4AFB-9F5C-D75BA5BBEA26}"/>
              </a:ext>
            </a:extLst>
          </p:cNvPr>
          <p:cNvSpPr/>
          <p:nvPr/>
        </p:nvSpPr>
        <p:spPr>
          <a:xfrm>
            <a:off x="8484947" y="5815213"/>
            <a:ext cx="1825379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00880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5082540" cy="301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6704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57961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3987469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85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79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3512439" y="1438080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0535C-6837-46E2-9C18-6F941B4341E8}"/>
              </a:ext>
            </a:extLst>
          </p:cNvPr>
          <p:cNvSpPr txBox="1"/>
          <p:nvPr/>
        </p:nvSpPr>
        <p:spPr>
          <a:xfrm>
            <a:off x="4449120" y="1438080"/>
            <a:ext cx="10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measure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9ABC7B-560E-4AD5-B528-4D9592132811}"/>
              </a:ext>
            </a:extLst>
          </p:cNvPr>
          <p:cNvSpPr/>
          <p:nvPr/>
        </p:nvSpPr>
        <p:spPr>
          <a:xfrm>
            <a:off x="356235" y="1840468"/>
            <a:ext cx="691515" cy="369332"/>
          </a:xfrm>
          <a:prstGeom prst="roundRect">
            <a:avLst/>
          </a:prstGeom>
          <a:solidFill>
            <a:srgbClr val="FF54C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A4319ED-C597-4779-992C-029FA9CE1CEC}"/>
              </a:ext>
            </a:extLst>
          </p:cNvPr>
          <p:cNvSpPr/>
          <p:nvPr/>
        </p:nvSpPr>
        <p:spPr>
          <a:xfrm>
            <a:off x="289560" y="1807412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06CDDEC-CABF-4B73-BDD9-1ED1F738CC2B}"/>
              </a:ext>
            </a:extLst>
          </p:cNvPr>
          <p:cNvSpPr/>
          <p:nvPr/>
        </p:nvSpPr>
        <p:spPr>
          <a:xfrm>
            <a:off x="4459765" y="1415384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05E4EA-EADB-4EA7-BD64-81D22C7FC5FC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behead(“left-up”, country) </a:t>
            </a:r>
            <a:r>
              <a:rPr lang="en-GB" dirty="0"/>
              <a:t>%&gt;%</a:t>
            </a:r>
          </a:p>
          <a:p>
            <a:r>
              <a:rPr lang="en-GB" dirty="0"/>
              <a:t>behead(“up-left”, measure)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life_event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baby_age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A17FA39-8E2B-4EBC-9A22-0256D1474C9A}"/>
              </a:ext>
            </a:extLst>
          </p:cNvPr>
          <p:cNvSpPr/>
          <p:nvPr/>
        </p:nvSpPr>
        <p:spPr>
          <a:xfrm>
            <a:off x="8484947" y="5805882"/>
            <a:ext cx="1825379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09914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5082540" cy="301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6704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57961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3987469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85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79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3512439" y="1438080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0535C-6837-46E2-9C18-6F941B4341E8}"/>
              </a:ext>
            </a:extLst>
          </p:cNvPr>
          <p:cNvSpPr txBox="1"/>
          <p:nvPr/>
        </p:nvSpPr>
        <p:spPr>
          <a:xfrm>
            <a:off x="4449120" y="1438080"/>
            <a:ext cx="10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measure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9ABC7B-560E-4AD5-B528-4D9592132811}"/>
              </a:ext>
            </a:extLst>
          </p:cNvPr>
          <p:cNvSpPr/>
          <p:nvPr/>
        </p:nvSpPr>
        <p:spPr>
          <a:xfrm>
            <a:off x="4449120" y="2206108"/>
            <a:ext cx="691515" cy="2518291"/>
          </a:xfrm>
          <a:prstGeom prst="roundRect">
            <a:avLst/>
          </a:prstGeom>
          <a:solidFill>
            <a:srgbClr val="FF54C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3F881BA-35F5-4E9B-8BAA-5D0A0F854BED}"/>
              </a:ext>
            </a:extLst>
          </p:cNvPr>
          <p:cNvSpPr/>
          <p:nvPr/>
        </p:nvSpPr>
        <p:spPr>
          <a:xfrm>
            <a:off x="289560" y="1807412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1E5F60B-1613-4DA0-B406-818B935F88DF}"/>
              </a:ext>
            </a:extLst>
          </p:cNvPr>
          <p:cNvSpPr/>
          <p:nvPr/>
        </p:nvSpPr>
        <p:spPr>
          <a:xfrm>
            <a:off x="4459765" y="1415384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C2E4BC-6E13-45F3-8A55-A7E56C71DED6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behead(“left-up”, country) </a:t>
            </a:r>
            <a:r>
              <a:rPr lang="en-GB" dirty="0"/>
              <a:t>%&gt;%</a:t>
            </a:r>
          </a:p>
          <a:p>
            <a:r>
              <a:rPr lang="en-GB" dirty="0"/>
              <a:t>behead(“up-left”, measure)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life_event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baby_age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3ED56F9-BBD5-492A-8F41-147137A21F3D}"/>
              </a:ext>
            </a:extLst>
          </p:cNvPr>
          <p:cNvSpPr/>
          <p:nvPr/>
        </p:nvSpPr>
        <p:spPr>
          <a:xfrm>
            <a:off x="8484947" y="5805882"/>
            <a:ext cx="1825379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0825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5082540" cy="301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6704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57961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3987469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85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79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3512439" y="1438080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0535C-6837-46E2-9C18-6F941B4341E8}"/>
              </a:ext>
            </a:extLst>
          </p:cNvPr>
          <p:cNvSpPr txBox="1"/>
          <p:nvPr/>
        </p:nvSpPr>
        <p:spPr>
          <a:xfrm>
            <a:off x="4449120" y="1438080"/>
            <a:ext cx="10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measure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65A25A-FE34-4664-93B5-0E53F8544507}"/>
              </a:ext>
            </a:extLst>
          </p:cNvPr>
          <p:cNvSpPr/>
          <p:nvPr/>
        </p:nvSpPr>
        <p:spPr>
          <a:xfrm>
            <a:off x="1118235" y="2209800"/>
            <a:ext cx="673243" cy="2613102"/>
          </a:xfrm>
          <a:prstGeom prst="roundRect">
            <a:avLst/>
          </a:prstGeom>
          <a:solidFill>
            <a:srgbClr val="FF54C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8F6974-FB46-4B0A-A883-077CFB1528EB}"/>
              </a:ext>
            </a:extLst>
          </p:cNvPr>
          <p:cNvSpPr/>
          <p:nvPr/>
        </p:nvSpPr>
        <p:spPr>
          <a:xfrm>
            <a:off x="289560" y="1807412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22CEA13-0A20-4ADE-B25C-0871F51B6452}"/>
              </a:ext>
            </a:extLst>
          </p:cNvPr>
          <p:cNvSpPr/>
          <p:nvPr/>
        </p:nvSpPr>
        <p:spPr>
          <a:xfrm>
            <a:off x="4459765" y="1415384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0C57E6-7214-40E9-9D9D-6A3FAAB8967D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behead(“left-up”, country) </a:t>
            </a:r>
            <a:r>
              <a:rPr lang="en-GB" dirty="0"/>
              <a:t>%&gt;%</a:t>
            </a:r>
          </a:p>
          <a:p>
            <a:r>
              <a:rPr lang="en-GB" dirty="0"/>
              <a:t>behead(“up-left”, measure)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life_event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baby_age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938E544-B453-4CEC-A071-FA8A483AFB42}"/>
              </a:ext>
            </a:extLst>
          </p:cNvPr>
          <p:cNvSpPr/>
          <p:nvPr/>
        </p:nvSpPr>
        <p:spPr>
          <a:xfrm>
            <a:off x="8484947" y="5805882"/>
            <a:ext cx="1825379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6535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4358640" cy="301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4336">
                  <a:extLst>
                    <a:ext uri="{9D8B030D-6E8A-4147-A177-3AD203B41FA5}">
                      <a16:colId xmlns:a16="http://schemas.microsoft.com/office/drawing/2014/main" val="3512026479"/>
                    </a:ext>
                  </a:extLst>
                </a:gridCol>
                <a:gridCol w="806704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6185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79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B763EBA-FEA4-4A49-8107-F8CD2D504A4E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/>
              <a:t>behead(“left-up”, country) %&gt;%</a:t>
            </a:r>
          </a:p>
          <a:p>
            <a:r>
              <a:rPr lang="en-GB" dirty="0"/>
              <a:t>behead(“up-left”, measure) %&gt;%</a:t>
            </a:r>
          </a:p>
          <a:p>
            <a:r>
              <a:rPr lang="en-GB" dirty="0"/>
              <a:t>behead(“up-left”, </a:t>
            </a:r>
            <a:r>
              <a:rPr lang="en-GB" dirty="0" err="1"/>
              <a:t>life_event</a:t>
            </a:r>
            <a:r>
              <a:rPr lang="en-GB" dirty="0"/>
              <a:t>) %&gt;%</a:t>
            </a:r>
          </a:p>
          <a:p>
            <a:r>
              <a:rPr lang="en-GB" dirty="0"/>
              <a:t>behead(“up”, </a:t>
            </a:r>
            <a:r>
              <a:rPr lang="en-GB" dirty="0" err="1"/>
              <a:t>baby_age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33466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5082540" cy="301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6704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57961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3987469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85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79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3512439" y="1438080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0535C-6837-46E2-9C18-6F941B4341E8}"/>
              </a:ext>
            </a:extLst>
          </p:cNvPr>
          <p:cNvSpPr txBox="1"/>
          <p:nvPr/>
        </p:nvSpPr>
        <p:spPr>
          <a:xfrm>
            <a:off x="4449120" y="1438080"/>
            <a:ext cx="10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measure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65A25A-FE34-4664-93B5-0E53F8544507}"/>
              </a:ext>
            </a:extLst>
          </p:cNvPr>
          <p:cNvSpPr/>
          <p:nvPr/>
        </p:nvSpPr>
        <p:spPr>
          <a:xfrm>
            <a:off x="1068792" y="1844736"/>
            <a:ext cx="756347" cy="291976"/>
          </a:xfrm>
          <a:prstGeom prst="roundRect">
            <a:avLst/>
          </a:prstGeom>
          <a:solidFill>
            <a:srgbClr val="FF54C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E4771DA-4663-4C91-8D9F-C0ED77809CE2}"/>
              </a:ext>
            </a:extLst>
          </p:cNvPr>
          <p:cNvSpPr/>
          <p:nvPr/>
        </p:nvSpPr>
        <p:spPr>
          <a:xfrm>
            <a:off x="289560" y="1807412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4D3BD1-25BF-4FFB-B4AB-58D24552B2F7}"/>
              </a:ext>
            </a:extLst>
          </p:cNvPr>
          <p:cNvSpPr/>
          <p:nvPr/>
        </p:nvSpPr>
        <p:spPr>
          <a:xfrm>
            <a:off x="4459765" y="1415384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39A930-EADA-46B4-A7BB-DD603F360307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behead(“left-up”, country) </a:t>
            </a:r>
            <a:r>
              <a:rPr lang="en-GB" dirty="0"/>
              <a:t>%&gt;%</a:t>
            </a:r>
          </a:p>
          <a:p>
            <a:r>
              <a:rPr lang="en-GB" dirty="0"/>
              <a:t>behead(“up-left”, measure)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life_event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baby_age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08BBDD9-94CD-4597-B465-C3E75F7A5648}"/>
              </a:ext>
            </a:extLst>
          </p:cNvPr>
          <p:cNvSpPr/>
          <p:nvPr/>
        </p:nvSpPr>
        <p:spPr>
          <a:xfrm>
            <a:off x="8484947" y="5805882"/>
            <a:ext cx="1825379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78663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5082540" cy="301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6704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57961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3987469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85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79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3512439" y="1438080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0535C-6837-46E2-9C18-6F941B4341E8}"/>
              </a:ext>
            </a:extLst>
          </p:cNvPr>
          <p:cNvSpPr txBox="1"/>
          <p:nvPr/>
        </p:nvSpPr>
        <p:spPr>
          <a:xfrm>
            <a:off x="4449120" y="1438080"/>
            <a:ext cx="10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measure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65A25A-FE34-4664-93B5-0E53F8544507}"/>
              </a:ext>
            </a:extLst>
          </p:cNvPr>
          <p:cNvSpPr/>
          <p:nvPr/>
        </p:nvSpPr>
        <p:spPr>
          <a:xfrm>
            <a:off x="289560" y="1844733"/>
            <a:ext cx="756347" cy="291976"/>
          </a:xfrm>
          <a:prstGeom prst="roundRect">
            <a:avLst/>
          </a:prstGeom>
          <a:solidFill>
            <a:srgbClr val="FF54C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93E8044-4E7C-41E9-B71D-E4E4A30C49F3}"/>
              </a:ext>
            </a:extLst>
          </p:cNvPr>
          <p:cNvSpPr/>
          <p:nvPr/>
        </p:nvSpPr>
        <p:spPr>
          <a:xfrm>
            <a:off x="289560" y="1807412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49F44EF-ECD0-4D52-A33F-9D9CE6EBDA98}"/>
              </a:ext>
            </a:extLst>
          </p:cNvPr>
          <p:cNvSpPr/>
          <p:nvPr/>
        </p:nvSpPr>
        <p:spPr>
          <a:xfrm>
            <a:off x="4459765" y="1415384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ABD33C-1642-4F02-90B8-8E6D7D657F38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behead(“left-up”, country) </a:t>
            </a:r>
            <a:r>
              <a:rPr lang="en-GB" dirty="0"/>
              <a:t>%&gt;%</a:t>
            </a:r>
          </a:p>
          <a:p>
            <a:r>
              <a:rPr lang="en-GB" dirty="0"/>
              <a:t>behead(“up-left”, measure)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life_event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baby_age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C9CD991-A277-4846-8C1B-D353C3BA9730}"/>
              </a:ext>
            </a:extLst>
          </p:cNvPr>
          <p:cNvSpPr/>
          <p:nvPr/>
        </p:nvSpPr>
        <p:spPr>
          <a:xfrm>
            <a:off x="8484947" y="5805882"/>
            <a:ext cx="1825379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93120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5082540" cy="301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6704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57961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3987469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85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79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3512439" y="1438080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0535C-6837-46E2-9C18-6F941B4341E8}"/>
              </a:ext>
            </a:extLst>
          </p:cNvPr>
          <p:cNvSpPr txBox="1"/>
          <p:nvPr/>
        </p:nvSpPr>
        <p:spPr>
          <a:xfrm>
            <a:off x="4449120" y="1438080"/>
            <a:ext cx="10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measure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9ABC7B-560E-4AD5-B528-4D9592132811}"/>
              </a:ext>
            </a:extLst>
          </p:cNvPr>
          <p:cNvSpPr/>
          <p:nvPr/>
        </p:nvSpPr>
        <p:spPr>
          <a:xfrm>
            <a:off x="4449120" y="2206108"/>
            <a:ext cx="691515" cy="2518291"/>
          </a:xfrm>
          <a:prstGeom prst="roundRect">
            <a:avLst/>
          </a:prstGeom>
          <a:solidFill>
            <a:srgbClr val="FF54C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478E74D-BD5E-4322-AA3E-A34523D16871}"/>
              </a:ext>
            </a:extLst>
          </p:cNvPr>
          <p:cNvSpPr/>
          <p:nvPr/>
        </p:nvSpPr>
        <p:spPr>
          <a:xfrm>
            <a:off x="289560" y="1807412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804942A-801C-4CE7-B49C-7B3F900C2E00}"/>
              </a:ext>
            </a:extLst>
          </p:cNvPr>
          <p:cNvSpPr/>
          <p:nvPr/>
        </p:nvSpPr>
        <p:spPr>
          <a:xfrm>
            <a:off x="4459765" y="1415384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301D3F-79BC-4D49-8B30-514F6F521F06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behead(“left-up”, country) </a:t>
            </a:r>
            <a:r>
              <a:rPr lang="en-GB" dirty="0"/>
              <a:t>%&gt;%</a:t>
            </a:r>
          </a:p>
          <a:p>
            <a:r>
              <a:rPr lang="en-GB" dirty="0"/>
              <a:t>behead(“up-left”, measure)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life_event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baby_age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84B9617-4153-41A4-8D42-AE74B513964E}"/>
              </a:ext>
            </a:extLst>
          </p:cNvPr>
          <p:cNvSpPr/>
          <p:nvPr/>
        </p:nvSpPr>
        <p:spPr>
          <a:xfrm>
            <a:off x="8484947" y="5805882"/>
            <a:ext cx="1825379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6144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5082540" cy="301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6704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57961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3987469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85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79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3512439" y="1438080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0535C-6837-46E2-9C18-6F941B4341E8}"/>
              </a:ext>
            </a:extLst>
          </p:cNvPr>
          <p:cNvSpPr txBox="1"/>
          <p:nvPr/>
        </p:nvSpPr>
        <p:spPr>
          <a:xfrm>
            <a:off x="4449120" y="1438080"/>
            <a:ext cx="10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measure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65A25A-FE34-4664-93B5-0E53F8544507}"/>
              </a:ext>
            </a:extLst>
          </p:cNvPr>
          <p:cNvSpPr/>
          <p:nvPr/>
        </p:nvSpPr>
        <p:spPr>
          <a:xfrm>
            <a:off x="1847462" y="2209800"/>
            <a:ext cx="699796" cy="2613102"/>
          </a:xfrm>
          <a:prstGeom prst="roundRect">
            <a:avLst/>
          </a:prstGeom>
          <a:solidFill>
            <a:srgbClr val="FF54C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FB3FC96-A7FB-43B9-B238-6BDE220E17A8}"/>
              </a:ext>
            </a:extLst>
          </p:cNvPr>
          <p:cNvSpPr/>
          <p:nvPr/>
        </p:nvSpPr>
        <p:spPr>
          <a:xfrm>
            <a:off x="289560" y="1807412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0043F62-FB26-43FE-A4EA-BD61E2E778DE}"/>
              </a:ext>
            </a:extLst>
          </p:cNvPr>
          <p:cNvSpPr/>
          <p:nvPr/>
        </p:nvSpPr>
        <p:spPr>
          <a:xfrm>
            <a:off x="4459765" y="1415384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44CDEB-A396-4570-97B2-D54D072D1B0F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behead(“left-up”, country) </a:t>
            </a:r>
            <a:r>
              <a:rPr lang="en-GB" dirty="0"/>
              <a:t>%&gt;%</a:t>
            </a:r>
          </a:p>
          <a:p>
            <a:r>
              <a:rPr lang="en-GB" dirty="0"/>
              <a:t>behead(“up-left”, measure)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life_event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baby_age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3AB53B1-2B5D-4FB6-B405-8915479238B7}"/>
              </a:ext>
            </a:extLst>
          </p:cNvPr>
          <p:cNvSpPr/>
          <p:nvPr/>
        </p:nvSpPr>
        <p:spPr>
          <a:xfrm>
            <a:off x="8484947" y="5805882"/>
            <a:ext cx="1825379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61515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5082540" cy="301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6704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57961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3987469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85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79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3512439" y="1438080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0535C-6837-46E2-9C18-6F941B4341E8}"/>
              </a:ext>
            </a:extLst>
          </p:cNvPr>
          <p:cNvSpPr txBox="1"/>
          <p:nvPr/>
        </p:nvSpPr>
        <p:spPr>
          <a:xfrm>
            <a:off x="4449120" y="1438080"/>
            <a:ext cx="10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measure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65A25A-FE34-4664-93B5-0E53F8544507}"/>
              </a:ext>
            </a:extLst>
          </p:cNvPr>
          <p:cNvSpPr/>
          <p:nvPr/>
        </p:nvSpPr>
        <p:spPr>
          <a:xfrm>
            <a:off x="1847462" y="1807412"/>
            <a:ext cx="699796" cy="333666"/>
          </a:xfrm>
          <a:prstGeom prst="roundRect">
            <a:avLst/>
          </a:prstGeom>
          <a:solidFill>
            <a:srgbClr val="FF54C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FB3FC96-A7FB-43B9-B238-6BDE220E17A8}"/>
              </a:ext>
            </a:extLst>
          </p:cNvPr>
          <p:cNvSpPr/>
          <p:nvPr/>
        </p:nvSpPr>
        <p:spPr>
          <a:xfrm>
            <a:off x="289560" y="1807412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0043F62-FB26-43FE-A4EA-BD61E2E778DE}"/>
              </a:ext>
            </a:extLst>
          </p:cNvPr>
          <p:cNvSpPr/>
          <p:nvPr/>
        </p:nvSpPr>
        <p:spPr>
          <a:xfrm>
            <a:off x="4459765" y="1415384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44CDEB-A396-4570-97B2-D54D072D1B0F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behead(“left-up”, country) </a:t>
            </a:r>
            <a:r>
              <a:rPr lang="en-GB" dirty="0"/>
              <a:t>%&gt;%</a:t>
            </a:r>
          </a:p>
          <a:p>
            <a:r>
              <a:rPr lang="en-GB" dirty="0"/>
              <a:t>behead(“up-left”, measure)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life_event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baby_age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3AB53B1-2B5D-4FB6-B405-8915479238B7}"/>
              </a:ext>
            </a:extLst>
          </p:cNvPr>
          <p:cNvSpPr/>
          <p:nvPr/>
        </p:nvSpPr>
        <p:spPr>
          <a:xfrm>
            <a:off x="8484947" y="5805882"/>
            <a:ext cx="1825379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91892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5082540" cy="301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6704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57961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3987469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85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79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3512439" y="1438080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0535C-6837-46E2-9C18-6F941B4341E8}"/>
              </a:ext>
            </a:extLst>
          </p:cNvPr>
          <p:cNvSpPr txBox="1"/>
          <p:nvPr/>
        </p:nvSpPr>
        <p:spPr>
          <a:xfrm>
            <a:off x="4449120" y="1438080"/>
            <a:ext cx="10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measure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65A25A-FE34-4664-93B5-0E53F8544507}"/>
              </a:ext>
            </a:extLst>
          </p:cNvPr>
          <p:cNvSpPr/>
          <p:nvPr/>
        </p:nvSpPr>
        <p:spPr>
          <a:xfrm>
            <a:off x="285209" y="1807412"/>
            <a:ext cx="699796" cy="333666"/>
          </a:xfrm>
          <a:prstGeom prst="roundRect">
            <a:avLst/>
          </a:prstGeom>
          <a:solidFill>
            <a:srgbClr val="FF54C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FB3FC96-A7FB-43B9-B238-6BDE220E17A8}"/>
              </a:ext>
            </a:extLst>
          </p:cNvPr>
          <p:cNvSpPr/>
          <p:nvPr/>
        </p:nvSpPr>
        <p:spPr>
          <a:xfrm>
            <a:off x="289560" y="1807412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0043F62-FB26-43FE-A4EA-BD61E2E778DE}"/>
              </a:ext>
            </a:extLst>
          </p:cNvPr>
          <p:cNvSpPr/>
          <p:nvPr/>
        </p:nvSpPr>
        <p:spPr>
          <a:xfrm>
            <a:off x="4459765" y="1415384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44CDEB-A396-4570-97B2-D54D072D1B0F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behead(“left-up”, country) </a:t>
            </a:r>
            <a:r>
              <a:rPr lang="en-GB" dirty="0"/>
              <a:t>%&gt;%</a:t>
            </a:r>
          </a:p>
          <a:p>
            <a:r>
              <a:rPr lang="en-GB" dirty="0"/>
              <a:t>behead(“up-left”, measure)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life_event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baby_age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3AB53B1-2B5D-4FB6-B405-8915479238B7}"/>
              </a:ext>
            </a:extLst>
          </p:cNvPr>
          <p:cNvSpPr/>
          <p:nvPr/>
        </p:nvSpPr>
        <p:spPr>
          <a:xfrm>
            <a:off x="8484947" y="5805882"/>
            <a:ext cx="1825379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01524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5082540" cy="301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6704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57961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3987469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85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79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3512439" y="1438080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0535C-6837-46E2-9C18-6F941B4341E8}"/>
              </a:ext>
            </a:extLst>
          </p:cNvPr>
          <p:cNvSpPr txBox="1"/>
          <p:nvPr/>
        </p:nvSpPr>
        <p:spPr>
          <a:xfrm>
            <a:off x="4449120" y="1438080"/>
            <a:ext cx="10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measure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9ABC7B-560E-4AD5-B528-4D9592132811}"/>
              </a:ext>
            </a:extLst>
          </p:cNvPr>
          <p:cNvSpPr/>
          <p:nvPr/>
        </p:nvSpPr>
        <p:spPr>
          <a:xfrm>
            <a:off x="4449120" y="2206108"/>
            <a:ext cx="691515" cy="2518291"/>
          </a:xfrm>
          <a:prstGeom prst="roundRect">
            <a:avLst/>
          </a:prstGeom>
          <a:solidFill>
            <a:srgbClr val="FF54C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478E74D-BD5E-4322-AA3E-A34523D16871}"/>
              </a:ext>
            </a:extLst>
          </p:cNvPr>
          <p:cNvSpPr/>
          <p:nvPr/>
        </p:nvSpPr>
        <p:spPr>
          <a:xfrm>
            <a:off x="289560" y="1807412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804942A-801C-4CE7-B49C-7B3F900C2E00}"/>
              </a:ext>
            </a:extLst>
          </p:cNvPr>
          <p:cNvSpPr/>
          <p:nvPr/>
        </p:nvSpPr>
        <p:spPr>
          <a:xfrm>
            <a:off x="4459765" y="1415384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301D3F-79BC-4D49-8B30-514F6F521F06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behead(“left-up”, country) </a:t>
            </a:r>
            <a:r>
              <a:rPr lang="en-GB" dirty="0"/>
              <a:t>%&gt;%</a:t>
            </a:r>
          </a:p>
          <a:p>
            <a:r>
              <a:rPr lang="en-GB" dirty="0"/>
              <a:t>behead(“up-left”, measure)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life_event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baby_age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84B9617-4153-41A4-8D42-AE74B513964E}"/>
              </a:ext>
            </a:extLst>
          </p:cNvPr>
          <p:cNvSpPr/>
          <p:nvPr/>
        </p:nvSpPr>
        <p:spPr>
          <a:xfrm>
            <a:off x="8484947" y="5805882"/>
            <a:ext cx="1825379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06992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5082540" cy="301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6704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57961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3987469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85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79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3512439" y="1438080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0535C-6837-46E2-9C18-6F941B4341E8}"/>
              </a:ext>
            </a:extLst>
          </p:cNvPr>
          <p:cNvSpPr txBox="1"/>
          <p:nvPr/>
        </p:nvSpPr>
        <p:spPr>
          <a:xfrm>
            <a:off x="4449120" y="1438080"/>
            <a:ext cx="10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measure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9ABC7B-560E-4AD5-B528-4D9592132811}"/>
              </a:ext>
            </a:extLst>
          </p:cNvPr>
          <p:cNvSpPr/>
          <p:nvPr/>
        </p:nvSpPr>
        <p:spPr>
          <a:xfrm>
            <a:off x="2648312" y="2203224"/>
            <a:ext cx="691515" cy="2518291"/>
          </a:xfrm>
          <a:prstGeom prst="roundRect">
            <a:avLst/>
          </a:prstGeom>
          <a:solidFill>
            <a:srgbClr val="FF54C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478E74D-BD5E-4322-AA3E-A34523D16871}"/>
              </a:ext>
            </a:extLst>
          </p:cNvPr>
          <p:cNvSpPr/>
          <p:nvPr/>
        </p:nvSpPr>
        <p:spPr>
          <a:xfrm>
            <a:off x="289560" y="1807412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804942A-801C-4CE7-B49C-7B3F900C2E00}"/>
              </a:ext>
            </a:extLst>
          </p:cNvPr>
          <p:cNvSpPr/>
          <p:nvPr/>
        </p:nvSpPr>
        <p:spPr>
          <a:xfrm>
            <a:off x="4459765" y="1415384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301D3F-79BC-4D49-8B30-514F6F521F06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behead(“left-up”, country) </a:t>
            </a:r>
            <a:r>
              <a:rPr lang="en-GB" dirty="0"/>
              <a:t>%&gt;%</a:t>
            </a:r>
          </a:p>
          <a:p>
            <a:r>
              <a:rPr lang="en-GB" dirty="0"/>
              <a:t>behead(“up-left”, measure)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life_event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baby_age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84B9617-4153-41A4-8D42-AE74B513964E}"/>
              </a:ext>
            </a:extLst>
          </p:cNvPr>
          <p:cNvSpPr/>
          <p:nvPr/>
        </p:nvSpPr>
        <p:spPr>
          <a:xfrm>
            <a:off x="8484947" y="5805882"/>
            <a:ext cx="1825379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2383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5082540" cy="301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6704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57961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3987469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85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79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3512439" y="1438080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0535C-6837-46E2-9C18-6F941B4341E8}"/>
              </a:ext>
            </a:extLst>
          </p:cNvPr>
          <p:cNvSpPr txBox="1"/>
          <p:nvPr/>
        </p:nvSpPr>
        <p:spPr>
          <a:xfrm>
            <a:off x="4449120" y="1438080"/>
            <a:ext cx="10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measure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9ABC7B-560E-4AD5-B528-4D9592132811}"/>
              </a:ext>
            </a:extLst>
          </p:cNvPr>
          <p:cNvSpPr/>
          <p:nvPr/>
        </p:nvSpPr>
        <p:spPr>
          <a:xfrm>
            <a:off x="2648312" y="1816744"/>
            <a:ext cx="691515" cy="333666"/>
          </a:xfrm>
          <a:prstGeom prst="roundRect">
            <a:avLst/>
          </a:prstGeom>
          <a:solidFill>
            <a:srgbClr val="FF54C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478E74D-BD5E-4322-AA3E-A34523D16871}"/>
              </a:ext>
            </a:extLst>
          </p:cNvPr>
          <p:cNvSpPr/>
          <p:nvPr/>
        </p:nvSpPr>
        <p:spPr>
          <a:xfrm>
            <a:off x="289560" y="1807412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804942A-801C-4CE7-B49C-7B3F900C2E00}"/>
              </a:ext>
            </a:extLst>
          </p:cNvPr>
          <p:cNvSpPr/>
          <p:nvPr/>
        </p:nvSpPr>
        <p:spPr>
          <a:xfrm>
            <a:off x="4459765" y="1415384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301D3F-79BC-4D49-8B30-514F6F521F06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behead(“left-up”, country) </a:t>
            </a:r>
            <a:r>
              <a:rPr lang="en-GB" dirty="0"/>
              <a:t>%&gt;%</a:t>
            </a:r>
          </a:p>
          <a:p>
            <a:r>
              <a:rPr lang="en-GB" dirty="0"/>
              <a:t>behead(“up-left”, measure)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life_event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baby_age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84B9617-4153-41A4-8D42-AE74B513964E}"/>
              </a:ext>
            </a:extLst>
          </p:cNvPr>
          <p:cNvSpPr/>
          <p:nvPr/>
        </p:nvSpPr>
        <p:spPr>
          <a:xfrm>
            <a:off x="8484947" y="5805882"/>
            <a:ext cx="1825379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58843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5082540" cy="301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6704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57961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3987469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85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79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3512439" y="1438080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0535C-6837-46E2-9C18-6F941B4341E8}"/>
              </a:ext>
            </a:extLst>
          </p:cNvPr>
          <p:cNvSpPr txBox="1"/>
          <p:nvPr/>
        </p:nvSpPr>
        <p:spPr>
          <a:xfrm>
            <a:off x="4449120" y="1438080"/>
            <a:ext cx="10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measure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9ABC7B-560E-4AD5-B528-4D9592132811}"/>
              </a:ext>
            </a:extLst>
          </p:cNvPr>
          <p:cNvSpPr/>
          <p:nvPr/>
        </p:nvSpPr>
        <p:spPr>
          <a:xfrm>
            <a:off x="343643" y="1816744"/>
            <a:ext cx="691515" cy="333666"/>
          </a:xfrm>
          <a:prstGeom prst="roundRect">
            <a:avLst/>
          </a:prstGeom>
          <a:solidFill>
            <a:srgbClr val="FF54C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478E74D-BD5E-4322-AA3E-A34523D16871}"/>
              </a:ext>
            </a:extLst>
          </p:cNvPr>
          <p:cNvSpPr/>
          <p:nvPr/>
        </p:nvSpPr>
        <p:spPr>
          <a:xfrm>
            <a:off x="289560" y="1807412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804942A-801C-4CE7-B49C-7B3F900C2E00}"/>
              </a:ext>
            </a:extLst>
          </p:cNvPr>
          <p:cNvSpPr/>
          <p:nvPr/>
        </p:nvSpPr>
        <p:spPr>
          <a:xfrm>
            <a:off x="4459765" y="1415384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301D3F-79BC-4D49-8B30-514F6F521F06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behead(“left-up”, country) </a:t>
            </a:r>
            <a:r>
              <a:rPr lang="en-GB" dirty="0"/>
              <a:t>%&gt;%</a:t>
            </a:r>
          </a:p>
          <a:p>
            <a:r>
              <a:rPr lang="en-GB" dirty="0"/>
              <a:t>behead(“up-left”, measure)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life_event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baby_age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84B9617-4153-41A4-8D42-AE74B513964E}"/>
              </a:ext>
            </a:extLst>
          </p:cNvPr>
          <p:cNvSpPr/>
          <p:nvPr/>
        </p:nvSpPr>
        <p:spPr>
          <a:xfrm>
            <a:off x="8484947" y="5805882"/>
            <a:ext cx="1825379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1516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4358640" cy="301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4336">
                  <a:extLst>
                    <a:ext uri="{9D8B030D-6E8A-4147-A177-3AD203B41FA5}">
                      <a16:colId xmlns:a16="http://schemas.microsoft.com/office/drawing/2014/main" val="3512026479"/>
                    </a:ext>
                  </a:extLst>
                </a:gridCol>
                <a:gridCol w="806704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6185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79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B763EBA-FEA4-4A49-8107-F8CD2D504A4E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/>
              <a:t>behead(“left-up”, country) %&gt;%</a:t>
            </a:r>
          </a:p>
          <a:p>
            <a:r>
              <a:rPr lang="en-GB" dirty="0"/>
              <a:t>behead(“up-left”, measure) %&gt;%</a:t>
            </a:r>
          </a:p>
          <a:p>
            <a:r>
              <a:rPr lang="en-GB" dirty="0"/>
              <a:t>behead(“up-left”, </a:t>
            </a:r>
            <a:r>
              <a:rPr lang="en-GB" dirty="0" err="1"/>
              <a:t>life_event</a:t>
            </a:r>
            <a:r>
              <a:rPr lang="en-GB" dirty="0"/>
              <a:t>) %&gt;%</a:t>
            </a:r>
          </a:p>
          <a:p>
            <a:r>
              <a:rPr lang="en-GB" dirty="0"/>
              <a:t>behead(“up”, </a:t>
            </a:r>
            <a:r>
              <a:rPr lang="en-GB" dirty="0" err="1"/>
              <a:t>baby_age</a:t>
            </a:r>
            <a:r>
              <a:rPr lang="en-GB" dirty="0"/>
              <a:t>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0091F5D-C484-4B6C-9E22-2ADDDD9A1CB9}"/>
              </a:ext>
            </a:extLst>
          </p:cNvPr>
          <p:cNvSpPr/>
          <p:nvPr/>
        </p:nvSpPr>
        <p:spPr>
          <a:xfrm>
            <a:off x="7629017" y="5163671"/>
            <a:ext cx="3724783" cy="1631576"/>
          </a:xfrm>
          <a:prstGeom prst="roundRect">
            <a:avLst/>
          </a:prstGeom>
          <a:noFill/>
          <a:ln w="38100">
            <a:solidFill>
              <a:srgbClr val="FF54C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1815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5082540" cy="301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6704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57961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3987469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85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79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3512439" y="1438080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0535C-6837-46E2-9C18-6F941B4341E8}"/>
              </a:ext>
            </a:extLst>
          </p:cNvPr>
          <p:cNvSpPr txBox="1"/>
          <p:nvPr/>
        </p:nvSpPr>
        <p:spPr>
          <a:xfrm>
            <a:off x="4449120" y="1438080"/>
            <a:ext cx="10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measure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9ABC7B-560E-4AD5-B528-4D9592132811}"/>
              </a:ext>
            </a:extLst>
          </p:cNvPr>
          <p:cNvSpPr/>
          <p:nvPr/>
        </p:nvSpPr>
        <p:spPr>
          <a:xfrm>
            <a:off x="4449120" y="2206108"/>
            <a:ext cx="691515" cy="2518291"/>
          </a:xfrm>
          <a:prstGeom prst="roundRect">
            <a:avLst/>
          </a:prstGeom>
          <a:solidFill>
            <a:srgbClr val="FF54C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478E74D-BD5E-4322-AA3E-A34523D16871}"/>
              </a:ext>
            </a:extLst>
          </p:cNvPr>
          <p:cNvSpPr/>
          <p:nvPr/>
        </p:nvSpPr>
        <p:spPr>
          <a:xfrm>
            <a:off x="289560" y="1807412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804942A-801C-4CE7-B49C-7B3F900C2E00}"/>
              </a:ext>
            </a:extLst>
          </p:cNvPr>
          <p:cNvSpPr/>
          <p:nvPr/>
        </p:nvSpPr>
        <p:spPr>
          <a:xfrm>
            <a:off x="4459765" y="1415384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301D3F-79BC-4D49-8B30-514F6F521F06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behead(“left-up”, country) </a:t>
            </a:r>
            <a:r>
              <a:rPr lang="en-GB" dirty="0"/>
              <a:t>%&gt;%</a:t>
            </a:r>
          </a:p>
          <a:p>
            <a:r>
              <a:rPr lang="en-GB" dirty="0"/>
              <a:t>behead(“up-left”, measure)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life_event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baby_age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84B9617-4153-41A4-8D42-AE74B513964E}"/>
              </a:ext>
            </a:extLst>
          </p:cNvPr>
          <p:cNvSpPr/>
          <p:nvPr/>
        </p:nvSpPr>
        <p:spPr>
          <a:xfrm>
            <a:off x="8484947" y="5805882"/>
            <a:ext cx="1825379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93098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5082540" cy="301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6704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57961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3987469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85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79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3512439" y="1438080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0535C-6837-46E2-9C18-6F941B4341E8}"/>
              </a:ext>
            </a:extLst>
          </p:cNvPr>
          <p:cNvSpPr txBox="1"/>
          <p:nvPr/>
        </p:nvSpPr>
        <p:spPr>
          <a:xfrm>
            <a:off x="4449120" y="1438080"/>
            <a:ext cx="10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measure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478E74D-BD5E-4322-AA3E-A34523D16871}"/>
              </a:ext>
            </a:extLst>
          </p:cNvPr>
          <p:cNvSpPr/>
          <p:nvPr/>
        </p:nvSpPr>
        <p:spPr>
          <a:xfrm>
            <a:off x="289560" y="1807412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804942A-801C-4CE7-B49C-7B3F900C2E00}"/>
              </a:ext>
            </a:extLst>
          </p:cNvPr>
          <p:cNvSpPr/>
          <p:nvPr/>
        </p:nvSpPr>
        <p:spPr>
          <a:xfrm>
            <a:off x="4459765" y="1415384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301D3F-79BC-4D49-8B30-514F6F521F06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behead(“left-up”, country) </a:t>
            </a:r>
            <a:r>
              <a:rPr lang="en-GB" dirty="0"/>
              <a:t>%&gt;%</a:t>
            </a:r>
          </a:p>
          <a:p>
            <a:r>
              <a:rPr lang="en-GB" dirty="0"/>
              <a:t>behead(“up-left”, measure)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life_event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baby_age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84B9617-4153-41A4-8D42-AE74B513964E}"/>
              </a:ext>
            </a:extLst>
          </p:cNvPr>
          <p:cNvSpPr/>
          <p:nvPr/>
        </p:nvSpPr>
        <p:spPr>
          <a:xfrm>
            <a:off x="8484947" y="5805882"/>
            <a:ext cx="1825379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9655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EC6D7E8-6A33-4693-A721-97FABC0740D4}"/>
              </a:ext>
            </a:extLst>
          </p:cNvPr>
          <p:cNvGraphicFramePr>
            <a:graphicFrameLocks noGrp="1"/>
          </p:cNvGraphicFramePr>
          <p:nvPr/>
        </p:nvGraphicFramePr>
        <p:xfrm>
          <a:off x="290512" y="1809749"/>
          <a:ext cx="5073713" cy="2641599"/>
        </p:xfrm>
        <a:graphic>
          <a:graphicData uri="http://schemas.openxmlformats.org/drawingml/2006/table">
            <a:tbl>
              <a:tblPr/>
              <a:tblGrid>
                <a:gridCol w="5073713">
                  <a:extLst>
                    <a:ext uri="{9D8B030D-6E8A-4147-A177-3AD203B41FA5}">
                      <a16:colId xmlns:a16="http://schemas.microsoft.com/office/drawing/2014/main" val="284653657"/>
                    </a:ext>
                  </a:extLst>
                </a:gridCol>
              </a:tblGrid>
              <a:tr h="264159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362075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5074666" cy="264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830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57961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3987469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79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3512439" y="1438080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0535C-6837-46E2-9C18-6F941B4341E8}"/>
              </a:ext>
            </a:extLst>
          </p:cNvPr>
          <p:cNvSpPr txBox="1"/>
          <p:nvPr/>
        </p:nvSpPr>
        <p:spPr>
          <a:xfrm>
            <a:off x="4449120" y="1438080"/>
            <a:ext cx="10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measure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07F587-283F-40A5-A5EF-426CFAAC3D8D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behead(“left-up”, country) </a:t>
            </a:r>
            <a:r>
              <a:rPr lang="en-GB" dirty="0"/>
              <a:t>%&gt;%</a:t>
            </a:r>
          </a:p>
          <a:p>
            <a:r>
              <a:rPr lang="en-GB" dirty="0"/>
              <a:t>behead(“up-left”, measure)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life_event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baby_age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22546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EC6D7E8-6A33-4693-A721-97FABC0740D4}"/>
              </a:ext>
            </a:extLst>
          </p:cNvPr>
          <p:cNvGraphicFramePr>
            <a:graphicFrameLocks noGrp="1"/>
          </p:cNvGraphicFramePr>
          <p:nvPr/>
        </p:nvGraphicFramePr>
        <p:xfrm>
          <a:off x="290512" y="1809749"/>
          <a:ext cx="6262688" cy="2641599"/>
        </p:xfrm>
        <a:graphic>
          <a:graphicData uri="http://schemas.openxmlformats.org/drawingml/2006/table">
            <a:tbl>
              <a:tblPr/>
              <a:tblGrid>
                <a:gridCol w="6262688">
                  <a:extLst>
                    <a:ext uri="{9D8B030D-6E8A-4147-A177-3AD203B41FA5}">
                      <a16:colId xmlns:a16="http://schemas.microsoft.com/office/drawing/2014/main" val="284653657"/>
                    </a:ext>
                  </a:extLst>
                </a:gridCol>
              </a:tblGrid>
              <a:tr h="264159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362075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6263640" cy="264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830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  <a:gridCol w="922020">
                  <a:extLst>
                    <a:ext uri="{9D8B030D-6E8A-4147-A177-3AD203B41FA5}">
                      <a16:colId xmlns:a16="http://schemas.microsoft.com/office/drawing/2014/main" val="398746925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936501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79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3512439" y="1438080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0535C-6837-46E2-9C18-6F941B4341E8}"/>
              </a:ext>
            </a:extLst>
          </p:cNvPr>
          <p:cNvSpPr txBox="1"/>
          <p:nvPr/>
        </p:nvSpPr>
        <p:spPr>
          <a:xfrm>
            <a:off x="4449120" y="1438080"/>
            <a:ext cx="10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measure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F5DFB3-350A-4214-AD29-D1527BD3E00F}"/>
              </a:ext>
            </a:extLst>
          </p:cNvPr>
          <p:cNvCxnSpPr/>
          <p:nvPr/>
        </p:nvCxnSpPr>
        <p:spPr>
          <a:xfrm>
            <a:off x="289560" y="1807412"/>
            <a:ext cx="6263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581C1B9-B20E-4512-86FB-1AA0668452BE}"/>
              </a:ext>
            </a:extLst>
          </p:cNvPr>
          <p:cNvSpPr txBox="1"/>
          <p:nvPr/>
        </p:nvSpPr>
        <p:spPr>
          <a:xfrm>
            <a:off x="5385801" y="1161081"/>
            <a:ext cx="107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life_</a:t>
            </a:r>
          </a:p>
          <a:p>
            <a:r>
              <a:rPr lang="en-GB" dirty="0"/>
              <a:t>event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ED3B526-9FB8-4297-A6BC-CDC4D789C81E}"/>
              </a:ext>
            </a:extLst>
          </p:cNvPr>
          <p:cNvSpPr/>
          <p:nvPr/>
        </p:nvSpPr>
        <p:spPr>
          <a:xfrm>
            <a:off x="5457326" y="1095540"/>
            <a:ext cx="932330" cy="646331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3639FE-5457-4260-9887-59417A5CEB3D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behead(“left-up”, country)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measure) </a:t>
            </a:r>
            <a:r>
              <a:rPr lang="en-GB" dirty="0"/>
              <a:t>%&gt;%</a:t>
            </a:r>
          </a:p>
          <a:p>
            <a:r>
              <a:rPr lang="en-GB" dirty="0"/>
              <a:t>behead(“up-left”, </a:t>
            </a:r>
            <a:r>
              <a:rPr lang="en-GB" dirty="0" err="1"/>
              <a:t>life_event</a:t>
            </a:r>
            <a:r>
              <a:rPr lang="en-GB" dirty="0"/>
              <a:t>)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baby_age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C043B7F-DDCD-4401-B084-74774734AB03}"/>
              </a:ext>
            </a:extLst>
          </p:cNvPr>
          <p:cNvSpPr/>
          <p:nvPr/>
        </p:nvSpPr>
        <p:spPr>
          <a:xfrm>
            <a:off x="8606245" y="6067139"/>
            <a:ext cx="1825379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FA035A2-EA77-4DE0-A0FD-CB3597B51C31}"/>
              </a:ext>
            </a:extLst>
          </p:cNvPr>
          <p:cNvSpPr/>
          <p:nvPr/>
        </p:nvSpPr>
        <p:spPr>
          <a:xfrm>
            <a:off x="353319" y="1872954"/>
            <a:ext cx="662162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7E401C6-4DBC-4DCD-A5DA-1CAFE2AE531D}"/>
              </a:ext>
            </a:extLst>
          </p:cNvPr>
          <p:cNvSpPr/>
          <p:nvPr/>
        </p:nvSpPr>
        <p:spPr>
          <a:xfrm>
            <a:off x="1849328" y="1868219"/>
            <a:ext cx="662162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0339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EC6D7E8-6A33-4693-A721-97FABC0740D4}"/>
              </a:ext>
            </a:extLst>
          </p:cNvPr>
          <p:cNvGraphicFramePr>
            <a:graphicFrameLocks noGrp="1"/>
          </p:cNvGraphicFramePr>
          <p:nvPr/>
        </p:nvGraphicFramePr>
        <p:xfrm>
          <a:off x="290512" y="1809749"/>
          <a:ext cx="6262688" cy="2641599"/>
        </p:xfrm>
        <a:graphic>
          <a:graphicData uri="http://schemas.openxmlformats.org/drawingml/2006/table">
            <a:tbl>
              <a:tblPr/>
              <a:tblGrid>
                <a:gridCol w="6262688">
                  <a:extLst>
                    <a:ext uri="{9D8B030D-6E8A-4147-A177-3AD203B41FA5}">
                      <a16:colId xmlns:a16="http://schemas.microsoft.com/office/drawing/2014/main" val="284653657"/>
                    </a:ext>
                  </a:extLst>
                </a:gridCol>
              </a:tblGrid>
              <a:tr h="264159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362075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6263640" cy="264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830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  <a:gridCol w="922020">
                  <a:extLst>
                    <a:ext uri="{9D8B030D-6E8A-4147-A177-3AD203B41FA5}">
                      <a16:colId xmlns:a16="http://schemas.microsoft.com/office/drawing/2014/main" val="398746925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936501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79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3512439" y="1438080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0535C-6837-46E2-9C18-6F941B4341E8}"/>
              </a:ext>
            </a:extLst>
          </p:cNvPr>
          <p:cNvSpPr txBox="1"/>
          <p:nvPr/>
        </p:nvSpPr>
        <p:spPr>
          <a:xfrm>
            <a:off x="4449120" y="1438080"/>
            <a:ext cx="10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measure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F5DFB3-350A-4214-AD29-D1527BD3E00F}"/>
              </a:ext>
            </a:extLst>
          </p:cNvPr>
          <p:cNvCxnSpPr/>
          <p:nvPr/>
        </p:nvCxnSpPr>
        <p:spPr>
          <a:xfrm>
            <a:off x="289560" y="1807412"/>
            <a:ext cx="6263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581C1B9-B20E-4512-86FB-1AA0668452BE}"/>
              </a:ext>
            </a:extLst>
          </p:cNvPr>
          <p:cNvSpPr txBox="1"/>
          <p:nvPr/>
        </p:nvSpPr>
        <p:spPr>
          <a:xfrm>
            <a:off x="5385801" y="1161081"/>
            <a:ext cx="107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life_</a:t>
            </a:r>
          </a:p>
          <a:p>
            <a:r>
              <a:rPr lang="en-GB" dirty="0"/>
              <a:t>event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C67CE5-CDF5-47B1-9C13-412D0E066549}"/>
              </a:ext>
            </a:extLst>
          </p:cNvPr>
          <p:cNvSpPr/>
          <p:nvPr/>
        </p:nvSpPr>
        <p:spPr>
          <a:xfrm>
            <a:off x="351472" y="2430779"/>
            <a:ext cx="691515" cy="1986685"/>
          </a:xfrm>
          <a:prstGeom prst="roundRect">
            <a:avLst/>
          </a:prstGeom>
          <a:solidFill>
            <a:srgbClr val="FF54C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309314E-9912-4234-A860-F009A0DE577D}"/>
              </a:ext>
            </a:extLst>
          </p:cNvPr>
          <p:cNvSpPr/>
          <p:nvPr/>
        </p:nvSpPr>
        <p:spPr>
          <a:xfrm>
            <a:off x="5457326" y="1095540"/>
            <a:ext cx="932330" cy="646331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645E27-283F-4833-80B6-14A55A672C6C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behead(“left-up”, country)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measure) </a:t>
            </a:r>
            <a:r>
              <a:rPr lang="en-GB" dirty="0"/>
              <a:t>%&gt;%</a:t>
            </a:r>
          </a:p>
          <a:p>
            <a:r>
              <a:rPr lang="en-GB" dirty="0"/>
              <a:t>behead(“up-left”, </a:t>
            </a:r>
            <a:r>
              <a:rPr lang="en-GB" dirty="0" err="1"/>
              <a:t>life_event</a:t>
            </a:r>
            <a:r>
              <a:rPr lang="en-GB" dirty="0"/>
              <a:t>)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baby_age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BD02A31-548E-44C1-8302-BB62297F0618}"/>
              </a:ext>
            </a:extLst>
          </p:cNvPr>
          <p:cNvSpPr/>
          <p:nvPr/>
        </p:nvSpPr>
        <p:spPr>
          <a:xfrm>
            <a:off x="8606245" y="6067139"/>
            <a:ext cx="1825379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BF53263-434A-40B1-BC2B-AB69BDD86C2D}"/>
              </a:ext>
            </a:extLst>
          </p:cNvPr>
          <p:cNvSpPr/>
          <p:nvPr/>
        </p:nvSpPr>
        <p:spPr>
          <a:xfrm>
            <a:off x="353319" y="1872954"/>
            <a:ext cx="662162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25C28D1-7885-438F-AA4A-269DD394A543}"/>
              </a:ext>
            </a:extLst>
          </p:cNvPr>
          <p:cNvSpPr/>
          <p:nvPr/>
        </p:nvSpPr>
        <p:spPr>
          <a:xfrm>
            <a:off x="1849328" y="1868219"/>
            <a:ext cx="662162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4828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EC6D7E8-6A33-4693-A721-97FABC0740D4}"/>
              </a:ext>
            </a:extLst>
          </p:cNvPr>
          <p:cNvGraphicFramePr>
            <a:graphicFrameLocks noGrp="1"/>
          </p:cNvGraphicFramePr>
          <p:nvPr/>
        </p:nvGraphicFramePr>
        <p:xfrm>
          <a:off x="290512" y="1809749"/>
          <a:ext cx="6262688" cy="2641599"/>
        </p:xfrm>
        <a:graphic>
          <a:graphicData uri="http://schemas.openxmlformats.org/drawingml/2006/table">
            <a:tbl>
              <a:tblPr/>
              <a:tblGrid>
                <a:gridCol w="6262688">
                  <a:extLst>
                    <a:ext uri="{9D8B030D-6E8A-4147-A177-3AD203B41FA5}">
                      <a16:colId xmlns:a16="http://schemas.microsoft.com/office/drawing/2014/main" val="284653657"/>
                    </a:ext>
                  </a:extLst>
                </a:gridCol>
              </a:tblGrid>
              <a:tr h="264159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362075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6871" y="1810462"/>
          <a:ext cx="6266329" cy="264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519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  <a:gridCol w="922020">
                  <a:extLst>
                    <a:ext uri="{9D8B030D-6E8A-4147-A177-3AD203B41FA5}">
                      <a16:colId xmlns:a16="http://schemas.microsoft.com/office/drawing/2014/main" val="398746925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936501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79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3512439" y="1438080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0535C-6837-46E2-9C18-6F941B4341E8}"/>
              </a:ext>
            </a:extLst>
          </p:cNvPr>
          <p:cNvSpPr txBox="1"/>
          <p:nvPr/>
        </p:nvSpPr>
        <p:spPr>
          <a:xfrm>
            <a:off x="4449120" y="1438080"/>
            <a:ext cx="10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measure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F5DFB3-350A-4214-AD29-D1527BD3E00F}"/>
              </a:ext>
            </a:extLst>
          </p:cNvPr>
          <p:cNvCxnSpPr/>
          <p:nvPr/>
        </p:nvCxnSpPr>
        <p:spPr>
          <a:xfrm>
            <a:off x="289560" y="1807412"/>
            <a:ext cx="6263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581C1B9-B20E-4512-86FB-1AA0668452BE}"/>
              </a:ext>
            </a:extLst>
          </p:cNvPr>
          <p:cNvSpPr txBox="1"/>
          <p:nvPr/>
        </p:nvSpPr>
        <p:spPr>
          <a:xfrm>
            <a:off x="5385801" y="1161081"/>
            <a:ext cx="107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life_</a:t>
            </a:r>
          </a:p>
          <a:p>
            <a:r>
              <a:rPr lang="en-GB" dirty="0"/>
              <a:t>event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C67CE5-CDF5-47B1-9C13-412D0E066549}"/>
              </a:ext>
            </a:extLst>
          </p:cNvPr>
          <p:cNvSpPr/>
          <p:nvPr/>
        </p:nvSpPr>
        <p:spPr>
          <a:xfrm>
            <a:off x="289560" y="1804363"/>
            <a:ext cx="691515" cy="369333"/>
          </a:xfrm>
          <a:prstGeom prst="roundRect">
            <a:avLst/>
          </a:prstGeom>
          <a:solidFill>
            <a:srgbClr val="FF54C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836828F-CBCA-42C3-A47D-473B52843883}"/>
              </a:ext>
            </a:extLst>
          </p:cNvPr>
          <p:cNvSpPr/>
          <p:nvPr/>
        </p:nvSpPr>
        <p:spPr>
          <a:xfrm>
            <a:off x="5457326" y="1095540"/>
            <a:ext cx="932330" cy="646331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8EBB7C-5BAF-497D-ABA8-EC51486FE090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behead(“left-up”, country)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measure) </a:t>
            </a:r>
            <a:r>
              <a:rPr lang="en-GB" dirty="0"/>
              <a:t>%&gt;%</a:t>
            </a:r>
          </a:p>
          <a:p>
            <a:r>
              <a:rPr lang="en-GB" dirty="0"/>
              <a:t>behead(“up-left”, </a:t>
            </a:r>
            <a:r>
              <a:rPr lang="en-GB" dirty="0" err="1"/>
              <a:t>life_event</a:t>
            </a:r>
            <a:r>
              <a:rPr lang="en-GB" dirty="0"/>
              <a:t>)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baby_age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97CB6E5-3FCF-4945-A279-279EC983A97D}"/>
              </a:ext>
            </a:extLst>
          </p:cNvPr>
          <p:cNvSpPr/>
          <p:nvPr/>
        </p:nvSpPr>
        <p:spPr>
          <a:xfrm>
            <a:off x="8606245" y="6067139"/>
            <a:ext cx="1825379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48F8EE6-83FC-4332-BD12-DE3A44336E97}"/>
              </a:ext>
            </a:extLst>
          </p:cNvPr>
          <p:cNvSpPr/>
          <p:nvPr/>
        </p:nvSpPr>
        <p:spPr>
          <a:xfrm>
            <a:off x="353319" y="1872954"/>
            <a:ext cx="662162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67A68EC-FFDA-41D7-AF12-DAE9E41DA970}"/>
              </a:ext>
            </a:extLst>
          </p:cNvPr>
          <p:cNvSpPr/>
          <p:nvPr/>
        </p:nvSpPr>
        <p:spPr>
          <a:xfrm>
            <a:off x="1849328" y="1868219"/>
            <a:ext cx="662162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00497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EC6D7E8-6A33-4693-A721-97FABC0740D4}"/>
              </a:ext>
            </a:extLst>
          </p:cNvPr>
          <p:cNvGraphicFramePr>
            <a:graphicFrameLocks noGrp="1"/>
          </p:cNvGraphicFramePr>
          <p:nvPr/>
        </p:nvGraphicFramePr>
        <p:xfrm>
          <a:off x="290512" y="1809749"/>
          <a:ext cx="6262688" cy="2641599"/>
        </p:xfrm>
        <a:graphic>
          <a:graphicData uri="http://schemas.openxmlformats.org/drawingml/2006/table">
            <a:tbl>
              <a:tblPr/>
              <a:tblGrid>
                <a:gridCol w="6262688">
                  <a:extLst>
                    <a:ext uri="{9D8B030D-6E8A-4147-A177-3AD203B41FA5}">
                      <a16:colId xmlns:a16="http://schemas.microsoft.com/office/drawing/2014/main" val="284653657"/>
                    </a:ext>
                  </a:extLst>
                </a:gridCol>
              </a:tblGrid>
              <a:tr h="264159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362075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6263640" cy="264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830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  <a:gridCol w="922020">
                  <a:extLst>
                    <a:ext uri="{9D8B030D-6E8A-4147-A177-3AD203B41FA5}">
                      <a16:colId xmlns:a16="http://schemas.microsoft.com/office/drawing/2014/main" val="398746925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936501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79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3512439" y="1438080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0535C-6837-46E2-9C18-6F941B4341E8}"/>
              </a:ext>
            </a:extLst>
          </p:cNvPr>
          <p:cNvSpPr txBox="1"/>
          <p:nvPr/>
        </p:nvSpPr>
        <p:spPr>
          <a:xfrm>
            <a:off x="4449120" y="1438080"/>
            <a:ext cx="10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measure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F5DFB3-350A-4214-AD29-D1527BD3E00F}"/>
              </a:ext>
            </a:extLst>
          </p:cNvPr>
          <p:cNvCxnSpPr/>
          <p:nvPr/>
        </p:nvCxnSpPr>
        <p:spPr>
          <a:xfrm>
            <a:off x="289560" y="1807412"/>
            <a:ext cx="6263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581C1B9-B20E-4512-86FB-1AA0668452BE}"/>
              </a:ext>
            </a:extLst>
          </p:cNvPr>
          <p:cNvSpPr txBox="1"/>
          <p:nvPr/>
        </p:nvSpPr>
        <p:spPr>
          <a:xfrm>
            <a:off x="5385801" y="1161081"/>
            <a:ext cx="107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life_</a:t>
            </a:r>
          </a:p>
          <a:p>
            <a:r>
              <a:rPr lang="en-GB" dirty="0"/>
              <a:t>event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C67CE5-CDF5-47B1-9C13-412D0E066549}"/>
              </a:ext>
            </a:extLst>
          </p:cNvPr>
          <p:cNvSpPr/>
          <p:nvPr/>
        </p:nvSpPr>
        <p:spPr>
          <a:xfrm>
            <a:off x="5423535" y="2394310"/>
            <a:ext cx="691515" cy="2057038"/>
          </a:xfrm>
          <a:prstGeom prst="roundRect">
            <a:avLst/>
          </a:prstGeom>
          <a:solidFill>
            <a:srgbClr val="FF54C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6137112-0C1F-4D22-8582-84FE4F240266}"/>
              </a:ext>
            </a:extLst>
          </p:cNvPr>
          <p:cNvSpPr/>
          <p:nvPr/>
        </p:nvSpPr>
        <p:spPr>
          <a:xfrm>
            <a:off x="5457326" y="1095540"/>
            <a:ext cx="932330" cy="646331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B6A9DF-B904-4844-A1F6-7A9181C0FB59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behead(“left-up”, country)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measure) </a:t>
            </a:r>
            <a:r>
              <a:rPr lang="en-GB" dirty="0"/>
              <a:t>%&gt;%</a:t>
            </a:r>
          </a:p>
          <a:p>
            <a:r>
              <a:rPr lang="en-GB" dirty="0"/>
              <a:t>behead(“up-left”, </a:t>
            </a:r>
            <a:r>
              <a:rPr lang="en-GB" dirty="0" err="1"/>
              <a:t>life_event</a:t>
            </a:r>
            <a:r>
              <a:rPr lang="en-GB" dirty="0"/>
              <a:t>)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baby_age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574242B-C438-449F-913D-8E49ADD049CB}"/>
              </a:ext>
            </a:extLst>
          </p:cNvPr>
          <p:cNvSpPr/>
          <p:nvPr/>
        </p:nvSpPr>
        <p:spPr>
          <a:xfrm>
            <a:off x="8606245" y="6067139"/>
            <a:ext cx="1825379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79DD914-E83A-42EA-A3C1-7FAF23097D61}"/>
              </a:ext>
            </a:extLst>
          </p:cNvPr>
          <p:cNvSpPr/>
          <p:nvPr/>
        </p:nvSpPr>
        <p:spPr>
          <a:xfrm>
            <a:off x="353319" y="1872954"/>
            <a:ext cx="662162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06B4B5C-3090-40A8-988B-E14BAD7BCC3E}"/>
              </a:ext>
            </a:extLst>
          </p:cNvPr>
          <p:cNvSpPr/>
          <p:nvPr/>
        </p:nvSpPr>
        <p:spPr>
          <a:xfrm>
            <a:off x="1849328" y="1868219"/>
            <a:ext cx="662162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26140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EC6D7E8-6A33-4693-A721-97FABC0740D4}"/>
              </a:ext>
            </a:extLst>
          </p:cNvPr>
          <p:cNvGraphicFramePr>
            <a:graphicFrameLocks noGrp="1"/>
          </p:cNvGraphicFramePr>
          <p:nvPr/>
        </p:nvGraphicFramePr>
        <p:xfrm>
          <a:off x="290512" y="1809749"/>
          <a:ext cx="6262688" cy="2641599"/>
        </p:xfrm>
        <a:graphic>
          <a:graphicData uri="http://schemas.openxmlformats.org/drawingml/2006/table">
            <a:tbl>
              <a:tblPr/>
              <a:tblGrid>
                <a:gridCol w="6262688">
                  <a:extLst>
                    <a:ext uri="{9D8B030D-6E8A-4147-A177-3AD203B41FA5}">
                      <a16:colId xmlns:a16="http://schemas.microsoft.com/office/drawing/2014/main" val="284653657"/>
                    </a:ext>
                  </a:extLst>
                </a:gridCol>
              </a:tblGrid>
              <a:tr h="264159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362075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6263640" cy="264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830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  <a:gridCol w="922020">
                  <a:extLst>
                    <a:ext uri="{9D8B030D-6E8A-4147-A177-3AD203B41FA5}">
                      <a16:colId xmlns:a16="http://schemas.microsoft.com/office/drawing/2014/main" val="398746925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936501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79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3512439" y="1438080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0535C-6837-46E2-9C18-6F941B4341E8}"/>
              </a:ext>
            </a:extLst>
          </p:cNvPr>
          <p:cNvSpPr txBox="1"/>
          <p:nvPr/>
        </p:nvSpPr>
        <p:spPr>
          <a:xfrm>
            <a:off x="4449120" y="1438080"/>
            <a:ext cx="10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measure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F5DFB3-350A-4214-AD29-D1527BD3E00F}"/>
              </a:ext>
            </a:extLst>
          </p:cNvPr>
          <p:cNvCxnSpPr/>
          <p:nvPr/>
        </p:nvCxnSpPr>
        <p:spPr>
          <a:xfrm>
            <a:off x="289560" y="1807412"/>
            <a:ext cx="6263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581C1B9-B20E-4512-86FB-1AA0668452BE}"/>
              </a:ext>
            </a:extLst>
          </p:cNvPr>
          <p:cNvSpPr txBox="1"/>
          <p:nvPr/>
        </p:nvSpPr>
        <p:spPr>
          <a:xfrm>
            <a:off x="5385801" y="1161081"/>
            <a:ext cx="107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life_</a:t>
            </a:r>
          </a:p>
          <a:p>
            <a:r>
              <a:rPr lang="en-GB" dirty="0"/>
              <a:t>event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954C0E6-F73D-4B9D-B420-452D60C67694}"/>
              </a:ext>
            </a:extLst>
          </p:cNvPr>
          <p:cNvSpPr/>
          <p:nvPr/>
        </p:nvSpPr>
        <p:spPr>
          <a:xfrm>
            <a:off x="1118601" y="2419058"/>
            <a:ext cx="691515" cy="2032647"/>
          </a:xfrm>
          <a:prstGeom prst="roundRect">
            <a:avLst/>
          </a:prstGeom>
          <a:solidFill>
            <a:srgbClr val="FF54C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ABF5367-89CB-47D8-BF11-16E702033F07}"/>
              </a:ext>
            </a:extLst>
          </p:cNvPr>
          <p:cNvSpPr/>
          <p:nvPr/>
        </p:nvSpPr>
        <p:spPr>
          <a:xfrm>
            <a:off x="5457326" y="1095540"/>
            <a:ext cx="932330" cy="646331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9CDE86-8FBB-48D0-98C6-E6AE15BE1D5C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behead(“left-up”, country)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measure) </a:t>
            </a:r>
            <a:r>
              <a:rPr lang="en-GB" dirty="0"/>
              <a:t>%&gt;%</a:t>
            </a:r>
          </a:p>
          <a:p>
            <a:r>
              <a:rPr lang="en-GB" dirty="0"/>
              <a:t>behead(“up-left”, </a:t>
            </a:r>
            <a:r>
              <a:rPr lang="en-GB" dirty="0" err="1"/>
              <a:t>life_event</a:t>
            </a:r>
            <a:r>
              <a:rPr lang="en-GB" dirty="0"/>
              <a:t>)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baby_age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31DB509-0D66-48B8-83FA-A1CD3FE13E27}"/>
              </a:ext>
            </a:extLst>
          </p:cNvPr>
          <p:cNvSpPr/>
          <p:nvPr/>
        </p:nvSpPr>
        <p:spPr>
          <a:xfrm>
            <a:off x="8606245" y="6067139"/>
            <a:ext cx="1825379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629C82A-205F-4AAC-91E8-221F6A5A6D91}"/>
              </a:ext>
            </a:extLst>
          </p:cNvPr>
          <p:cNvSpPr/>
          <p:nvPr/>
        </p:nvSpPr>
        <p:spPr>
          <a:xfrm>
            <a:off x="353319" y="1872954"/>
            <a:ext cx="662162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4C098D6-8281-4EA8-B5B7-B1783228BBAB}"/>
              </a:ext>
            </a:extLst>
          </p:cNvPr>
          <p:cNvSpPr/>
          <p:nvPr/>
        </p:nvSpPr>
        <p:spPr>
          <a:xfrm>
            <a:off x="1849328" y="1868219"/>
            <a:ext cx="662162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54294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EC6D7E8-6A33-4693-A721-97FABC0740D4}"/>
              </a:ext>
            </a:extLst>
          </p:cNvPr>
          <p:cNvGraphicFramePr>
            <a:graphicFrameLocks noGrp="1"/>
          </p:cNvGraphicFramePr>
          <p:nvPr/>
        </p:nvGraphicFramePr>
        <p:xfrm>
          <a:off x="290512" y="1809749"/>
          <a:ext cx="6262688" cy="2641599"/>
        </p:xfrm>
        <a:graphic>
          <a:graphicData uri="http://schemas.openxmlformats.org/drawingml/2006/table">
            <a:tbl>
              <a:tblPr/>
              <a:tblGrid>
                <a:gridCol w="6262688">
                  <a:extLst>
                    <a:ext uri="{9D8B030D-6E8A-4147-A177-3AD203B41FA5}">
                      <a16:colId xmlns:a16="http://schemas.microsoft.com/office/drawing/2014/main" val="284653657"/>
                    </a:ext>
                  </a:extLst>
                </a:gridCol>
              </a:tblGrid>
              <a:tr h="264159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362075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6263640" cy="264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830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  <a:gridCol w="922020">
                  <a:extLst>
                    <a:ext uri="{9D8B030D-6E8A-4147-A177-3AD203B41FA5}">
                      <a16:colId xmlns:a16="http://schemas.microsoft.com/office/drawing/2014/main" val="398746925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936501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79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3512439" y="1438080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0535C-6837-46E2-9C18-6F941B4341E8}"/>
              </a:ext>
            </a:extLst>
          </p:cNvPr>
          <p:cNvSpPr txBox="1"/>
          <p:nvPr/>
        </p:nvSpPr>
        <p:spPr>
          <a:xfrm>
            <a:off x="4449120" y="1438080"/>
            <a:ext cx="10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measure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F5DFB3-350A-4214-AD29-D1527BD3E00F}"/>
              </a:ext>
            </a:extLst>
          </p:cNvPr>
          <p:cNvCxnSpPr/>
          <p:nvPr/>
        </p:nvCxnSpPr>
        <p:spPr>
          <a:xfrm>
            <a:off x="289560" y="1807412"/>
            <a:ext cx="6263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581C1B9-B20E-4512-86FB-1AA0668452BE}"/>
              </a:ext>
            </a:extLst>
          </p:cNvPr>
          <p:cNvSpPr txBox="1"/>
          <p:nvPr/>
        </p:nvSpPr>
        <p:spPr>
          <a:xfrm>
            <a:off x="5385801" y="1161081"/>
            <a:ext cx="107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life_</a:t>
            </a:r>
          </a:p>
          <a:p>
            <a:r>
              <a:rPr lang="en-GB" dirty="0"/>
              <a:t>event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954C0E6-F73D-4B9D-B420-452D60C67694}"/>
              </a:ext>
            </a:extLst>
          </p:cNvPr>
          <p:cNvSpPr/>
          <p:nvPr/>
        </p:nvSpPr>
        <p:spPr>
          <a:xfrm>
            <a:off x="1123533" y="1851567"/>
            <a:ext cx="691515" cy="474380"/>
          </a:xfrm>
          <a:prstGeom prst="roundRect">
            <a:avLst/>
          </a:prstGeom>
          <a:solidFill>
            <a:srgbClr val="FF54C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2268EC2-9212-4D76-9D92-1E748E8D5794}"/>
              </a:ext>
            </a:extLst>
          </p:cNvPr>
          <p:cNvSpPr/>
          <p:nvPr/>
        </p:nvSpPr>
        <p:spPr>
          <a:xfrm>
            <a:off x="5457326" y="1095540"/>
            <a:ext cx="932330" cy="646331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8AE7D0-3053-4D91-9DFF-617C67DC78B1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behead(“left-up”, country)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measure) </a:t>
            </a:r>
            <a:r>
              <a:rPr lang="en-GB" dirty="0"/>
              <a:t>%&gt;%</a:t>
            </a:r>
          </a:p>
          <a:p>
            <a:r>
              <a:rPr lang="en-GB" dirty="0"/>
              <a:t>behead(“up-left”, </a:t>
            </a:r>
            <a:r>
              <a:rPr lang="en-GB" dirty="0" err="1"/>
              <a:t>life_event</a:t>
            </a:r>
            <a:r>
              <a:rPr lang="en-GB" dirty="0"/>
              <a:t>)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baby_age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831752F-A7D4-4FAC-8E03-EDD8C59DFFCC}"/>
              </a:ext>
            </a:extLst>
          </p:cNvPr>
          <p:cNvSpPr/>
          <p:nvPr/>
        </p:nvSpPr>
        <p:spPr>
          <a:xfrm>
            <a:off x="8606245" y="6067139"/>
            <a:ext cx="1825379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9EB2365-2419-4410-B2F3-B8B75B55097D}"/>
              </a:ext>
            </a:extLst>
          </p:cNvPr>
          <p:cNvSpPr/>
          <p:nvPr/>
        </p:nvSpPr>
        <p:spPr>
          <a:xfrm>
            <a:off x="353319" y="1872954"/>
            <a:ext cx="662162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FC2056C-F265-40F8-8697-3CFF4AFCBA94}"/>
              </a:ext>
            </a:extLst>
          </p:cNvPr>
          <p:cNvSpPr/>
          <p:nvPr/>
        </p:nvSpPr>
        <p:spPr>
          <a:xfrm>
            <a:off x="1849328" y="1868219"/>
            <a:ext cx="662162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47427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EC6D7E8-6A33-4693-A721-97FABC0740D4}"/>
              </a:ext>
            </a:extLst>
          </p:cNvPr>
          <p:cNvGraphicFramePr>
            <a:graphicFrameLocks noGrp="1"/>
          </p:cNvGraphicFramePr>
          <p:nvPr/>
        </p:nvGraphicFramePr>
        <p:xfrm>
          <a:off x="290512" y="1809749"/>
          <a:ext cx="6262688" cy="2641599"/>
        </p:xfrm>
        <a:graphic>
          <a:graphicData uri="http://schemas.openxmlformats.org/drawingml/2006/table">
            <a:tbl>
              <a:tblPr/>
              <a:tblGrid>
                <a:gridCol w="6262688">
                  <a:extLst>
                    <a:ext uri="{9D8B030D-6E8A-4147-A177-3AD203B41FA5}">
                      <a16:colId xmlns:a16="http://schemas.microsoft.com/office/drawing/2014/main" val="284653657"/>
                    </a:ext>
                  </a:extLst>
                </a:gridCol>
              </a:tblGrid>
              <a:tr h="264159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362075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6263640" cy="264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830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  <a:gridCol w="922020">
                  <a:extLst>
                    <a:ext uri="{9D8B030D-6E8A-4147-A177-3AD203B41FA5}">
                      <a16:colId xmlns:a16="http://schemas.microsoft.com/office/drawing/2014/main" val="398746925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936501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79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3512439" y="1438080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0535C-6837-46E2-9C18-6F941B4341E8}"/>
              </a:ext>
            </a:extLst>
          </p:cNvPr>
          <p:cNvSpPr txBox="1"/>
          <p:nvPr/>
        </p:nvSpPr>
        <p:spPr>
          <a:xfrm>
            <a:off x="4449120" y="1438080"/>
            <a:ext cx="10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measure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F5DFB3-350A-4214-AD29-D1527BD3E00F}"/>
              </a:ext>
            </a:extLst>
          </p:cNvPr>
          <p:cNvCxnSpPr/>
          <p:nvPr/>
        </p:nvCxnSpPr>
        <p:spPr>
          <a:xfrm>
            <a:off x="289560" y="1807412"/>
            <a:ext cx="6263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581C1B9-B20E-4512-86FB-1AA0668452BE}"/>
              </a:ext>
            </a:extLst>
          </p:cNvPr>
          <p:cNvSpPr txBox="1"/>
          <p:nvPr/>
        </p:nvSpPr>
        <p:spPr>
          <a:xfrm>
            <a:off x="5385801" y="1161081"/>
            <a:ext cx="107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life_</a:t>
            </a:r>
          </a:p>
          <a:p>
            <a:r>
              <a:rPr lang="en-GB" dirty="0"/>
              <a:t>event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954C0E6-F73D-4B9D-B420-452D60C67694}"/>
              </a:ext>
            </a:extLst>
          </p:cNvPr>
          <p:cNvSpPr/>
          <p:nvPr/>
        </p:nvSpPr>
        <p:spPr>
          <a:xfrm>
            <a:off x="361816" y="1836440"/>
            <a:ext cx="691515" cy="474380"/>
          </a:xfrm>
          <a:prstGeom prst="roundRect">
            <a:avLst/>
          </a:prstGeom>
          <a:solidFill>
            <a:srgbClr val="FF54C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2FECED5-3E9C-4DAF-B11D-80751BC226FD}"/>
              </a:ext>
            </a:extLst>
          </p:cNvPr>
          <p:cNvSpPr/>
          <p:nvPr/>
        </p:nvSpPr>
        <p:spPr>
          <a:xfrm>
            <a:off x="5457326" y="1095540"/>
            <a:ext cx="932330" cy="646331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FB958E-F2F2-492D-910B-261AA5B96843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behead(“left-up”, country)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measure) </a:t>
            </a:r>
            <a:r>
              <a:rPr lang="en-GB" dirty="0"/>
              <a:t>%&gt;%</a:t>
            </a:r>
          </a:p>
          <a:p>
            <a:r>
              <a:rPr lang="en-GB" dirty="0"/>
              <a:t>behead(“up-left”, </a:t>
            </a:r>
            <a:r>
              <a:rPr lang="en-GB" dirty="0" err="1"/>
              <a:t>life_event</a:t>
            </a:r>
            <a:r>
              <a:rPr lang="en-GB" dirty="0"/>
              <a:t>)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baby_age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E6A1B1F-5D8D-4151-A459-458585119502}"/>
              </a:ext>
            </a:extLst>
          </p:cNvPr>
          <p:cNvSpPr/>
          <p:nvPr/>
        </p:nvSpPr>
        <p:spPr>
          <a:xfrm>
            <a:off x="8606245" y="6067139"/>
            <a:ext cx="1825379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7E4D185-DBDF-4EE4-949B-419AD1656840}"/>
              </a:ext>
            </a:extLst>
          </p:cNvPr>
          <p:cNvSpPr/>
          <p:nvPr/>
        </p:nvSpPr>
        <p:spPr>
          <a:xfrm>
            <a:off x="353319" y="1872954"/>
            <a:ext cx="662162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26BB055-75BA-4AAB-9864-1047DA7A59C5}"/>
              </a:ext>
            </a:extLst>
          </p:cNvPr>
          <p:cNvSpPr/>
          <p:nvPr/>
        </p:nvSpPr>
        <p:spPr>
          <a:xfrm>
            <a:off x="1849328" y="1868219"/>
            <a:ext cx="662162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0267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127C53F-8D70-4231-8597-6C6C2DE4CC29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/>
              <a:t>behead(“left-up”, country)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measure)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life_event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baby_age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4358640" cy="301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4336">
                  <a:extLst>
                    <a:ext uri="{9D8B030D-6E8A-4147-A177-3AD203B41FA5}">
                      <a16:colId xmlns:a16="http://schemas.microsoft.com/office/drawing/2014/main" val="3512026479"/>
                    </a:ext>
                  </a:extLst>
                </a:gridCol>
                <a:gridCol w="806704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6185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79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6F7CC8D-7920-4113-8C4B-EACBA384355A}"/>
              </a:ext>
            </a:extLst>
          </p:cNvPr>
          <p:cNvSpPr/>
          <p:nvPr/>
        </p:nvSpPr>
        <p:spPr>
          <a:xfrm>
            <a:off x="8593494" y="5563098"/>
            <a:ext cx="1693599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CCF0E9-8C46-4BBE-828B-F710A4F6868B}"/>
              </a:ext>
            </a:extLst>
          </p:cNvPr>
          <p:cNvSpPr/>
          <p:nvPr/>
        </p:nvSpPr>
        <p:spPr>
          <a:xfrm>
            <a:off x="372035" y="2216518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31390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EC6D7E8-6A33-4693-A721-97FABC0740D4}"/>
              </a:ext>
            </a:extLst>
          </p:cNvPr>
          <p:cNvGraphicFramePr>
            <a:graphicFrameLocks noGrp="1"/>
          </p:cNvGraphicFramePr>
          <p:nvPr/>
        </p:nvGraphicFramePr>
        <p:xfrm>
          <a:off x="290512" y="1809749"/>
          <a:ext cx="6262688" cy="2641599"/>
        </p:xfrm>
        <a:graphic>
          <a:graphicData uri="http://schemas.openxmlformats.org/drawingml/2006/table">
            <a:tbl>
              <a:tblPr/>
              <a:tblGrid>
                <a:gridCol w="6262688">
                  <a:extLst>
                    <a:ext uri="{9D8B030D-6E8A-4147-A177-3AD203B41FA5}">
                      <a16:colId xmlns:a16="http://schemas.microsoft.com/office/drawing/2014/main" val="284653657"/>
                    </a:ext>
                  </a:extLst>
                </a:gridCol>
              </a:tblGrid>
              <a:tr h="264159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362075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6263640" cy="264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830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  <a:gridCol w="922020">
                  <a:extLst>
                    <a:ext uri="{9D8B030D-6E8A-4147-A177-3AD203B41FA5}">
                      <a16:colId xmlns:a16="http://schemas.microsoft.com/office/drawing/2014/main" val="398746925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936501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79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3512439" y="1438080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0535C-6837-46E2-9C18-6F941B4341E8}"/>
              </a:ext>
            </a:extLst>
          </p:cNvPr>
          <p:cNvSpPr txBox="1"/>
          <p:nvPr/>
        </p:nvSpPr>
        <p:spPr>
          <a:xfrm>
            <a:off x="4449120" y="1438080"/>
            <a:ext cx="10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measure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F5DFB3-350A-4214-AD29-D1527BD3E00F}"/>
              </a:ext>
            </a:extLst>
          </p:cNvPr>
          <p:cNvCxnSpPr/>
          <p:nvPr/>
        </p:nvCxnSpPr>
        <p:spPr>
          <a:xfrm>
            <a:off x="289560" y="1807412"/>
            <a:ext cx="6263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581C1B9-B20E-4512-86FB-1AA0668452BE}"/>
              </a:ext>
            </a:extLst>
          </p:cNvPr>
          <p:cNvSpPr txBox="1"/>
          <p:nvPr/>
        </p:nvSpPr>
        <p:spPr>
          <a:xfrm>
            <a:off x="5385801" y="1161081"/>
            <a:ext cx="107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life_</a:t>
            </a:r>
          </a:p>
          <a:p>
            <a:r>
              <a:rPr lang="en-GB" dirty="0"/>
              <a:t>event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C67CE5-CDF5-47B1-9C13-412D0E066549}"/>
              </a:ext>
            </a:extLst>
          </p:cNvPr>
          <p:cNvSpPr/>
          <p:nvPr/>
        </p:nvSpPr>
        <p:spPr>
          <a:xfrm>
            <a:off x="5423535" y="2394310"/>
            <a:ext cx="691515" cy="2057038"/>
          </a:xfrm>
          <a:prstGeom prst="roundRect">
            <a:avLst/>
          </a:prstGeom>
          <a:solidFill>
            <a:srgbClr val="FF54C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36EEB52-A39B-4C20-A160-8B08341C86C4}"/>
              </a:ext>
            </a:extLst>
          </p:cNvPr>
          <p:cNvSpPr/>
          <p:nvPr/>
        </p:nvSpPr>
        <p:spPr>
          <a:xfrm>
            <a:off x="5457326" y="1095540"/>
            <a:ext cx="932330" cy="646331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9AEBCD-9CD0-47FF-BAC3-405902BB1A6A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behead(“left-up”, country)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measure) </a:t>
            </a:r>
            <a:r>
              <a:rPr lang="en-GB" dirty="0"/>
              <a:t>%&gt;%</a:t>
            </a:r>
          </a:p>
          <a:p>
            <a:r>
              <a:rPr lang="en-GB" dirty="0"/>
              <a:t>behead(“up-left”, </a:t>
            </a:r>
            <a:r>
              <a:rPr lang="en-GB" dirty="0" err="1"/>
              <a:t>life_event</a:t>
            </a:r>
            <a:r>
              <a:rPr lang="en-GB" dirty="0"/>
              <a:t>)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baby_age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95FDEC1-A07E-4B22-9EDB-CA04BEEE3792}"/>
              </a:ext>
            </a:extLst>
          </p:cNvPr>
          <p:cNvSpPr/>
          <p:nvPr/>
        </p:nvSpPr>
        <p:spPr>
          <a:xfrm>
            <a:off x="8606245" y="6067139"/>
            <a:ext cx="1825379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A950BFB-645D-4555-8657-F79D47A417AB}"/>
              </a:ext>
            </a:extLst>
          </p:cNvPr>
          <p:cNvSpPr/>
          <p:nvPr/>
        </p:nvSpPr>
        <p:spPr>
          <a:xfrm>
            <a:off x="353319" y="1872954"/>
            <a:ext cx="662162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4EECEB8-E13A-4655-B5BE-82BFA3EA8B3C}"/>
              </a:ext>
            </a:extLst>
          </p:cNvPr>
          <p:cNvSpPr/>
          <p:nvPr/>
        </p:nvSpPr>
        <p:spPr>
          <a:xfrm>
            <a:off x="1849328" y="1868219"/>
            <a:ext cx="662162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52301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6263640" cy="264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830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  <a:gridCol w="922020">
                  <a:extLst>
                    <a:ext uri="{9D8B030D-6E8A-4147-A177-3AD203B41FA5}">
                      <a16:colId xmlns:a16="http://schemas.microsoft.com/office/drawing/2014/main" val="398746925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936501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79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3512439" y="1438080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0535C-6837-46E2-9C18-6F941B4341E8}"/>
              </a:ext>
            </a:extLst>
          </p:cNvPr>
          <p:cNvSpPr txBox="1"/>
          <p:nvPr/>
        </p:nvSpPr>
        <p:spPr>
          <a:xfrm>
            <a:off x="4449120" y="1438080"/>
            <a:ext cx="10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measure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F5DFB3-350A-4214-AD29-D1527BD3E00F}"/>
              </a:ext>
            </a:extLst>
          </p:cNvPr>
          <p:cNvCxnSpPr/>
          <p:nvPr/>
        </p:nvCxnSpPr>
        <p:spPr>
          <a:xfrm>
            <a:off x="289560" y="1807412"/>
            <a:ext cx="6263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581C1B9-B20E-4512-86FB-1AA0668452BE}"/>
              </a:ext>
            </a:extLst>
          </p:cNvPr>
          <p:cNvSpPr txBox="1"/>
          <p:nvPr/>
        </p:nvSpPr>
        <p:spPr>
          <a:xfrm>
            <a:off x="5385801" y="1161081"/>
            <a:ext cx="107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life_</a:t>
            </a:r>
          </a:p>
          <a:p>
            <a:r>
              <a:rPr lang="en-GB" dirty="0"/>
              <a:t>event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A2E0F-C64E-402B-90C5-AAB9BEC669F3}"/>
              </a:ext>
            </a:extLst>
          </p:cNvPr>
          <p:cNvSpPr/>
          <p:nvPr/>
        </p:nvSpPr>
        <p:spPr>
          <a:xfrm>
            <a:off x="1852026" y="2419058"/>
            <a:ext cx="691515" cy="2032647"/>
          </a:xfrm>
          <a:prstGeom prst="roundRect">
            <a:avLst/>
          </a:prstGeom>
          <a:solidFill>
            <a:srgbClr val="FF54C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CB1FE44-9E2C-4D19-834B-7D6661C5C261}"/>
              </a:ext>
            </a:extLst>
          </p:cNvPr>
          <p:cNvSpPr/>
          <p:nvPr/>
        </p:nvSpPr>
        <p:spPr>
          <a:xfrm>
            <a:off x="5457326" y="1095540"/>
            <a:ext cx="932330" cy="646331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B491D8-C8E9-458F-816B-D5618E7D29EA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behead(“left-up”, country)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measure) </a:t>
            </a:r>
            <a:r>
              <a:rPr lang="en-GB" dirty="0"/>
              <a:t>%&gt;%</a:t>
            </a:r>
          </a:p>
          <a:p>
            <a:r>
              <a:rPr lang="en-GB" dirty="0"/>
              <a:t>behead(“up-left”, </a:t>
            </a:r>
            <a:r>
              <a:rPr lang="en-GB" dirty="0" err="1"/>
              <a:t>life_event</a:t>
            </a:r>
            <a:r>
              <a:rPr lang="en-GB" dirty="0"/>
              <a:t>)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baby_age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9B40BFD-5A32-4B25-AC95-D612A4742C81}"/>
              </a:ext>
            </a:extLst>
          </p:cNvPr>
          <p:cNvSpPr/>
          <p:nvPr/>
        </p:nvSpPr>
        <p:spPr>
          <a:xfrm>
            <a:off x="8606245" y="6067139"/>
            <a:ext cx="1825379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AC5E5E0-9104-492C-93EC-BBE0730372DF}"/>
              </a:ext>
            </a:extLst>
          </p:cNvPr>
          <p:cNvSpPr/>
          <p:nvPr/>
        </p:nvSpPr>
        <p:spPr>
          <a:xfrm>
            <a:off x="353319" y="1872954"/>
            <a:ext cx="662162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5292122-F693-4241-B9AA-CFF9F4E956E8}"/>
              </a:ext>
            </a:extLst>
          </p:cNvPr>
          <p:cNvSpPr/>
          <p:nvPr/>
        </p:nvSpPr>
        <p:spPr>
          <a:xfrm>
            <a:off x="1849328" y="1868219"/>
            <a:ext cx="662162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06359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6263640" cy="264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830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  <a:gridCol w="922020">
                  <a:extLst>
                    <a:ext uri="{9D8B030D-6E8A-4147-A177-3AD203B41FA5}">
                      <a16:colId xmlns:a16="http://schemas.microsoft.com/office/drawing/2014/main" val="398746925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936501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79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3512439" y="1438080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0535C-6837-46E2-9C18-6F941B4341E8}"/>
              </a:ext>
            </a:extLst>
          </p:cNvPr>
          <p:cNvSpPr txBox="1"/>
          <p:nvPr/>
        </p:nvSpPr>
        <p:spPr>
          <a:xfrm>
            <a:off x="4449120" y="1438080"/>
            <a:ext cx="10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measure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F5DFB3-350A-4214-AD29-D1527BD3E00F}"/>
              </a:ext>
            </a:extLst>
          </p:cNvPr>
          <p:cNvCxnSpPr/>
          <p:nvPr/>
        </p:nvCxnSpPr>
        <p:spPr>
          <a:xfrm>
            <a:off x="289560" y="1807412"/>
            <a:ext cx="6263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581C1B9-B20E-4512-86FB-1AA0668452BE}"/>
              </a:ext>
            </a:extLst>
          </p:cNvPr>
          <p:cNvSpPr txBox="1"/>
          <p:nvPr/>
        </p:nvSpPr>
        <p:spPr>
          <a:xfrm>
            <a:off x="5385801" y="1161081"/>
            <a:ext cx="107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life_</a:t>
            </a:r>
          </a:p>
          <a:p>
            <a:r>
              <a:rPr lang="en-GB" dirty="0"/>
              <a:t>event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A2E0F-C64E-402B-90C5-AAB9BEC669F3}"/>
              </a:ext>
            </a:extLst>
          </p:cNvPr>
          <p:cNvSpPr/>
          <p:nvPr/>
        </p:nvSpPr>
        <p:spPr>
          <a:xfrm>
            <a:off x="1847492" y="1829579"/>
            <a:ext cx="691515" cy="348845"/>
          </a:xfrm>
          <a:prstGeom prst="roundRect">
            <a:avLst/>
          </a:prstGeom>
          <a:solidFill>
            <a:srgbClr val="FF54C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2A2C25E-3C2F-443C-99B8-001B49D01010}"/>
              </a:ext>
            </a:extLst>
          </p:cNvPr>
          <p:cNvSpPr/>
          <p:nvPr/>
        </p:nvSpPr>
        <p:spPr>
          <a:xfrm>
            <a:off x="5457326" y="1095540"/>
            <a:ext cx="932330" cy="646331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973A2F-ACEA-46D4-A6CE-3A9EDCE9ED05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behead(“left-up”, country)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measure) </a:t>
            </a:r>
            <a:r>
              <a:rPr lang="en-GB" dirty="0"/>
              <a:t>%&gt;%</a:t>
            </a:r>
          </a:p>
          <a:p>
            <a:r>
              <a:rPr lang="en-GB" dirty="0"/>
              <a:t>behead(“up-left”, </a:t>
            </a:r>
            <a:r>
              <a:rPr lang="en-GB" dirty="0" err="1"/>
              <a:t>life_event</a:t>
            </a:r>
            <a:r>
              <a:rPr lang="en-GB" dirty="0"/>
              <a:t>)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baby_age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4E057C-5833-4D80-BAC3-6CB871AC144B}"/>
              </a:ext>
            </a:extLst>
          </p:cNvPr>
          <p:cNvSpPr/>
          <p:nvPr/>
        </p:nvSpPr>
        <p:spPr>
          <a:xfrm>
            <a:off x="8606245" y="6067139"/>
            <a:ext cx="1825379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108D84B-A4E4-43FE-958E-5315CBEE76D9}"/>
              </a:ext>
            </a:extLst>
          </p:cNvPr>
          <p:cNvSpPr/>
          <p:nvPr/>
        </p:nvSpPr>
        <p:spPr>
          <a:xfrm>
            <a:off x="353319" y="1872954"/>
            <a:ext cx="662162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00735F8-2C8C-46F4-8383-E691BB973383}"/>
              </a:ext>
            </a:extLst>
          </p:cNvPr>
          <p:cNvSpPr/>
          <p:nvPr/>
        </p:nvSpPr>
        <p:spPr>
          <a:xfrm>
            <a:off x="1849328" y="1868219"/>
            <a:ext cx="662162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849143E-28A4-472C-A15D-9E03B642C2FC}"/>
              </a:ext>
            </a:extLst>
          </p:cNvPr>
          <p:cNvSpPr/>
          <p:nvPr/>
        </p:nvSpPr>
        <p:spPr>
          <a:xfrm>
            <a:off x="1852026" y="2419058"/>
            <a:ext cx="691515" cy="203264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55904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BAB24512-85A5-4130-87F6-FC4F74B11722}"/>
              </a:ext>
            </a:extLst>
          </p:cNvPr>
          <p:cNvGraphicFramePr>
            <a:graphicFrameLocks noGrp="1"/>
          </p:cNvGraphicFramePr>
          <p:nvPr/>
        </p:nvGraphicFramePr>
        <p:xfrm>
          <a:off x="298525" y="4665180"/>
          <a:ext cx="6263640" cy="206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830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  <a:gridCol w="922020">
                  <a:extLst>
                    <a:ext uri="{9D8B030D-6E8A-4147-A177-3AD203B41FA5}">
                      <a16:colId xmlns:a16="http://schemas.microsoft.com/office/drawing/2014/main" val="398746925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936501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6263640" cy="264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830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  <a:gridCol w="922020">
                  <a:extLst>
                    <a:ext uri="{9D8B030D-6E8A-4147-A177-3AD203B41FA5}">
                      <a16:colId xmlns:a16="http://schemas.microsoft.com/office/drawing/2014/main" val="398746925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936501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79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3512439" y="1438080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0535C-6837-46E2-9C18-6F941B4341E8}"/>
              </a:ext>
            </a:extLst>
          </p:cNvPr>
          <p:cNvSpPr txBox="1"/>
          <p:nvPr/>
        </p:nvSpPr>
        <p:spPr>
          <a:xfrm>
            <a:off x="4449120" y="1438080"/>
            <a:ext cx="10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measure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F5DFB3-350A-4214-AD29-D1527BD3E00F}"/>
              </a:ext>
            </a:extLst>
          </p:cNvPr>
          <p:cNvCxnSpPr/>
          <p:nvPr/>
        </p:nvCxnSpPr>
        <p:spPr>
          <a:xfrm>
            <a:off x="289560" y="1807412"/>
            <a:ext cx="6263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581C1B9-B20E-4512-86FB-1AA0668452BE}"/>
              </a:ext>
            </a:extLst>
          </p:cNvPr>
          <p:cNvSpPr txBox="1"/>
          <p:nvPr/>
        </p:nvSpPr>
        <p:spPr>
          <a:xfrm>
            <a:off x="5385801" y="1161081"/>
            <a:ext cx="107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life_</a:t>
            </a:r>
          </a:p>
          <a:p>
            <a:r>
              <a:rPr lang="en-GB" dirty="0"/>
              <a:t>event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A2E0F-C64E-402B-90C5-AAB9BEC669F3}"/>
              </a:ext>
            </a:extLst>
          </p:cNvPr>
          <p:cNvSpPr/>
          <p:nvPr/>
        </p:nvSpPr>
        <p:spPr>
          <a:xfrm>
            <a:off x="5404485" y="4705660"/>
            <a:ext cx="691515" cy="1987671"/>
          </a:xfrm>
          <a:prstGeom prst="roundRect">
            <a:avLst/>
          </a:prstGeom>
          <a:solidFill>
            <a:srgbClr val="FF54C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073E14-8EF9-4DAC-B73D-6A31B1E50566}"/>
              </a:ext>
            </a:extLst>
          </p:cNvPr>
          <p:cNvCxnSpPr/>
          <p:nvPr/>
        </p:nvCxnSpPr>
        <p:spPr>
          <a:xfrm>
            <a:off x="298525" y="4670686"/>
            <a:ext cx="6263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26EFCEA-3469-42D0-B438-11422D2CDCF5}"/>
              </a:ext>
            </a:extLst>
          </p:cNvPr>
          <p:cNvSpPr/>
          <p:nvPr/>
        </p:nvSpPr>
        <p:spPr>
          <a:xfrm>
            <a:off x="5457326" y="1095540"/>
            <a:ext cx="932330" cy="646331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F4FCCD-1418-4638-9B6E-65753C5972D4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behead(“left-up”, country)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measure) </a:t>
            </a:r>
            <a:r>
              <a:rPr lang="en-GB" dirty="0"/>
              <a:t>%&gt;%</a:t>
            </a:r>
          </a:p>
          <a:p>
            <a:r>
              <a:rPr lang="en-GB" dirty="0"/>
              <a:t>behead(“up-left”, </a:t>
            </a:r>
            <a:r>
              <a:rPr lang="en-GB" dirty="0" err="1"/>
              <a:t>life_event</a:t>
            </a:r>
            <a:r>
              <a:rPr lang="en-GB" dirty="0"/>
              <a:t>)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baby_age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56B6556-369B-4F7D-BED9-918019972BD9}"/>
              </a:ext>
            </a:extLst>
          </p:cNvPr>
          <p:cNvSpPr/>
          <p:nvPr/>
        </p:nvSpPr>
        <p:spPr>
          <a:xfrm>
            <a:off x="8606245" y="6067139"/>
            <a:ext cx="1825379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48BA15C-10FC-4EEB-BE79-6EF4EE1FBD15}"/>
              </a:ext>
            </a:extLst>
          </p:cNvPr>
          <p:cNvSpPr/>
          <p:nvPr/>
        </p:nvSpPr>
        <p:spPr>
          <a:xfrm>
            <a:off x="353319" y="1872954"/>
            <a:ext cx="662162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A818DE-2CF8-415E-BEE0-0F0DE0B1BB3F}"/>
              </a:ext>
            </a:extLst>
          </p:cNvPr>
          <p:cNvSpPr/>
          <p:nvPr/>
        </p:nvSpPr>
        <p:spPr>
          <a:xfrm>
            <a:off x="1849328" y="1868219"/>
            <a:ext cx="662162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50B9F80-CF62-4D86-BD23-33EC63139F79}"/>
              </a:ext>
            </a:extLst>
          </p:cNvPr>
          <p:cNvSpPr/>
          <p:nvPr/>
        </p:nvSpPr>
        <p:spPr>
          <a:xfrm>
            <a:off x="1852026" y="4695729"/>
            <a:ext cx="691515" cy="203264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21092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BAB24512-85A5-4130-87F6-FC4F74B11722}"/>
              </a:ext>
            </a:extLst>
          </p:cNvPr>
          <p:cNvGraphicFramePr>
            <a:graphicFrameLocks noGrp="1"/>
          </p:cNvGraphicFramePr>
          <p:nvPr/>
        </p:nvGraphicFramePr>
        <p:xfrm>
          <a:off x="298525" y="4665180"/>
          <a:ext cx="6263640" cy="206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830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  <a:gridCol w="922020">
                  <a:extLst>
                    <a:ext uri="{9D8B030D-6E8A-4147-A177-3AD203B41FA5}">
                      <a16:colId xmlns:a16="http://schemas.microsoft.com/office/drawing/2014/main" val="398746925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936501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6263640" cy="264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830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  <a:gridCol w="922020">
                  <a:extLst>
                    <a:ext uri="{9D8B030D-6E8A-4147-A177-3AD203B41FA5}">
                      <a16:colId xmlns:a16="http://schemas.microsoft.com/office/drawing/2014/main" val="398746925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936501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79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3512439" y="1438080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0535C-6837-46E2-9C18-6F941B4341E8}"/>
              </a:ext>
            </a:extLst>
          </p:cNvPr>
          <p:cNvSpPr txBox="1"/>
          <p:nvPr/>
        </p:nvSpPr>
        <p:spPr>
          <a:xfrm>
            <a:off x="4449120" y="1438080"/>
            <a:ext cx="10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measure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F5DFB3-350A-4214-AD29-D1527BD3E00F}"/>
              </a:ext>
            </a:extLst>
          </p:cNvPr>
          <p:cNvCxnSpPr/>
          <p:nvPr/>
        </p:nvCxnSpPr>
        <p:spPr>
          <a:xfrm>
            <a:off x="289560" y="1807412"/>
            <a:ext cx="6263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581C1B9-B20E-4512-86FB-1AA0668452BE}"/>
              </a:ext>
            </a:extLst>
          </p:cNvPr>
          <p:cNvSpPr txBox="1"/>
          <p:nvPr/>
        </p:nvSpPr>
        <p:spPr>
          <a:xfrm>
            <a:off x="5385801" y="1161081"/>
            <a:ext cx="107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life_</a:t>
            </a:r>
          </a:p>
          <a:p>
            <a:r>
              <a:rPr lang="en-GB" dirty="0"/>
              <a:t>event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A2E0F-C64E-402B-90C5-AAB9BEC669F3}"/>
              </a:ext>
            </a:extLst>
          </p:cNvPr>
          <p:cNvSpPr/>
          <p:nvPr/>
        </p:nvSpPr>
        <p:spPr>
          <a:xfrm>
            <a:off x="2607496" y="2424050"/>
            <a:ext cx="691515" cy="1987671"/>
          </a:xfrm>
          <a:prstGeom prst="roundRect">
            <a:avLst/>
          </a:prstGeom>
          <a:solidFill>
            <a:srgbClr val="FF54C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073E14-8EF9-4DAC-B73D-6A31B1E50566}"/>
              </a:ext>
            </a:extLst>
          </p:cNvPr>
          <p:cNvCxnSpPr/>
          <p:nvPr/>
        </p:nvCxnSpPr>
        <p:spPr>
          <a:xfrm>
            <a:off x="298525" y="4670686"/>
            <a:ext cx="6263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4EBA6D8-F88D-44D6-B643-17C009994309}"/>
              </a:ext>
            </a:extLst>
          </p:cNvPr>
          <p:cNvSpPr/>
          <p:nvPr/>
        </p:nvSpPr>
        <p:spPr>
          <a:xfrm>
            <a:off x="5457326" y="1095540"/>
            <a:ext cx="932330" cy="646331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BA1AA5-7305-4F49-B7D7-52733EC51127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behead(“left-up”, country)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measure) </a:t>
            </a:r>
            <a:r>
              <a:rPr lang="en-GB" dirty="0"/>
              <a:t>%&gt;%</a:t>
            </a:r>
          </a:p>
          <a:p>
            <a:r>
              <a:rPr lang="en-GB" dirty="0"/>
              <a:t>behead(“up-left”, </a:t>
            </a:r>
            <a:r>
              <a:rPr lang="en-GB" dirty="0" err="1"/>
              <a:t>life_event</a:t>
            </a:r>
            <a:r>
              <a:rPr lang="en-GB" dirty="0"/>
              <a:t>)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baby_age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C9844A7-4A8C-4644-8203-121CEF6DFFA8}"/>
              </a:ext>
            </a:extLst>
          </p:cNvPr>
          <p:cNvSpPr/>
          <p:nvPr/>
        </p:nvSpPr>
        <p:spPr>
          <a:xfrm>
            <a:off x="8606245" y="6067139"/>
            <a:ext cx="1825379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0264E6C-8F17-4118-8291-EB4E4DD7B8B6}"/>
              </a:ext>
            </a:extLst>
          </p:cNvPr>
          <p:cNvSpPr/>
          <p:nvPr/>
        </p:nvSpPr>
        <p:spPr>
          <a:xfrm>
            <a:off x="353319" y="1872954"/>
            <a:ext cx="662162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365A9A6-BB90-4000-91F9-6AA87B1C9B69}"/>
              </a:ext>
            </a:extLst>
          </p:cNvPr>
          <p:cNvSpPr/>
          <p:nvPr/>
        </p:nvSpPr>
        <p:spPr>
          <a:xfrm>
            <a:off x="1849328" y="1868219"/>
            <a:ext cx="662162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792569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BAB24512-85A5-4130-87F6-FC4F74B11722}"/>
              </a:ext>
            </a:extLst>
          </p:cNvPr>
          <p:cNvGraphicFramePr>
            <a:graphicFrameLocks noGrp="1"/>
          </p:cNvGraphicFramePr>
          <p:nvPr/>
        </p:nvGraphicFramePr>
        <p:xfrm>
          <a:off x="298525" y="4665180"/>
          <a:ext cx="6263640" cy="206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830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  <a:gridCol w="922020">
                  <a:extLst>
                    <a:ext uri="{9D8B030D-6E8A-4147-A177-3AD203B41FA5}">
                      <a16:colId xmlns:a16="http://schemas.microsoft.com/office/drawing/2014/main" val="398746925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936501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6263640" cy="264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830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  <a:gridCol w="922020">
                  <a:extLst>
                    <a:ext uri="{9D8B030D-6E8A-4147-A177-3AD203B41FA5}">
                      <a16:colId xmlns:a16="http://schemas.microsoft.com/office/drawing/2014/main" val="398746925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936501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79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3512439" y="1438080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0535C-6837-46E2-9C18-6F941B4341E8}"/>
              </a:ext>
            </a:extLst>
          </p:cNvPr>
          <p:cNvSpPr txBox="1"/>
          <p:nvPr/>
        </p:nvSpPr>
        <p:spPr>
          <a:xfrm>
            <a:off x="4449120" y="1438080"/>
            <a:ext cx="10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measure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F5DFB3-350A-4214-AD29-D1527BD3E00F}"/>
              </a:ext>
            </a:extLst>
          </p:cNvPr>
          <p:cNvCxnSpPr/>
          <p:nvPr/>
        </p:nvCxnSpPr>
        <p:spPr>
          <a:xfrm>
            <a:off x="289560" y="1807412"/>
            <a:ext cx="6263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581C1B9-B20E-4512-86FB-1AA0668452BE}"/>
              </a:ext>
            </a:extLst>
          </p:cNvPr>
          <p:cNvSpPr txBox="1"/>
          <p:nvPr/>
        </p:nvSpPr>
        <p:spPr>
          <a:xfrm>
            <a:off x="5385801" y="1161081"/>
            <a:ext cx="107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life_</a:t>
            </a:r>
          </a:p>
          <a:p>
            <a:r>
              <a:rPr lang="en-GB" dirty="0"/>
              <a:t>event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A2E0F-C64E-402B-90C5-AAB9BEC669F3}"/>
              </a:ext>
            </a:extLst>
          </p:cNvPr>
          <p:cNvSpPr/>
          <p:nvPr/>
        </p:nvSpPr>
        <p:spPr>
          <a:xfrm>
            <a:off x="2643354" y="1927200"/>
            <a:ext cx="691515" cy="369332"/>
          </a:xfrm>
          <a:prstGeom prst="roundRect">
            <a:avLst/>
          </a:prstGeom>
          <a:solidFill>
            <a:srgbClr val="FF54C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073E14-8EF9-4DAC-B73D-6A31B1E50566}"/>
              </a:ext>
            </a:extLst>
          </p:cNvPr>
          <p:cNvCxnSpPr/>
          <p:nvPr/>
        </p:nvCxnSpPr>
        <p:spPr>
          <a:xfrm>
            <a:off x="298525" y="4670686"/>
            <a:ext cx="6263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BEA48C4-A0C9-4C52-B82A-FC36E693FF77}"/>
              </a:ext>
            </a:extLst>
          </p:cNvPr>
          <p:cNvSpPr/>
          <p:nvPr/>
        </p:nvSpPr>
        <p:spPr>
          <a:xfrm>
            <a:off x="5457326" y="1095540"/>
            <a:ext cx="932330" cy="646331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AD03B9-F736-4DFC-AEA0-E3C42ACA45BA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behead(“left-up”, country)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measure) </a:t>
            </a:r>
            <a:r>
              <a:rPr lang="en-GB" dirty="0"/>
              <a:t>%&gt;%</a:t>
            </a:r>
          </a:p>
          <a:p>
            <a:r>
              <a:rPr lang="en-GB" dirty="0"/>
              <a:t>behead(“up-left”, </a:t>
            </a:r>
            <a:r>
              <a:rPr lang="en-GB" dirty="0" err="1"/>
              <a:t>life_event</a:t>
            </a:r>
            <a:r>
              <a:rPr lang="en-GB" dirty="0"/>
              <a:t>)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baby_age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7A6A8C8-02A7-4DCF-8A4F-B13F3932428B}"/>
              </a:ext>
            </a:extLst>
          </p:cNvPr>
          <p:cNvSpPr/>
          <p:nvPr/>
        </p:nvSpPr>
        <p:spPr>
          <a:xfrm>
            <a:off x="8606245" y="6067139"/>
            <a:ext cx="1825379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18FABA6-585E-4711-8BD3-E28ED2334566}"/>
              </a:ext>
            </a:extLst>
          </p:cNvPr>
          <p:cNvSpPr/>
          <p:nvPr/>
        </p:nvSpPr>
        <p:spPr>
          <a:xfrm>
            <a:off x="353319" y="1872954"/>
            <a:ext cx="662162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CD59EC2-549E-4217-B55F-94646ED79A90}"/>
              </a:ext>
            </a:extLst>
          </p:cNvPr>
          <p:cNvSpPr/>
          <p:nvPr/>
        </p:nvSpPr>
        <p:spPr>
          <a:xfrm>
            <a:off x="1849328" y="1868219"/>
            <a:ext cx="662162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0E5F624-57DC-43C8-A4B7-73B36AA6F006}"/>
              </a:ext>
            </a:extLst>
          </p:cNvPr>
          <p:cNvSpPr/>
          <p:nvPr/>
        </p:nvSpPr>
        <p:spPr>
          <a:xfrm>
            <a:off x="2643353" y="2446046"/>
            <a:ext cx="691515" cy="203264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99201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BAB24512-85A5-4130-87F6-FC4F74B11722}"/>
              </a:ext>
            </a:extLst>
          </p:cNvPr>
          <p:cNvGraphicFramePr>
            <a:graphicFrameLocks noGrp="1"/>
          </p:cNvGraphicFramePr>
          <p:nvPr/>
        </p:nvGraphicFramePr>
        <p:xfrm>
          <a:off x="289249" y="4665180"/>
          <a:ext cx="6272916" cy="206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106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  <a:gridCol w="922020">
                  <a:extLst>
                    <a:ext uri="{9D8B030D-6E8A-4147-A177-3AD203B41FA5}">
                      <a16:colId xmlns:a16="http://schemas.microsoft.com/office/drawing/2014/main" val="398746925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936501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6263640" cy="264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830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  <a:gridCol w="922020">
                  <a:extLst>
                    <a:ext uri="{9D8B030D-6E8A-4147-A177-3AD203B41FA5}">
                      <a16:colId xmlns:a16="http://schemas.microsoft.com/office/drawing/2014/main" val="398746925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936501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79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3512439" y="1438080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0535C-6837-46E2-9C18-6F941B4341E8}"/>
              </a:ext>
            </a:extLst>
          </p:cNvPr>
          <p:cNvSpPr txBox="1"/>
          <p:nvPr/>
        </p:nvSpPr>
        <p:spPr>
          <a:xfrm>
            <a:off x="4449120" y="1438080"/>
            <a:ext cx="10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measure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F5DFB3-350A-4214-AD29-D1527BD3E00F}"/>
              </a:ext>
            </a:extLst>
          </p:cNvPr>
          <p:cNvCxnSpPr/>
          <p:nvPr/>
        </p:nvCxnSpPr>
        <p:spPr>
          <a:xfrm>
            <a:off x="289560" y="1807412"/>
            <a:ext cx="6263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581C1B9-B20E-4512-86FB-1AA0668452BE}"/>
              </a:ext>
            </a:extLst>
          </p:cNvPr>
          <p:cNvSpPr txBox="1"/>
          <p:nvPr/>
        </p:nvSpPr>
        <p:spPr>
          <a:xfrm>
            <a:off x="5385801" y="1161081"/>
            <a:ext cx="107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life_</a:t>
            </a:r>
          </a:p>
          <a:p>
            <a:r>
              <a:rPr lang="en-GB" dirty="0"/>
              <a:t>event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A2E0F-C64E-402B-90C5-AAB9BEC669F3}"/>
              </a:ext>
            </a:extLst>
          </p:cNvPr>
          <p:cNvSpPr/>
          <p:nvPr/>
        </p:nvSpPr>
        <p:spPr>
          <a:xfrm>
            <a:off x="1845495" y="1903806"/>
            <a:ext cx="691515" cy="369332"/>
          </a:xfrm>
          <a:prstGeom prst="roundRect">
            <a:avLst/>
          </a:prstGeom>
          <a:solidFill>
            <a:srgbClr val="FF54C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073E14-8EF9-4DAC-B73D-6A31B1E50566}"/>
              </a:ext>
            </a:extLst>
          </p:cNvPr>
          <p:cNvCxnSpPr/>
          <p:nvPr/>
        </p:nvCxnSpPr>
        <p:spPr>
          <a:xfrm>
            <a:off x="298525" y="4670686"/>
            <a:ext cx="6263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A548719-90E6-480E-9F63-8134AA72A2EB}"/>
              </a:ext>
            </a:extLst>
          </p:cNvPr>
          <p:cNvSpPr/>
          <p:nvPr/>
        </p:nvSpPr>
        <p:spPr>
          <a:xfrm>
            <a:off x="5457326" y="1095540"/>
            <a:ext cx="932330" cy="646331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402E71-50D8-447E-9890-B6062CB9A017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behead(“left-up”, country)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measure) </a:t>
            </a:r>
            <a:r>
              <a:rPr lang="en-GB" dirty="0"/>
              <a:t>%&gt;%</a:t>
            </a:r>
          </a:p>
          <a:p>
            <a:r>
              <a:rPr lang="en-GB" dirty="0"/>
              <a:t>behead(“up-left”, </a:t>
            </a:r>
            <a:r>
              <a:rPr lang="en-GB" dirty="0" err="1"/>
              <a:t>life_event</a:t>
            </a:r>
            <a:r>
              <a:rPr lang="en-GB" dirty="0"/>
              <a:t>)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baby_age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AF9A55A-ED76-4D78-A456-B45C880BA666}"/>
              </a:ext>
            </a:extLst>
          </p:cNvPr>
          <p:cNvSpPr/>
          <p:nvPr/>
        </p:nvSpPr>
        <p:spPr>
          <a:xfrm>
            <a:off x="8606245" y="6067139"/>
            <a:ext cx="1825379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E70ECA5-9B2F-45D8-AF01-A25BF729E08A}"/>
              </a:ext>
            </a:extLst>
          </p:cNvPr>
          <p:cNvSpPr/>
          <p:nvPr/>
        </p:nvSpPr>
        <p:spPr>
          <a:xfrm>
            <a:off x="353319" y="1872954"/>
            <a:ext cx="662162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D0FBA96-F613-45AC-90C9-C63ECA9BBE33}"/>
              </a:ext>
            </a:extLst>
          </p:cNvPr>
          <p:cNvSpPr/>
          <p:nvPr/>
        </p:nvSpPr>
        <p:spPr>
          <a:xfrm>
            <a:off x="1849328" y="1868219"/>
            <a:ext cx="662162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32EB441-B2C2-43CC-B193-00530A047758}"/>
              </a:ext>
            </a:extLst>
          </p:cNvPr>
          <p:cNvSpPr/>
          <p:nvPr/>
        </p:nvSpPr>
        <p:spPr>
          <a:xfrm>
            <a:off x="2643353" y="2446046"/>
            <a:ext cx="691515" cy="203264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42934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BAB24512-85A5-4130-87F6-FC4F74B11722}"/>
              </a:ext>
            </a:extLst>
          </p:cNvPr>
          <p:cNvGraphicFramePr>
            <a:graphicFrameLocks noGrp="1"/>
          </p:cNvGraphicFramePr>
          <p:nvPr/>
        </p:nvGraphicFramePr>
        <p:xfrm>
          <a:off x="298525" y="4665180"/>
          <a:ext cx="6263640" cy="206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830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  <a:gridCol w="922020">
                  <a:extLst>
                    <a:ext uri="{9D8B030D-6E8A-4147-A177-3AD203B41FA5}">
                      <a16:colId xmlns:a16="http://schemas.microsoft.com/office/drawing/2014/main" val="398746925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936501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6263640" cy="264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830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  <a:gridCol w="922020">
                  <a:extLst>
                    <a:ext uri="{9D8B030D-6E8A-4147-A177-3AD203B41FA5}">
                      <a16:colId xmlns:a16="http://schemas.microsoft.com/office/drawing/2014/main" val="398746925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936501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79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3512439" y="1438080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0535C-6837-46E2-9C18-6F941B4341E8}"/>
              </a:ext>
            </a:extLst>
          </p:cNvPr>
          <p:cNvSpPr txBox="1"/>
          <p:nvPr/>
        </p:nvSpPr>
        <p:spPr>
          <a:xfrm>
            <a:off x="4449120" y="1438080"/>
            <a:ext cx="10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measure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F5DFB3-350A-4214-AD29-D1527BD3E00F}"/>
              </a:ext>
            </a:extLst>
          </p:cNvPr>
          <p:cNvCxnSpPr/>
          <p:nvPr/>
        </p:nvCxnSpPr>
        <p:spPr>
          <a:xfrm>
            <a:off x="289560" y="1807412"/>
            <a:ext cx="6263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581C1B9-B20E-4512-86FB-1AA0668452BE}"/>
              </a:ext>
            </a:extLst>
          </p:cNvPr>
          <p:cNvSpPr txBox="1"/>
          <p:nvPr/>
        </p:nvSpPr>
        <p:spPr>
          <a:xfrm>
            <a:off x="5385801" y="1161081"/>
            <a:ext cx="107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life_</a:t>
            </a:r>
          </a:p>
          <a:p>
            <a:r>
              <a:rPr lang="en-GB" dirty="0"/>
              <a:t>event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A2E0F-C64E-402B-90C5-AAB9BEC669F3}"/>
              </a:ext>
            </a:extLst>
          </p:cNvPr>
          <p:cNvSpPr/>
          <p:nvPr/>
        </p:nvSpPr>
        <p:spPr>
          <a:xfrm>
            <a:off x="5425549" y="4711867"/>
            <a:ext cx="691515" cy="1888995"/>
          </a:xfrm>
          <a:prstGeom prst="roundRect">
            <a:avLst/>
          </a:prstGeom>
          <a:solidFill>
            <a:srgbClr val="FF54C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073E14-8EF9-4DAC-B73D-6A31B1E50566}"/>
              </a:ext>
            </a:extLst>
          </p:cNvPr>
          <p:cNvCxnSpPr/>
          <p:nvPr/>
        </p:nvCxnSpPr>
        <p:spPr>
          <a:xfrm>
            <a:off x="298525" y="4670686"/>
            <a:ext cx="6263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65FA8A-6E15-4BAA-976F-0B312BA436C0}"/>
              </a:ext>
            </a:extLst>
          </p:cNvPr>
          <p:cNvSpPr/>
          <p:nvPr/>
        </p:nvSpPr>
        <p:spPr>
          <a:xfrm>
            <a:off x="5457326" y="1095540"/>
            <a:ext cx="932330" cy="646331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10FF4C-AFA1-44D0-AA7A-5DB66F35A4B9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behead(“left-up”, country)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measure) </a:t>
            </a:r>
            <a:r>
              <a:rPr lang="en-GB" dirty="0"/>
              <a:t>%&gt;%</a:t>
            </a:r>
          </a:p>
          <a:p>
            <a:r>
              <a:rPr lang="en-GB" dirty="0"/>
              <a:t>behead(“up-left”, </a:t>
            </a:r>
            <a:r>
              <a:rPr lang="en-GB" dirty="0" err="1"/>
              <a:t>life_event</a:t>
            </a:r>
            <a:r>
              <a:rPr lang="en-GB" dirty="0"/>
              <a:t>)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baby_age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50F451E-4197-43DA-BFB5-BE6652773736}"/>
              </a:ext>
            </a:extLst>
          </p:cNvPr>
          <p:cNvSpPr/>
          <p:nvPr/>
        </p:nvSpPr>
        <p:spPr>
          <a:xfrm>
            <a:off x="8606245" y="6067139"/>
            <a:ext cx="1825379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30764F1-4249-48BF-B4AE-6E963663C113}"/>
              </a:ext>
            </a:extLst>
          </p:cNvPr>
          <p:cNvSpPr/>
          <p:nvPr/>
        </p:nvSpPr>
        <p:spPr>
          <a:xfrm>
            <a:off x="353319" y="1872954"/>
            <a:ext cx="662162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4387C0A-76DD-486C-BD56-AF680DE732B4}"/>
              </a:ext>
            </a:extLst>
          </p:cNvPr>
          <p:cNvSpPr/>
          <p:nvPr/>
        </p:nvSpPr>
        <p:spPr>
          <a:xfrm>
            <a:off x="1849328" y="1868219"/>
            <a:ext cx="662162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C397EDA-2D41-4C64-9ECC-C7F1C6698080}"/>
              </a:ext>
            </a:extLst>
          </p:cNvPr>
          <p:cNvSpPr/>
          <p:nvPr/>
        </p:nvSpPr>
        <p:spPr>
          <a:xfrm>
            <a:off x="2615361" y="4707176"/>
            <a:ext cx="691515" cy="203264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22547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BAB24512-85A5-4130-87F6-FC4F74B11722}"/>
              </a:ext>
            </a:extLst>
          </p:cNvPr>
          <p:cNvGraphicFramePr>
            <a:graphicFrameLocks noGrp="1"/>
          </p:cNvGraphicFramePr>
          <p:nvPr/>
        </p:nvGraphicFramePr>
        <p:xfrm>
          <a:off x="298525" y="4665180"/>
          <a:ext cx="6263640" cy="206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830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  <a:gridCol w="922020">
                  <a:extLst>
                    <a:ext uri="{9D8B030D-6E8A-4147-A177-3AD203B41FA5}">
                      <a16:colId xmlns:a16="http://schemas.microsoft.com/office/drawing/2014/main" val="398746925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936501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6263640" cy="264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830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  <a:gridCol w="922020">
                  <a:extLst>
                    <a:ext uri="{9D8B030D-6E8A-4147-A177-3AD203B41FA5}">
                      <a16:colId xmlns:a16="http://schemas.microsoft.com/office/drawing/2014/main" val="398746925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936501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79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3512439" y="1438080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0535C-6837-46E2-9C18-6F941B4341E8}"/>
              </a:ext>
            </a:extLst>
          </p:cNvPr>
          <p:cNvSpPr txBox="1"/>
          <p:nvPr/>
        </p:nvSpPr>
        <p:spPr>
          <a:xfrm>
            <a:off x="4449120" y="1438080"/>
            <a:ext cx="10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measure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F5DFB3-350A-4214-AD29-D1527BD3E00F}"/>
              </a:ext>
            </a:extLst>
          </p:cNvPr>
          <p:cNvCxnSpPr/>
          <p:nvPr/>
        </p:nvCxnSpPr>
        <p:spPr>
          <a:xfrm>
            <a:off x="289560" y="1807412"/>
            <a:ext cx="6263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581C1B9-B20E-4512-86FB-1AA0668452BE}"/>
              </a:ext>
            </a:extLst>
          </p:cNvPr>
          <p:cNvSpPr txBox="1"/>
          <p:nvPr/>
        </p:nvSpPr>
        <p:spPr>
          <a:xfrm>
            <a:off x="5385801" y="1161081"/>
            <a:ext cx="107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life_</a:t>
            </a:r>
          </a:p>
          <a:p>
            <a:r>
              <a:rPr lang="en-GB" dirty="0"/>
              <a:t>event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073E14-8EF9-4DAC-B73D-6A31B1E50566}"/>
              </a:ext>
            </a:extLst>
          </p:cNvPr>
          <p:cNvCxnSpPr/>
          <p:nvPr/>
        </p:nvCxnSpPr>
        <p:spPr>
          <a:xfrm>
            <a:off x="298525" y="4670686"/>
            <a:ext cx="6263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65FA8A-6E15-4BAA-976F-0B312BA436C0}"/>
              </a:ext>
            </a:extLst>
          </p:cNvPr>
          <p:cNvSpPr/>
          <p:nvPr/>
        </p:nvSpPr>
        <p:spPr>
          <a:xfrm>
            <a:off x="5457326" y="1095540"/>
            <a:ext cx="932330" cy="646331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10FF4C-AFA1-44D0-AA7A-5DB66F35A4B9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behead(“left-up”, country)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measure) </a:t>
            </a:r>
            <a:r>
              <a:rPr lang="en-GB" dirty="0"/>
              <a:t>%&gt;%</a:t>
            </a:r>
          </a:p>
          <a:p>
            <a:r>
              <a:rPr lang="en-GB" dirty="0"/>
              <a:t>behead(“up-left”, </a:t>
            </a:r>
            <a:r>
              <a:rPr lang="en-GB" dirty="0" err="1"/>
              <a:t>life_event</a:t>
            </a:r>
            <a:r>
              <a:rPr lang="en-GB" dirty="0"/>
              <a:t>)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baby_age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50F451E-4197-43DA-BFB5-BE6652773736}"/>
              </a:ext>
            </a:extLst>
          </p:cNvPr>
          <p:cNvSpPr/>
          <p:nvPr/>
        </p:nvSpPr>
        <p:spPr>
          <a:xfrm>
            <a:off x="8606245" y="6067139"/>
            <a:ext cx="1825379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666052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BAB24512-85A5-4130-87F6-FC4F74B11722}"/>
              </a:ext>
            </a:extLst>
          </p:cNvPr>
          <p:cNvGraphicFramePr>
            <a:graphicFrameLocks noGrp="1"/>
          </p:cNvGraphicFramePr>
          <p:nvPr/>
        </p:nvGraphicFramePr>
        <p:xfrm>
          <a:off x="298525" y="4665180"/>
          <a:ext cx="6263640" cy="206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830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  <a:gridCol w="922020">
                  <a:extLst>
                    <a:ext uri="{9D8B030D-6E8A-4147-A177-3AD203B41FA5}">
                      <a16:colId xmlns:a16="http://schemas.microsoft.com/office/drawing/2014/main" val="398746925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936501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6263640" cy="206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830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  <a:gridCol w="922020">
                  <a:extLst>
                    <a:ext uri="{9D8B030D-6E8A-4147-A177-3AD203B41FA5}">
                      <a16:colId xmlns:a16="http://schemas.microsoft.com/office/drawing/2014/main" val="398746925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936501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3512439" y="1438080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0535C-6837-46E2-9C18-6F941B4341E8}"/>
              </a:ext>
            </a:extLst>
          </p:cNvPr>
          <p:cNvSpPr txBox="1"/>
          <p:nvPr/>
        </p:nvSpPr>
        <p:spPr>
          <a:xfrm>
            <a:off x="4449120" y="1438080"/>
            <a:ext cx="10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measure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F5DFB3-350A-4214-AD29-D1527BD3E00F}"/>
              </a:ext>
            </a:extLst>
          </p:cNvPr>
          <p:cNvCxnSpPr/>
          <p:nvPr/>
        </p:nvCxnSpPr>
        <p:spPr>
          <a:xfrm>
            <a:off x="289560" y="1807412"/>
            <a:ext cx="6263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581C1B9-B20E-4512-86FB-1AA0668452BE}"/>
              </a:ext>
            </a:extLst>
          </p:cNvPr>
          <p:cNvSpPr txBox="1"/>
          <p:nvPr/>
        </p:nvSpPr>
        <p:spPr>
          <a:xfrm>
            <a:off x="5385801" y="1161081"/>
            <a:ext cx="107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life_</a:t>
            </a:r>
          </a:p>
          <a:p>
            <a:r>
              <a:rPr lang="en-GB" dirty="0"/>
              <a:t>event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073E14-8EF9-4DAC-B73D-6A31B1E50566}"/>
              </a:ext>
            </a:extLst>
          </p:cNvPr>
          <p:cNvCxnSpPr/>
          <p:nvPr/>
        </p:nvCxnSpPr>
        <p:spPr>
          <a:xfrm>
            <a:off x="298525" y="4670686"/>
            <a:ext cx="6263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A10FF4C-AFA1-44D0-AA7A-5DB66F35A4B9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behead(“left-up”, country)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measure) </a:t>
            </a:r>
            <a:r>
              <a:rPr lang="en-GB" dirty="0"/>
              <a:t>%&gt;%</a:t>
            </a:r>
          </a:p>
          <a:p>
            <a:r>
              <a:rPr lang="en-GB" dirty="0"/>
              <a:t>behead(“up-left”, </a:t>
            </a:r>
            <a:r>
              <a:rPr lang="en-GB" dirty="0" err="1"/>
              <a:t>life_event</a:t>
            </a:r>
            <a:r>
              <a:rPr lang="en-GB" dirty="0"/>
              <a:t>)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baby_age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50F451E-4197-43DA-BFB5-BE6652773736}"/>
              </a:ext>
            </a:extLst>
          </p:cNvPr>
          <p:cNvSpPr/>
          <p:nvPr/>
        </p:nvSpPr>
        <p:spPr>
          <a:xfrm>
            <a:off x="8606245" y="6067139"/>
            <a:ext cx="1825379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232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5330190" cy="301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4336">
                  <a:extLst>
                    <a:ext uri="{9D8B030D-6E8A-4147-A177-3AD203B41FA5}">
                      <a16:colId xmlns:a16="http://schemas.microsoft.com/office/drawing/2014/main" val="3512026479"/>
                    </a:ext>
                  </a:extLst>
                </a:gridCol>
                <a:gridCol w="806704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85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79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4676774" y="1381125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DB1E52-78E0-4D6D-B2E5-313FF77B06D1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/>
              <a:t>behead(“left-up”, country)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measure)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life_event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baby_age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5FB530-C7BD-4534-A365-B8F289ACFD07}"/>
              </a:ext>
            </a:extLst>
          </p:cNvPr>
          <p:cNvSpPr/>
          <p:nvPr/>
        </p:nvSpPr>
        <p:spPr>
          <a:xfrm>
            <a:off x="8593494" y="5563098"/>
            <a:ext cx="1693599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7A38749-209D-45C2-87AE-35F58E3BDD1F}"/>
              </a:ext>
            </a:extLst>
          </p:cNvPr>
          <p:cNvSpPr/>
          <p:nvPr/>
        </p:nvSpPr>
        <p:spPr>
          <a:xfrm>
            <a:off x="372035" y="2216518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DB3A88C-B66E-4A99-A6A0-3C99E5725F24}"/>
              </a:ext>
            </a:extLst>
          </p:cNvPr>
          <p:cNvSpPr/>
          <p:nvPr/>
        </p:nvSpPr>
        <p:spPr>
          <a:xfrm>
            <a:off x="4676774" y="1417844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11026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BAB24512-85A5-4130-87F6-FC4F74B11722}"/>
              </a:ext>
            </a:extLst>
          </p:cNvPr>
          <p:cNvGraphicFramePr>
            <a:graphicFrameLocks noGrp="1"/>
          </p:cNvGraphicFramePr>
          <p:nvPr/>
        </p:nvGraphicFramePr>
        <p:xfrm>
          <a:off x="298525" y="4665180"/>
          <a:ext cx="4606290" cy="206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830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  <a:gridCol w="922020">
                  <a:extLst>
                    <a:ext uri="{9D8B030D-6E8A-4147-A177-3AD203B41FA5}">
                      <a16:colId xmlns:a16="http://schemas.microsoft.com/office/drawing/2014/main" val="398746925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936501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4606290" cy="206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830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  <a:gridCol w="922020">
                  <a:extLst>
                    <a:ext uri="{9D8B030D-6E8A-4147-A177-3AD203B41FA5}">
                      <a16:colId xmlns:a16="http://schemas.microsoft.com/office/drawing/2014/main" val="398746925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936501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2033263" y="1412678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0535C-6837-46E2-9C18-6F941B4341E8}"/>
              </a:ext>
            </a:extLst>
          </p:cNvPr>
          <p:cNvSpPr txBox="1"/>
          <p:nvPr/>
        </p:nvSpPr>
        <p:spPr>
          <a:xfrm>
            <a:off x="2969944" y="1412678"/>
            <a:ext cx="10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measure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F5DFB3-350A-4214-AD29-D1527BD3E00F}"/>
              </a:ext>
            </a:extLst>
          </p:cNvPr>
          <p:cNvCxnSpPr>
            <a:cxnSpLocks/>
          </p:cNvCxnSpPr>
          <p:nvPr/>
        </p:nvCxnSpPr>
        <p:spPr>
          <a:xfrm>
            <a:off x="289560" y="1807412"/>
            <a:ext cx="46152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581C1B9-B20E-4512-86FB-1AA0668452BE}"/>
              </a:ext>
            </a:extLst>
          </p:cNvPr>
          <p:cNvSpPr txBox="1"/>
          <p:nvPr/>
        </p:nvSpPr>
        <p:spPr>
          <a:xfrm>
            <a:off x="3906625" y="1135679"/>
            <a:ext cx="107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life_</a:t>
            </a:r>
          </a:p>
          <a:p>
            <a:r>
              <a:rPr lang="en-GB" dirty="0"/>
              <a:t>event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073E14-8EF9-4DAC-B73D-6A31B1E50566}"/>
              </a:ext>
            </a:extLst>
          </p:cNvPr>
          <p:cNvCxnSpPr>
            <a:cxnSpLocks/>
          </p:cNvCxnSpPr>
          <p:nvPr/>
        </p:nvCxnSpPr>
        <p:spPr>
          <a:xfrm>
            <a:off x="298525" y="4670686"/>
            <a:ext cx="45973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552CE5C-B87F-4C8B-A5A7-13A16A251624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behead(“left-up”, country)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measure) </a:t>
            </a:r>
            <a:r>
              <a:rPr lang="en-GB" dirty="0"/>
              <a:t>%&gt;%</a:t>
            </a:r>
          </a:p>
          <a:p>
            <a:r>
              <a:rPr lang="en-GB" dirty="0"/>
              <a:t>behead(“up-left”, </a:t>
            </a:r>
            <a:r>
              <a:rPr lang="en-GB" dirty="0" err="1"/>
              <a:t>life_event</a:t>
            </a:r>
            <a:r>
              <a:rPr lang="en-GB" dirty="0"/>
              <a:t>)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baby_age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8504484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5311140" cy="206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830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  <a:gridCol w="922020">
                  <a:extLst>
                    <a:ext uri="{9D8B030D-6E8A-4147-A177-3AD203B41FA5}">
                      <a16:colId xmlns:a16="http://schemas.microsoft.com/office/drawing/2014/main" val="3987469251"/>
                    </a:ext>
                  </a:extLst>
                </a:gridCol>
                <a:gridCol w="902970">
                  <a:extLst>
                    <a:ext uri="{9D8B030D-6E8A-4147-A177-3AD203B41FA5}">
                      <a16:colId xmlns:a16="http://schemas.microsoft.com/office/drawing/2014/main" val="393650161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213773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1826514" y="1405699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0535C-6837-46E2-9C18-6F941B4341E8}"/>
              </a:ext>
            </a:extLst>
          </p:cNvPr>
          <p:cNvSpPr txBox="1"/>
          <p:nvPr/>
        </p:nvSpPr>
        <p:spPr>
          <a:xfrm>
            <a:off x="2763195" y="1405699"/>
            <a:ext cx="10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measure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81C1B9-B20E-4512-86FB-1AA0668452BE}"/>
              </a:ext>
            </a:extLst>
          </p:cNvPr>
          <p:cNvSpPr txBox="1"/>
          <p:nvPr/>
        </p:nvSpPr>
        <p:spPr>
          <a:xfrm>
            <a:off x="3699876" y="1128700"/>
            <a:ext cx="107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life_</a:t>
            </a:r>
          </a:p>
          <a:p>
            <a:r>
              <a:rPr lang="en-GB" dirty="0"/>
              <a:t>event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626960D5-B258-4A08-8A1A-E227DE22863A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4274655"/>
          <a:ext cx="5249228" cy="206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79629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39874692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76418475"/>
                    </a:ext>
                  </a:extLst>
                </a:gridCol>
                <a:gridCol w="947738">
                  <a:extLst>
                    <a:ext uri="{9D8B030D-6E8A-4147-A177-3AD203B41FA5}">
                      <a16:colId xmlns:a16="http://schemas.microsoft.com/office/drawing/2014/main" val="2191097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B9F81C5-D42B-4C76-8B57-3CA36923FB2C}"/>
              </a:ext>
            </a:extLst>
          </p:cNvPr>
          <p:cNvSpPr txBox="1"/>
          <p:nvPr/>
        </p:nvSpPr>
        <p:spPr>
          <a:xfrm>
            <a:off x="4557124" y="1321356"/>
            <a:ext cx="1281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baby_age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413A74-FF0E-4ED0-BFF1-EAE6631F2215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behead(“left-up”, country)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measure)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life_event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en-GB" dirty="0"/>
              <a:t>%&gt;%</a:t>
            </a:r>
          </a:p>
          <a:p>
            <a:r>
              <a:rPr lang="en-GB" dirty="0"/>
              <a:t>behead(“up”, </a:t>
            </a:r>
            <a:r>
              <a:rPr lang="en-GB" dirty="0" err="1"/>
              <a:t>baby_age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716A5F7-F57B-4B69-9A45-76E87C801A8E}"/>
              </a:ext>
            </a:extLst>
          </p:cNvPr>
          <p:cNvSpPr/>
          <p:nvPr/>
        </p:nvSpPr>
        <p:spPr>
          <a:xfrm>
            <a:off x="8559592" y="6377713"/>
            <a:ext cx="1489477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C6DCE5-E7CC-44B8-8C0D-39392E08201C}"/>
              </a:ext>
            </a:extLst>
          </p:cNvPr>
          <p:cNvSpPr/>
          <p:nvPr/>
        </p:nvSpPr>
        <p:spPr>
          <a:xfrm>
            <a:off x="4557125" y="1334419"/>
            <a:ext cx="1043576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477D5B5-B7D8-4C21-BA63-23AECC049B42}"/>
              </a:ext>
            </a:extLst>
          </p:cNvPr>
          <p:cNvSpPr/>
          <p:nvPr/>
        </p:nvSpPr>
        <p:spPr>
          <a:xfrm>
            <a:off x="316412" y="1810462"/>
            <a:ext cx="691294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EACFF5C-D615-4AB1-89F0-BAEEC5A61528}"/>
              </a:ext>
            </a:extLst>
          </p:cNvPr>
          <p:cNvSpPr/>
          <p:nvPr/>
        </p:nvSpPr>
        <p:spPr>
          <a:xfrm>
            <a:off x="1135220" y="1846128"/>
            <a:ext cx="691294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671A9AB-F587-4D15-AFDC-2B6D88685492}"/>
              </a:ext>
            </a:extLst>
          </p:cNvPr>
          <p:cNvSpPr/>
          <p:nvPr/>
        </p:nvSpPr>
        <p:spPr>
          <a:xfrm>
            <a:off x="316412" y="4291403"/>
            <a:ext cx="691294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D3BB057-1494-4B88-883C-EB24B43ADBA4}"/>
              </a:ext>
            </a:extLst>
          </p:cNvPr>
          <p:cNvSpPr/>
          <p:nvPr/>
        </p:nvSpPr>
        <p:spPr>
          <a:xfrm>
            <a:off x="1069283" y="4291403"/>
            <a:ext cx="691294" cy="476540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960146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5311140" cy="206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830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  <a:gridCol w="922020">
                  <a:extLst>
                    <a:ext uri="{9D8B030D-6E8A-4147-A177-3AD203B41FA5}">
                      <a16:colId xmlns:a16="http://schemas.microsoft.com/office/drawing/2014/main" val="3987469251"/>
                    </a:ext>
                  </a:extLst>
                </a:gridCol>
                <a:gridCol w="902970">
                  <a:extLst>
                    <a:ext uri="{9D8B030D-6E8A-4147-A177-3AD203B41FA5}">
                      <a16:colId xmlns:a16="http://schemas.microsoft.com/office/drawing/2014/main" val="393650161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213773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1826514" y="1405699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0535C-6837-46E2-9C18-6F941B4341E8}"/>
              </a:ext>
            </a:extLst>
          </p:cNvPr>
          <p:cNvSpPr txBox="1"/>
          <p:nvPr/>
        </p:nvSpPr>
        <p:spPr>
          <a:xfrm>
            <a:off x="2763195" y="1405699"/>
            <a:ext cx="10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measure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81C1B9-B20E-4512-86FB-1AA0668452BE}"/>
              </a:ext>
            </a:extLst>
          </p:cNvPr>
          <p:cNvSpPr txBox="1"/>
          <p:nvPr/>
        </p:nvSpPr>
        <p:spPr>
          <a:xfrm>
            <a:off x="3699876" y="1128700"/>
            <a:ext cx="107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life_</a:t>
            </a:r>
          </a:p>
          <a:p>
            <a:r>
              <a:rPr lang="en-GB" dirty="0"/>
              <a:t>event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626960D5-B258-4A08-8A1A-E227DE22863A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4274655"/>
          <a:ext cx="5249228" cy="206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79629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39874692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76418475"/>
                    </a:ext>
                  </a:extLst>
                </a:gridCol>
                <a:gridCol w="947738">
                  <a:extLst>
                    <a:ext uri="{9D8B030D-6E8A-4147-A177-3AD203B41FA5}">
                      <a16:colId xmlns:a16="http://schemas.microsoft.com/office/drawing/2014/main" val="2191097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B9F81C5-D42B-4C76-8B57-3CA36923FB2C}"/>
              </a:ext>
            </a:extLst>
          </p:cNvPr>
          <p:cNvSpPr txBox="1"/>
          <p:nvPr/>
        </p:nvSpPr>
        <p:spPr>
          <a:xfrm>
            <a:off x="4557124" y="1321356"/>
            <a:ext cx="1281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baby_age</a:t>
            </a:r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5542FD7-3A11-486F-AD42-D83CBBBA8722}"/>
              </a:ext>
            </a:extLst>
          </p:cNvPr>
          <p:cNvSpPr/>
          <p:nvPr/>
        </p:nvSpPr>
        <p:spPr>
          <a:xfrm>
            <a:off x="356235" y="2412676"/>
            <a:ext cx="691515" cy="1460266"/>
          </a:xfrm>
          <a:prstGeom prst="roundRect">
            <a:avLst/>
          </a:prstGeom>
          <a:solidFill>
            <a:srgbClr val="FF54C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DF124A9-38A4-4C4B-BE5A-0867CCAF898A}"/>
              </a:ext>
            </a:extLst>
          </p:cNvPr>
          <p:cNvSpPr/>
          <p:nvPr/>
        </p:nvSpPr>
        <p:spPr>
          <a:xfrm>
            <a:off x="356235" y="4876869"/>
            <a:ext cx="691515" cy="1460266"/>
          </a:xfrm>
          <a:prstGeom prst="roundRect">
            <a:avLst/>
          </a:prstGeom>
          <a:solidFill>
            <a:srgbClr val="FF54C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0FE49B-B126-4D93-AB63-3CFBDCA3D5E9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behead(“left-up”, country)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measure)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life_event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en-GB" dirty="0"/>
              <a:t>%&gt;%</a:t>
            </a:r>
          </a:p>
          <a:p>
            <a:r>
              <a:rPr lang="en-GB" dirty="0"/>
              <a:t>behead(“up”, </a:t>
            </a:r>
            <a:r>
              <a:rPr lang="en-GB" dirty="0" err="1"/>
              <a:t>baby_age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B7DE959-CCA3-4CCF-B9F9-FEB05125762C}"/>
              </a:ext>
            </a:extLst>
          </p:cNvPr>
          <p:cNvSpPr/>
          <p:nvPr/>
        </p:nvSpPr>
        <p:spPr>
          <a:xfrm>
            <a:off x="8559592" y="6377713"/>
            <a:ext cx="1489477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92CAB2D-8B0F-4385-83EA-36B2A974D46A}"/>
              </a:ext>
            </a:extLst>
          </p:cNvPr>
          <p:cNvSpPr/>
          <p:nvPr/>
        </p:nvSpPr>
        <p:spPr>
          <a:xfrm>
            <a:off x="4557125" y="1334419"/>
            <a:ext cx="1043576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91DBB53-309B-44D0-B814-BB374561998A}"/>
              </a:ext>
            </a:extLst>
          </p:cNvPr>
          <p:cNvSpPr/>
          <p:nvPr/>
        </p:nvSpPr>
        <p:spPr>
          <a:xfrm>
            <a:off x="316412" y="1810462"/>
            <a:ext cx="691294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301BE31-8B41-4544-BDB1-9A9403481C19}"/>
              </a:ext>
            </a:extLst>
          </p:cNvPr>
          <p:cNvSpPr/>
          <p:nvPr/>
        </p:nvSpPr>
        <p:spPr>
          <a:xfrm>
            <a:off x="1135220" y="1846128"/>
            <a:ext cx="691294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43CA672-2A87-4B1F-BBCD-38941A290537}"/>
              </a:ext>
            </a:extLst>
          </p:cNvPr>
          <p:cNvSpPr/>
          <p:nvPr/>
        </p:nvSpPr>
        <p:spPr>
          <a:xfrm>
            <a:off x="316412" y="4291403"/>
            <a:ext cx="691294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55625A0-34DA-4247-8025-F3EE2A82CEA2}"/>
              </a:ext>
            </a:extLst>
          </p:cNvPr>
          <p:cNvSpPr/>
          <p:nvPr/>
        </p:nvSpPr>
        <p:spPr>
          <a:xfrm>
            <a:off x="1069283" y="4291403"/>
            <a:ext cx="691294" cy="476540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260846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5311140" cy="206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830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  <a:gridCol w="922020">
                  <a:extLst>
                    <a:ext uri="{9D8B030D-6E8A-4147-A177-3AD203B41FA5}">
                      <a16:colId xmlns:a16="http://schemas.microsoft.com/office/drawing/2014/main" val="3987469251"/>
                    </a:ext>
                  </a:extLst>
                </a:gridCol>
                <a:gridCol w="902970">
                  <a:extLst>
                    <a:ext uri="{9D8B030D-6E8A-4147-A177-3AD203B41FA5}">
                      <a16:colId xmlns:a16="http://schemas.microsoft.com/office/drawing/2014/main" val="393650161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213773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1826514" y="1405699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0535C-6837-46E2-9C18-6F941B4341E8}"/>
              </a:ext>
            </a:extLst>
          </p:cNvPr>
          <p:cNvSpPr txBox="1"/>
          <p:nvPr/>
        </p:nvSpPr>
        <p:spPr>
          <a:xfrm>
            <a:off x="2763195" y="1405699"/>
            <a:ext cx="10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measure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81C1B9-B20E-4512-86FB-1AA0668452BE}"/>
              </a:ext>
            </a:extLst>
          </p:cNvPr>
          <p:cNvSpPr txBox="1"/>
          <p:nvPr/>
        </p:nvSpPr>
        <p:spPr>
          <a:xfrm>
            <a:off x="3699876" y="1128700"/>
            <a:ext cx="107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life_</a:t>
            </a:r>
          </a:p>
          <a:p>
            <a:r>
              <a:rPr lang="en-GB" dirty="0"/>
              <a:t>event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626960D5-B258-4A08-8A1A-E227DE22863A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4274655"/>
          <a:ext cx="5249228" cy="206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79629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39874692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76418475"/>
                    </a:ext>
                  </a:extLst>
                </a:gridCol>
                <a:gridCol w="947738">
                  <a:extLst>
                    <a:ext uri="{9D8B030D-6E8A-4147-A177-3AD203B41FA5}">
                      <a16:colId xmlns:a16="http://schemas.microsoft.com/office/drawing/2014/main" val="2191097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B9F81C5-D42B-4C76-8B57-3CA36923FB2C}"/>
              </a:ext>
            </a:extLst>
          </p:cNvPr>
          <p:cNvSpPr txBox="1"/>
          <p:nvPr/>
        </p:nvSpPr>
        <p:spPr>
          <a:xfrm>
            <a:off x="4557124" y="1321356"/>
            <a:ext cx="1281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baby_age</a:t>
            </a:r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5542FD7-3A11-486F-AD42-D83CBBBA8722}"/>
              </a:ext>
            </a:extLst>
          </p:cNvPr>
          <p:cNvSpPr/>
          <p:nvPr/>
        </p:nvSpPr>
        <p:spPr>
          <a:xfrm>
            <a:off x="356235" y="1883400"/>
            <a:ext cx="691515" cy="409502"/>
          </a:xfrm>
          <a:prstGeom prst="roundRect">
            <a:avLst/>
          </a:prstGeom>
          <a:solidFill>
            <a:srgbClr val="FF54C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DF124A9-38A4-4C4B-BE5A-0867CCAF898A}"/>
              </a:ext>
            </a:extLst>
          </p:cNvPr>
          <p:cNvSpPr/>
          <p:nvPr/>
        </p:nvSpPr>
        <p:spPr>
          <a:xfrm>
            <a:off x="356234" y="4347951"/>
            <a:ext cx="691515" cy="340590"/>
          </a:xfrm>
          <a:prstGeom prst="roundRect">
            <a:avLst/>
          </a:prstGeom>
          <a:solidFill>
            <a:srgbClr val="FF54C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AC7D6E-E4B3-4D47-ADFA-78427ABBBF4E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behead(“left-up”, country)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measure)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life_event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en-GB" dirty="0"/>
              <a:t>%&gt;%</a:t>
            </a:r>
          </a:p>
          <a:p>
            <a:r>
              <a:rPr lang="en-GB" dirty="0"/>
              <a:t>behead(“up”, </a:t>
            </a:r>
            <a:r>
              <a:rPr lang="en-GB" dirty="0" err="1"/>
              <a:t>baby_age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4995371-E6D8-4B83-9608-B69C631E4264}"/>
              </a:ext>
            </a:extLst>
          </p:cNvPr>
          <p:cNvSpPr/>
          <p:nvPr/>
        </p:nvSpPr>
        <p:spPr>
          <a:xfrm>
            <a:off x="8559592" y="6377713"/>
            <a:ext cx="1489477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497DF3-0C5E-43EE-A0D9-7D8FF08D5FF1}"/>
              </a:ext>
            </a:extLst>
          </p:cNvPr>
          <p:cNvSpPr/>
          <p:nvPr/>
        </p:nvSpPr>
        <p:spPr>
          <a:xfrm>
            <a:off x="4557125" y="1334419"/>
            <a:ext cx="1043576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F489970-AE44-4323-AB99-36A5AB6A9386}"/>
              </a:ext>
            </a:extLst>
          </p:cNvPr>
          <p:cNvSpPr/>
          <p:nvPr/>
        </p:nvSpPr>
        <p:spPr>
          <a:xfrm>
            <a:off x="316412" y="1810462"/>
            <a:ext cx="691294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96277D6-D569-4E53-BB1B-AF8578452A15}"/>
              </a:ext>
            </a:extLst>
          </p:cNvPr>
          <p:cNvSpPr/>
          <p:nvPr/>
        </p:nvSpPr>
        <p:spPr>
          <a:xfrm>
            <a:off x="1135220" y="1846128"/>
            <a:ext cx="691294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6415096-58ED-4EC3-92F0-C76B54D4D83D}"/>
              </a:ext>
            </a:extLst>
          </p:cNvPr>
          <p:cNvSpPr/>
          <p:nvPr/>
        </p:nvSpPr>
        <p:spPr>
          <a:xfrm>
            <a:off x="316412" y="4291403"/>
            <a:ext cx="691294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B33904-C2DA-4EB5-9677-617D617EE213}"/>
              </a:ext>
            </a:extLst>
          </p:cNvPr>
          <p:cNvSpPr/>
          <p:nvPr/>
        </p:nvSpPr>
        <p:spPr>
          <a:xfrm>
            <a:off x="1069283" y="4291403"/>
            <a:ext cx="691294" cy="476540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74317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5311140" cy="206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830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  <a:gridCol w="922020">
                  <a:extLst>
                    <a:ext uri="{9D8B030D-6E8A-4147-A177-3AD203B41FA5}">
                      <a16:colId xmlns:a16="http://schemas.microsoft.com/office/drawing/2014/main" val="3987469251"/>
                    </a:ext>
                  </a:extLst>
                </a:gridCol>
                <a:gridCol w="902970">
                  <a:extLst>
                    <a:ext uri="{9D8B030D-6E8A-4147-A177-3AD203B41FA5}">
                      <a16:colId xmlns:a16="http://schemas.microsoft.com/office/drawing/2014/main" val="393650161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213773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1826514" y="1405699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0535C-6837-46E2-9C18-6F941B4341E8}"/>
              </a:ext>
            </a:extLst>
          </p:cNvPr>
          <p:cNvSpPr txBox="1"/>
          <p:nvPr/>
        </p:nvSpPr>
        <p:spPr>
          <a:xfrm>
            <a:off x="2763195" y="1405699"/>
            <a:ext cx="10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measure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81C1B9-B20E-4512-86FB-1AA0668452BE}"/>
              </a:ext>
            </a:extLst>
          </p:cNvPr>
          <p:cNvSpPr txBox="1"/>
          <p:nvPr/>
        </p:nvSpPr>
        <p:spPr>
          <a:xfrm>
            <a:off x="3699876" y="1128700"/>
            <a:ext cx="107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life_</a:t>
            </a:r>
          </a:p>
          <a:p>
            <a:r>
              <a:rPr lang="en-GB" dirty="0"/>
              <a:t>event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626960D5-B258-4A08-8A1A-E227DE22863A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4274655"/>
          <a:ext cx="5249228" cy="206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79629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39874692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76418475"/>
                    </a:ext>
                  </a:extLst>
                </a:gridCol>
                <a:gridCol w="947738">
                  <a:extLst>
                    <a:ext uri="{9D8B030D-6E8A-4147-A177-3AD203B41FA5}">
                      <a16:colId xmlns:a16="http://schemas.microsoft.com/office/drawing/2014/main" val="2191097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B9F81C5-D42B-4C76-8B57-3CA36923FB2C}"/>
              </a:ext>
            </a:extLst>
          </p:cNvPr>
          <p:cNvSpPr txBox="1"/>
          <p:nvPr/>
        </p:nvSpPr>
        <p:spPr>
          <a:xfrm>
            <a:off x="4557124" y="1321356"/>
            <a:ext cx="1281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baby_age</a:t>
            </a:r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5542FD7-3A11-486F-AD42-D83CBBBA8722}"/>
              </a:ext>
            </a:extLst>
          </p:cNvPr>
          <p:cNvSpPr/>
          <p:nvPr/>
        </p:nvSpPr>
        <p:spPr>
          <a:xfrm>
            <a:off x="4680585" y="2412676"/>
            <a:ext cx="691515" cy="1460266"/>
          </a:xfrm>
          <a:prstGeom prst="roundRect">
            <a:avLst/>
          </a:prstGeom>
          <a:solidFill>
            <a:srgbClr val="FF54C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DF124A9-38A4-4C4B-BE5A-0867CCAF898A}"/>
              </a:ext>
            </a:extLst>
          </p:cNvPr>
          <p:cNvSpPr/>
          <p:nvPr/>
        </p:nvSpPr>
        <p:spPr>
          <a:xfrm>
            <a:off x="4604749" y="4876869"/>
            <a:ext cx="691515" cy="1460266"/>
          </a:xfrm>
          <a:prstGeom prst="roundRect">
            <a:avLst/>
          </a:prstGeom>
          <a:solidFill>
            <a:srgbClr val="FF54C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BD3AAC-D69C-4280-AF02-D99C3630DDB8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behead(“left-up”, country)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measure)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life_event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en-GB" dirty="0"/>
              <a:t>%&gt;%</a:t>
            </a:r>
          </a:p>
          <a:p>
            <a:r>
              <a:rPr lang="en-GB" dirty="0"/>
              <a:t>behead(“up”, </a:t>
            </a:r>
            <a:r>
              <a:rPr lang="en-GB" dirty="0" err="1"/>
              <a:t>baby_age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44BEEA9-013C-4480-A413-7821D311D116}"/>
              </a:ext>
            </a:extLst>
          </p:cNvPr>
          <p:cNvSpPr/>
          <p:nvPr/>
        </p:nvSpPr>
        <p:spPr>
          <a:xfrm>
            <a:off x="8559592" y="6377713"/>
            <a:ext cx="1489477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1C977A6-0D85-4DBC-8DE9-098A6B370EC3}"/>
              </a:ext>
            </a:extLst>
          </p:cNvPr>
          <p:cNvSpPr/>
          <p:nvPr/>
        </p:nvSpPr>
        <p:spPr>
          <a:xfrm>
            <a:off x="4557125" y="1334419"/>
            <a:ext cx="1043576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98DC60D-C1D3-4FF0-B9DA-957C4A7F984A}"/>
              </a:ext>
            </a:extLst>
          </p:cNvPr>
          <p:cNvSpPr/>
          <p:nvPr/>
        </p:nvSpPr>
        <p:spPr>
          <a:xfrm>
            <a:off x="316412" y="1810462"/>
            <a:ext cx="691294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37C92E3-123A-40E2-A157-2FE46B434184}"/>
              </a:ext>
            </a:extLst>
          </p:cNvPr>
          <p:cNvSpPr/>
          <p:nvPr/>
        </p:nvSpPr>
        <p:spPr>
          <a:xfrm>
            <a:off x="1135220" y="1846128"/>
            <a:ext cx="691294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706AA93-3ED9-4904-B314-B09510A9E8CC}"/>
              </a:ext>
            </a:extLst>
          </p:cNvPr>
          <p:cNvSpPr/>
          <p:nvPr/>
        </p:nvSpPr>
        <p:spPr>
          <a:xfrm>
            <a:off x="316412" y="4291403"/>
            <a:ext cx="691294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62D1874-D0EA-467C-A6B2-63E6F4DBD4E1}"/>
              </a:ext>
            </a:extLst>
          </p:cNvPr>
          <p:cNvSpPr/>
          <p:nvPr/>
        </p:nvSpPr>
        <p:spPr>
          <a:xfrm>
            <a:off x="1069283" y="4291403"/>
            <a:ext cx="691294" cy="476540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35245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5311140" cy="206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830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  <a:gridCol w="922020">
                  <a:extLst>
                    <a:ext uri="{9D8B030D-6E8A-4147-A177-3AD203B41FA5}">
                      <a16:colId xmlns:a16="http://schemas.microsoft.com/office/drawing/2014/main" val="3987469251"/>
                    </a:ext>
                  </a:extLst>
                </a:gridCol>
                <a:gridCol w="902970">
                  <a:extLst>
                    <a:ext uri="{9D8B030D-6E8A-4147-A177-3AD203B41FA5}">
                      <a16:colId xmlns:a16="http://schemas.microsoft.com/office/drawing/2014/main" val="393650161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213773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1826514" y="1405699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0535C-6837-46E2-9C18-6F941B4341E8}"/>
              </a:ext>
            </a:extLst>
          </p:cNvPr>
          <p:cNvSpPr txBox="1"/>
          <p:nvPr/>
        </p:nvSpPr>
        <p:spPr>
          <a:xfrm>
            <a:off x="2763195" y="1405699"/>
            <a:ext cx="10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measure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81C1B9-B20E-4512-86FB-1AA0668452BE}"/>
              </a:ext>
            </a:extLst>
          </p:cNvPr>
          <p:cNvSpPr txBox="1"/>
          <p:nvPr/>
        </p:nvSpPr>
        <p:spPr>
          <a:xfrm>
            <a:off x="3699876" y="1128700"/>
            <a:ext cx="107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life_</a:t>
            </a:r>
          </a:p>
          <a:p>
            <a:r>
              <a:rPr lang="en-GB" dirty="0"/>
              <a:t>event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626960D5-B258-4A08-8A1A-E227DE22863A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4274655"/>
          <a:ext cx="5249228" cy="206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79629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39874692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76418475"/>
                    </a:ext>
                  </a:extLst>
                </a:gridCol>
                <a:gridCol w="947738">
                  <a:extLst>
                    <a:ext uri="{9D8B030D-6E8A-4147-A177-3AD203B41FA5}">
                      <a16:colId xmlns:a16="http://schemas.microsoft.com/office/drawing/2014/main" val="2191097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B9F81C5-D42B-4C76-8B57-3CA36923FB2C}"/>
              </a:ext>
            </a:extLst>
          </p:cNvPr>
          <p:cNvSpPr txBox="1"/>
          <p:nvPr/>
        </p:nvSpPr>
        <p:spPr>
          <a:xfrm>
            <a:off x="4557124" y="1321356"/>
            <a:ext cx="1281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baby_age</a:t>
            </a:r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5542FD7-3A11-486F-AD42-D83CBBBA8722}"/>
              </a:ext>
            </a:extLst>
          </p:cNvPr>
          <p:cNvSpPr/>
          <p:nvPr/>
        </p:nvSpPr>
        <p:spPr>
          <a:xfrm>
            <a:off x="1134999" y="2412676"/>
            <a:ext cx="691515" cy="1460266"/>
          </a:xfrm>
          <a:prstGeom prst="roundRect">
            <a:avLst/>
          </a:prstGeom>
          <a:solidFill>
            <a:srgbClr val="FF54C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DF124A9-38A4-4C4B-BE5A-0867CCAF898A}"/>
              </a:ext>
            </a:extLst>
          </p:cNvPr>
          <p:cNvSpPr/>
          <p:nvPr/>
        </p:nvSpPr>
        <p:spPr>
          <a:xfrm>
            <a:off x="1045761" y="4876869"/>
            <a:ext cx="691515" cy="1460266"/>
          </a:xfrm>
          <a:prstGeom prst="roundRect">
            <a:avLst/>
          </a:prstGeom>
          <a:solidFill>
            <a:srgbClr val="FF54C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E7D2DB-547B-40FC-8096-46194306E773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behead(“left-up”, country)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measure)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life_event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en-GB" dirty="0"/>
              <a:t>%&gt;%</a:t>
            </a:r>
          </a:p>
          <a:p>
            <a:r>
              <a:rPr lang="en-GB" dirty="0"/>
              <a:t>behead(“up”, </a:t>
            </a:r>
            <a:r>
              <a:rPr lang="en-GB" dirty="0" err="1"/>
              <a:t>baby_age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343E4C-8307-49F2-819F-7DC8758F4079}"/>
              </a:ext>
            </a:extLst>
          </p:cNvPr>
          <p:cNvSpPr/>
          <p:nvPr/>
        </p:nvSpPr>
        <p:spPr>
          <a:xfrm>
            <a:off x="8559592" y="6377713"/>
            <a:ext cx="1489477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E1C2615-0E0B-430D-9D02-A393FA461822}"/>
              </a:ext>
            </a:extLst>
          </p:cNvPr>
          <p:cNvSpPr/>
          <p:nvPr/>
        </p:nvSpPr>
        <p:spPr>
          <a:xfrm>
            <a:off x="4557125" y="1334419"/>
            <a:ext cx="1043576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783A42-51AB-43CA-A924-46D4A0F5A115}"/>
              </a:ext>
            </a:extLst>
          </p:cNvPr>
          <p:cNvSpPr/>
          <p:nvPr/>
        </p:nvSpPr>
        <p:spPr>
          <a:xfrm>
            <a:off x="316412" y="1810462"/>
            <a:ext cx="691294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5A29064-14AF-4241-A95D-CA34AA7A70A6}"/>
              </a:ext>
            </a:extLst>
          </p:cNvPr>
          <p:cNvSpPr/>
          <p:nvPr/>
        </p:nvSpPr>
        <p:spPr>
          <a:xfrm>
            <a:off x="1135220" y="1846128"/>
            <a:ext cx="691294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93B8692-1014-4EF9-B7C6-36AABAEBA1E9}"/>
              </a:ext>
            </a:extLst>
          </p:cNvPr>
          <p:cNvSpPr/>
          <p:nvPr/>
        </p:nvSpPr>
        <p:spPr>
          <a:xfrm>
            <a:off x="316412" y="4291403"/>
            <a:ext cx="691294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0C2CADB-D79B-4ABF-B43C-924292FFF1D4}"/>
              </a:ext>
            </a:extLst>
          </p:cNvPr>
          <p:cNvSpPr/>
          <p:nvPr/>
        </p:nvSpPr>
        <p:spPr>
          <a:xfrm>
            <a:off x="1069283" y="4291403"/>
            <a:ext cx="691294" cy="476540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012357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5311140" cy="206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830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  <a:gridCol w="922020">
                  <a:extLst>
                    <a:ext uri="{9D8B030D-6E8A-4147-A177-3AD203B41FA5}">
                      <a16:colId xmlns:a16="http://schemas.microsoft.com/office/drawing/2014/main" val="3987469251"/>
                    </a:ext>
                  </a:extLst>
                </a:gridCol>
                <a:gridCol w="902970">
                  <a:extLst>
                    <a:ext uri="{9D8B030D-6E8A-4147-A177-3AD203B41FA5}">
                      <a16:colId xmlns:a16="http://schemas.microsoft.com/office/drawing/2014/main" val="393650161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213773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1826514" y="1405699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0535C-6837-46E2-9C18-6F941B4341E8}"/>
              </a:ext>
            </a:extLst>
          </p:cNvPr>
          <p:cNvSpPr txBox="1"/>
          <p:nvPr/>
        </p:nvSpPr>
        <p:spPr>
          <a:xfrm>
            <a:off x="2763195" y="1405699"/>
            <a:ext cx="10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measure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81C1B9-B20E-4512-86FB-1AA0668452BE}"/>
              </a:ext>
            </a:extLst>
          </p:cNvPr>
          <p:cNvSpPr txBox="1"/>
          <p:nvPr/>
        </p:nvSpPr>
        <p:spPr>
          <a:xfrm>
            <a:off x="3699876" y="1128700"/>
            <a:ext cx="107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life_</a:t>
            </a:r>
          </a:p>
          <a:p>
            <a:r>
              <a:rPr lang="en-GB" dirty="0"/>
              <a:t>event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626960D5-B258-4A08-8A1A-E227DE22863A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4274655"/>
          <a:ext cx="5249228" cy="206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79629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39874692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76418475"/>
                    </a:ext>
                  </a:extLst>
                </a:gridCol>
                <a:gridCol w="947738">
                  <a:extLst>
                    <a:ext uri="{9D8B030D-6E8A-4147-A177-3AD203B41FA5}">
                      <a16:colId xmlns:a16="http://schemas.microsoft.com/office/drawing/2014/main" val="2191097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B9F81C5-D42B-4C76-8B57-3CA36923FB2C}"/>
              </a:ext>
            </a:extLst>
          </p:cNvPr>
          <p:cNvSpPr txBox="1"/>
          <p:nvPr/>
        </p:nvSpPr>
        <p:spPr>
          <a:xfrm>
            <a:off x="4557124" y="1321356"/>
            <a:ext cx="1281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baby_age</a:t>
            </a:r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5542FD7-3A11-486F-AD42-D83CBBBA8722}"/>
              </a:ext>
            </a:extLst>
          </p:cNvPr>
          <p:cNvSpPr/>
          <p:nvPr/>
        </p:nvSpPr>
        <p:spPr>
          <a:xfrm>
            <a:off x="1134999" y="1810462"/>
            <a:ext cx="691515" cy="369332"/>
          </a:xfrm>
          <a:prstGeom prst="roundRect">
            <a:avLst/>
          </a:prstGeom>
          <a:solidFill>
            <a:srgbClr val="FF54C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DF124A9-38A4-4C4B-BE5A-0867CCAF898A}"/>
              </a:ext>
            </a:extLst>
          </p:cNvPr>
          <p:cNvSpPr/>
          <p:nvPr/>
        </p:nvSpPr>
        <p:spPr>
          <a:xfrm>
            <a:off x="1063691" y="4274655"/>
            <a:ext cx="691515" cy="521463"/>
          </a:xfrm>
          <a:prstGeom prst="roundRect">
            <a:avLst/>
          </a:prstGeom>
          <a:solidFill>
            <a:srgbClr val="FF54C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DF0A9F-6834-49F2-9CCB-0AC640406196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behead(“left-up”, country)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measure)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life_event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en-GB" dirty="0"/>
              <a:t>%&gt;%</a:t>
            </a:r>
          </a:p>
          <a:p>
            <a:r>
              <a:rPr lang="en-GB" dirty="0"/>
              <a:t>behead(“up”, </a:t>
            </a:r>
            <a:r>
              <a:rPr lang="en-GB" dirty="0" err="1"/>
              <a:t>baby_age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12E52FD-C2D2-4F71-87BD-6A77B3EE2CDE}"/>
              </a:ext>
            </a:extLst>
          </p:cNvPr>
          <p:cNvSpPr/>
          <p:nvPr/>
        </p:nvSpPr>
        <p:spPr>
          <a:xfrm>
            <a:off x="8559592" y="6377713"/>
            <a:ext cx="1489477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7ED8410-D5DF-4901-AB82-5B7246D21CC1}"/>
              </a:ext>
            </a:extLst>
          </p:cNvPr>
          <p:cNvSpPr/>
          <p:nvPr/>
        </p:nvSpPr>
        <p:spPr>
          <a:xfrm>
            <a:off x="4557125" y="1334419"/>
            <a:ext cx="1043576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088B4E1-25AF-4A24-9785-903A1DAE64A3}"/>
              </a:ext>
            </a:extLst>
          </p:cNvPr>
          <p:cNvSpPr/>
          <p:nvPr/>
        </p:nvSpPr>
        <p:spPr>
          <a:xfrm>
            <a:off x="316412" y="1810462"/>
            <a:ext cx="691294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074BD8-6CE2-4235-86A5-6A324D29C787}"/>
              </a:ext>
            </a:extLst>
          </p:cNvPr>
          <p:cNvSpPr/>
          <p:nvPr/>
        </p:nvSpPr>
        <p:spPr>
          <a:xfrm>
            <a:off x="1135220" y="1846128"/>
            <a:ext cx="691294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EAF921A-ED58-41A8-A633-D55B5620B29A}"/>
              </a:ext>
            </a:extLst>
          </p:cNvPr>
          <p:cNvSpPr/>
          <p:nvPr/>
        </p:nvSpPr>
        <p:spPr>
          <a:xfrm>
            <a:off x="316412" y="4291403"/>
            <a:ext cx="691294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A68238E-09E9-4389-A9F9-DC36F9C1032A}"/>
              </a:ext>
            </a:extLst>
          </p:cNvPr>
          <p:cNvSpPr/>
          <p:nvPr/>
        </p:nvSpPr>
        <p:spPr>
          <a:xfrm>
            <a:off x="1069283" y="4291403"/>
            <a:ext cx="691294" cy="476540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F31979C-2BF3-48D3-8100-600EF5A5AD66}"/>
              </a:ext>
            </a:extLst>
          </p:cNvPr>
          <p:cNvSpPr/>
          <p:nvPr/>
        </p:nvSpPr>
        <p:spPr>
          <a:xfrm>
            <a:off x="1074654" y="2446799"/>
            <a:ext cx="691515" cy="1416941"/>
          </a:xfrm>
          <a:prstGeom prst="roundRect">
            <a:avLst/>
          </a:prstGeom>
          <a:solidFill>
            <a:schemeClr val="accent2">
              <a:lumMod val="60000"/>
              <a:lumOff val="40000"/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DA755B-8193-4050-B38B-9173D0FADCB3}"/>
              </a:ext>
            </a:extLst>
          </p:cNvPr>
          <p:cNvSpPr/>
          <p:nvPr/>
        </p:nvSpPr>
        <p:spPr>
          <a:xfrm>
            <a:off x="1074239" y="4901716"/>
            <a:ext cx="691515" cy="1416941"/>
          </a:xfrm>
          <a:prstGeom prst="roundRect">
            <a:avLst/>
          </a:prstGeom>
          <a:solidFill>
            <a:schemeClr val="accent2">
              <a:lumMod val="60000"/>
              <a:lumOff val="40000"/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42285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5311140" cy="206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830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  <a:gridCol w="922020">
                  <a:extLst>
                    <a:ext uri="{9D8B030D-6E8A-4147-A177-3AD203B41FA5}">
                      <a16:colId xmlns:a16="http://schemas.microsoft.com/office/drawing/2014/main" val="3987469251"/>
                    </a:ext>
                  </a:extLst>
                </a:gridCol>
                <a:gridCol w="902970">
                  <a:extLst>
                    <a:ext uri="{9D8B030D-6E8A-4147-A177-3AD203B41FA5}">
                      <a16:colId xmlns:a16="http://schemas.microsoft.com/office/drawing/2014/main" val="393650161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213773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1826514" y="1405699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0535C-6837-46E2-9C18-6F941B4341E8}"/>
              </a:ext>
            </a:extLst>
          </p:cNvPr>
          <p:cNvSpPr txBox="1"/>
          <p:nvPr/>
        </p:nvSpPr>
        <p:spPr>
          <a:xfrm>
            <a:off x="2763195" y="1405699"/>
            <a:ext cx="10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measure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81C1B9-B20E-4512-86FB-1AA0668452BE}"/>
              </a:ext>
            </a:extLst>
          </p:cNvPr>
          <p:cNvSpPr txBox="1"/>
          <p:nvPr/>
        </p:nvSpPr>
        <p:spPr>
          <a:xfrm>
            <a:off x="3699876" y="1128700"/>
            <a:ext cx="107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life_</a:t>
            </a:r>
          </a:p>
          <a:p>
            <a:r>
              <a:rPr lang="en-GB" dirty="0"/>
              <a:t>event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626960D5-B258-4A08-8A1A-E227DE22863A}"/>
              </a:ext>
            </a:extLst>
          </p:cNvPr>
          <p:cNvGraphicFramePr>
            <a:graphicFrameLocks noGrp="1"/>
          </p:cNvGraphicFramePr>
          <p:nvPr/>
        </p:nvGraphicFramePr>
        <p:xfrm>
          <a:off x="6319249" y="474782"/>
          <a:ext cx="5249228" cy="206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7265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731975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39874692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76418475"/>
                    </a:ext>
                  </a:extLst>
                </a:gridCol>
                <a:gridCol w="947738">
                  <a:extLst>
                    <a:ext uri="{9D8B030D-6E8A-4147-A177-3AD203B41FA5}">
                      <a16:colId xmlns:a16="http://schemas.microsoft.com/office/drawing/2014/main" val="2191097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B9F81C5-D42B-4C76-8B57-3CA36923FB2C}"/>
              </a:ext>
            </a:extLst>
          </p:cNvPr>
          <p:cNvSpPr txBox="1"/>
          <p:nvPr/>
        </p:nvSpPr>
        <p:spPr>
          <a:xfrm>
            <a:off x="4557124" y="1321356"/>
            <a:ext cx="1281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baby_age</a:t>
            </a:r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5542FD7-3A11-486F-AD42-D83CBBBA8722}"/>
              </a:ext>
            </a:extLst>
          </p:cNvPr>
          <p:cNvSpPr/>
          <p:nvPr/>
        </p:nvSpPr>
        <p:spPr>
          <a:xfrm>
            <a:off x="4673245" y="4703917"/>
            <a:ext cx="691515" cy="1383118"/>
          </a:xfrm>
          <a:prstGeom prst="roundRect">
            <a:avLst/>
          </a:prstGeom>
          <a:solidFill>
            <a:srgbClr val="FF54C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88B18E67-E682-4653-A705-7FEF58EE7923}"/>
              </a:ext>
            </a:extLst>
          </p:cNvPr>
          <p:cNvGraphicFramePr>
            <a:graphicFrameLocks noGrp="1"/>
          </p:cNvGraphicFramePr>
          <p:nvPr/>
        </p:nvGraphicFramePr>
        <p:xfrm>
          <a:off x="6311153" y="2826103"/>
          <a:ext cx="5378823" cy="206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1046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79629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39874692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76418475"/>
                    </a:ext>
                  </a:extLst>
                </a:gridCol>
                <a:gridCol w="1069237">
                  <a:extLst>
                    <a:ext uri="{9D8B030D-6E8A-4147-A177-3AD203B41FA5}">
                      <a16:colId xmlns:a16="http://schemas.microsoft.com/office/drawing/2014/main" val="2191097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F868C11-2288-47AA-9F32-27E898C670FC}"/>
              </a:ext>
            </a:extLst>
          </p:cNvPr>
          <p:cNvSpPr/>
          <p:nvPr/>
        </p:nvSpPr>
        <p:spPr>
          <a:xfrm>
            <a:off x="10778826" y="3417385"/>
            <a:ext cx="691515" cy="1376082"/>
          </a:xfrm>
          <a:prstGeom prst="roundRect">
            <a:avLst/>
          </a:prstGeom>
          <a:solidFill>
            <a:srgbClr val="FF54C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5DA9E4B-2FB7-4B3F-9CF2-F45B18AD945F}"/>
              </a:ext>
            </a:extLst>
          </p:cNvPr>
          <p:cNvSpPr/>
          <p:nvPr/>
        </p:nvSpPr>
        <p:spPr>
          <a:xfrm>
            <a:off x="10675802" y="1044819"/>
            <a:ext cx="691515" cy="1376082"/>
          </a:xfrm>
          <a:prstGeom prst="roundRect">
            <a:avLst/>
          </a:prstGeom>
          <a:solidFill>
            <a:srgbClr val="FF54C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6161C3EA-8578-421D-B33A-C6AE2CCA1C7C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4274655"/>
          <a:ext cx="5249228" cy="206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79629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39874692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76418475"/>
                    </a:ext>
                  </a:extLst>
                </a:gridCol>
                <a:gridCol w="947738">
                  <a:extLst>
                    <a:ext uri="{9D8B030D-6E8A-4147-A177-3AD203B41FA5}">
                      <a16:colId xmlns:a16="http://schemas.microsoft.com/office/drawing/2014/main" val="2191097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F615656-0AB6-4BB4-9FAC-D462135F99B1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behead(“left-up”, country)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measure)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life_event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en-GB" dirty="0"/>
              <a:t>%&gt;%</a:t>
            </a:r>
          </a:p>
          <a:p>
            <a:r>
              <a:rPr lang="en-GB" dirty="0"/>
              <a:t>behead(“up”, </a:t>
            </a:r>
            <a:r>
              <a:rPr lang="en-GB" dirty="0" err="1"/>
              <a:t>baby_age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B0045EA-14EC-4835-8032-688227584487}"/>
              </a:ext>
            </a:extLst>
          </p:cNvPr>
          <p:cNvSpPr/>
          <p:nvPr/>
        </p:nvSpPr>
        <p:spPr>
          <a:xfrm>
            <a:off x="8559592" y="6377713"/>
            <a:ext cx="1489477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07CC86C-774B-40CE-A09D-6354F273EE17}"/>
              </a:ext>
            </a:extLst>
          </p:cNvPr>
          <p:cNvSpPr/>
          <p:nvPr/>
        </p:nvSpPr>
        <p:spPr>
          <a:xfrm>
            <a:off x="4557125" y="1334419"/>
            <a:ext cx="1043576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C183918-CBC7-47D5-95DB-62F1C272BEEA}"/>
              </a:ext>
            </a:extLst>
          </p:cNvPr>
          <p:cNvSpPr/>
          <p:nvPr/>
        </p:nvSpPr>
        <p:spPr>
          <a:xfrm>
            <a:off x="316412" y="1810462"/>
            <a:ext cx="691294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7873E14-47E4-4AD8-A812-E82988999D03}"/>
              </a:ext>
            </a:extLst>
          </p:cNvPr>
          <p:cNvSpPr/>
          <p:nvPr/>
        </p:nvSpPr>
        <p:spPr>
          <a:xfrm>
            <a:off x="1135220" y="1846128"/>
            <a:ext cx="691294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2373EAD-FF20-42DB-98F0-B28C46FBFA9D}"/>
              </a:ext>
            </a:extLst>
          </p:cNvPr>
          <p:cNvSpPr/>
          <p:nvPr/>
        </p:nvSpPr>
        <p:spPr>
          <a:xfrm>
            <a:off x="316412" y="4291403"/>
            <a:ext cx="691294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DAF942B-7C38-42F3-9B8B-31536628133D}"/>
              </a:ext>
            </a:extLst>
          </p:cNvPr>
          <p:cNvSpPr/>
          <p:nvPr/>
        </p:nvSpPr>
        <p:spPr>
          <a:xfrm>
            <a:off x="1069283" y="4291403"/>
            <a:ext cx="691294" cy="476540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6FB2417-F023-425F-B7D5-3327AE5E55EB}"/>
              </a:ext>
            </a:extLst>
          </p:cNvPr>
          <p:cNvSpPr/>
          <p:nvPr/>
        </p:nvSpPr>
        <p:spPr>
          <a:xfrm>
            <a:off x="6325885" y="432736"/>
            <a:ext cx="691294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ADB62A4-0F60-4722-BE64-11855FD9EAB5}"/>
              </a:ext>
            </a:extLst>
          </p:cNvPr>
          <p:cNvSpPr/>
          <p:nvPr/>
        </p:nvSpPr>
        <p:spPr>
          <a:xfrm>
            <a:off x="7144693" y="468402"/>
            <a:ext cx="691294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B9A19D7-5E51-448F-A899-8A75F973FBB5}"/>
              </a:ext>
            </a:extLst>
          </p:cNvPr>
          <p:cNvSpPr/>
          <p:nvPr/>
        </p:nvSpPr>
        <p:spPr>
          <a:xfrm>
            <a:off x="6325885" y="2913677"/>
            <a:ext cx="691294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7BFAB4C-8A5D-4D11-9ED3-427ECA31D8BD}"/>
              </a:ext>
            </a:extLst>
          </p:cNvPr>
          <p:cNvSpPr/>
          <p:nvPr/>
        </p:nvSpPr>
        <p:spPr>
          <a:xfrm>
            <a:off x="7078756" y="2913677"/>
            <a:ext cx="691294" cy="476540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C4BA215-4917-440D-947E-91BA6AFFBDF6}"/>
              </a:ext>
            </a:extLst>
          </p:cNvPr>
          <p:cNvSpPr/>
          <p:nvPr/>
        </p:nvSpPr>
        <p:spPr>
          <a:xfrm>
            <a:off x="7107065" y="1024263"/>
            <a:ext cx="691515" cy="1416941"/>
          </a:xfrm>
          <a:prstGeom prst="roundRect">
            <a:avLst/>
          </a:prstGeom>
          <a:solidFill>
            <a:schemeClr val="accent2">
              <a:lumMod val="60000"/>
              <a:lumOff val="40000"/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0C4DBD5-DBB6-42F1-9D30-EA6F7C9E5803}"/>
              </a:ext>
            </a:extLst>
          </p:cNvPr>
          <p:cNvSpPr/>
          <p:nvPr/>
        </p:nvSpPr>
        <p:spPr>
          <a:xfrm>
            <a:off x="7106650" y="3479180"/>
            <a:ext cx="691515" cy="1416941"/>
          </a:xfrm>
          <a:prstGeom prst="roundRect">
            <a:avLst/>
          </a:prstGeom>
          <a:solidFill>
            <a:schemeClr val="accent2">
              <a:lumMod val="60000"/>
              <a:lumOff val="40000"/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01815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531114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830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  <a:gridCol w="922020">
                  <a:extLst>
                    <a:ext uri="{9D8B030D-6E8A-4147-A177-3AD203B41FA5}">
                      <a16:colId xmlns:a16="http://schemas.microsoft.com/office/drawing/2014/main" val="3987469251"/>
                    </a:ext>
                  </a:extLst>
                </a:gridCol>
                <a:gridCol w="902970">
                  <a:extLst>
                    <a:ext uri="{9D8B030D-6E8A-4147-A177-3AD203B41FA5}">
                      <a16:colId xmlns:a16="http://schemas.microsoft.com/office/drawing/2014/main" val="393650161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213773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1826514" y="1405699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0535C-6837-46E2-9C18-6F941B4341E8}"/>
              </a:ext>
            </a:extLst>
          </p:cNvPr>
          <p:cNvSpPr txBox="1"/>
          <p:nvPr/>
        </p:nvSpPr>
        <p:spPr>
          <a:xfrm>
            <a:off x="2763195" y="1405699"/>
            <a:ext cx="10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measure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81C1B9-B20E-4512-86FB-1AA0668452BE}"/>
              </a:ext>
            </a:extLst>
          </p:cNvPr>
          <p:cNvSpPr txBox="1"/>
          <p:nvPr/>
        </p:nvSpPr>
        <p:spPr>
          <a:xfrm>
            <a:off x="3699876" y="1128700"/>
            <a:ext cx="107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life_</a:t>
            </a:r>
          </a:p>
          <a:p>
            <a:r>
              <a:rPr lang="en-GB" dirty="0"/>
              <a:t>event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626960D5-B258-4A08-8A1A-E227DE22863A}"/>
              </a:ext>
            </a:extLst>
          </p:cNvPr>
          <p:cNvGraphicFramePr>
            <a:graphicFrameLocks noGrp="1"/>
          </p:cNvGraphicFramePr>
          <p:nvPr/>
        </p:nvGraphicFramePr>
        <p:xfrm>
          <a:off x="6319249" y="474782"/>
          <a:ext cx="524922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7265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731975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39874692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76418475"/>
                    </a:ext>
                  </a:extLst>
                </a:gridCol>
                <a:gridCol w="947738">
                  <a:extLst>
                    <a:ext uri="{9D8B030D-6E8A-4147-A177-3AD203B41FA5}">
                      <a16:colId xmlns:a16="http://schemas.microsoft.com/office/drawing/2014/main" val="2191097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B9F81C5-D42B-4C76-8B57-3CA36923FB2C}"/>
              </a:ext>
            </a:extLst>
          </p:cNvPr>
          <p:cNvSpPr txBox="1"/>
          <p:nvPr/>
        </p:nvSpPr>
        <p:spPr>
          <a:xfrm>
            <a:off x="4557124" y="1321356"/>
            <a:ext cx="1281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baby_age</a:t>
            </a:r>
            <a:endParaRPr lang="en-GB" dirty="0"/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88B18E67-E682-4653-A705-7FEF58EE7923}"/>
              </a:ext>
            </a:extLst>
          </p:cNvPr>
          <p:cNvGraphicFramePr>
            <a:graphicFrameLocks noGrp="1"/>
          </p:cNvGraphicFramePr>
          <p:nvPr/>
        </p:nvGraphicFramePr>
        <p:xfrm>
          <a:off x="6311153" y="2826103"/>
          <a:ext cx="537882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1046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79629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39874692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76418475"/>
                    </a:ext>
                  </a:extLst>
                </a:gridCol>
                <a:gridCol w="1069237">
                  <a:extLst>
                    <a:ext uri="{9D8B030D-6E8A-4147-A177-3AD203B41FA5}">
                      <a16:colId xmlns:a16="http://schemas.microsoft.com/office/drawing/2014/main" val="2191097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6161C3EA-8578-421D-B33A-C6AE2CCA1C7C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4274655"/>
          <a:ext cx="524922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79629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39874692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76418475"/>
                    </a:ext>
                  </a:extLst>
                </a:gridCol>
                <a:gridCol w="947738">
                  <a:extLst>
                    <a:ext uri="{9D8B030D-6E8A-4147-A177-3AD203B41FA5}">
                      <a16:colId xmlns:a16="http://schemas.microsoft.com/office/drawing/2014/main" val="2191097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85708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5414554" cy="593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9103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852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960448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  <a:gridCol w="922335">
                  <a:extLst>
                    <a:ext uri="{9D8B030D-6E8A-4147-A177-3AD203B41FA5}">
                      <a16:colId xmlns:a16="http://schemas.microsoft.com/office/drawing/2014/main" val="3987469251"/>
                    </a:ext>
                  </a:extLst>
                </a:gridCol>
                <a:gridCol w="903278">
                  <a:extLst>
                    <a:ext uri="{9D8B030D-6E8A-4147-A177-3AD203B41FA5}">
                      <a16:colId xmlns:a16="http://schemas.microsoft.com/office/drawing/2014/main" val="3936501616"/>
                    </a:ext>
                  </a:extLst>
                </a:gridCol>
                <a:gridCol w="1092538">
                  <a:extLst>
                    <a:ext uri="{9D8B030D-6E8A-4147-A177-3AD203B41FA5}">
                      <a16:colId xmlns:a16="http://schemas.microsoft.com/office/drawing/2014/main" val="2213773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090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711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184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25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135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851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794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624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937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55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98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07083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1826514" y="1405699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0535C-6837-46E2-9C18-6F941B4341E8}"/>
              </a:ext>
            </a:extLst>
          </p:cNvPr>
          <p:cNvSpPr txBox="1"/>
          <p:nvPr/>
        </p:nvSpPr>
        <p:spPr>
          <a:xfrm>
            <a:off x="2763195" y="1405699"/>
            <a:ext cx="10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measure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81C1B9-B20E-4512-86FB-1AA0668452BE}"/>
              </a:ext>
            </a:extLst>
          </p:cNvPr>
          <p:cNvSpPr txBox="1"/>
          <p:nvPr/>
        </p:nvSpPr>
        <p:spPr>
          <a:xfrm>
            <a:off x="3699876" y="1128700"/>
            <a:ext cx="107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life_</a:t>
            </a:r>
          </a:p>
          <a:p>
            <a:r>
              <a:rPr lang="en-GB" dirty="0"/>
              <a:t>event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9F81C5-D42B-4C76-8B57-3CA36923FB2C}"/>
              </a:ext>
            </a:extLst>
          </p:cNvPr>
          <p:cNvSpPr txBox="1"/>
          <p:nvPr/>
        </p:nvSpPr>
        <p:spPr>
          <a:xfrm>
            <a:off x="4557124" y="1321356"/>
            <a:ext cx="1281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baby_age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96D3A7-D306-43DA-A1A7-08C3BEB270FB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behead(“left-up”, country)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measure)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life_event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en-GB" dirty="0"/>
              <a:t>%&gt;%</a:t>
            </a:r>
          </a:p>
          <a:p>
            <a:r>
              <a:rPr lang="en-GB" dirty="0"/>
              <a:t>behead(“up”, </a:t>
            </a:r>
            <a:r>
              <a:rPr lang="en-GB" dirty="0" err="1"/>
              <a:t>baby_age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9716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5330190" cy="301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4336">
                  <a:extLst>
                    <a:ext uri="{9D8B030D-6E8A-4147-A177-3AD203B41FA5}">
                      <a16:colId xmlns:a16="http://schemas.microsoft.com/office/drawing/2014/main" val="3512026479"/>
                    </a:ext>
                  </a:extLst>
                </a:gridCol>
                <a:gridCol w="806704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85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79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4676774" y="1381125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A491CA-73CC-4F14-B485-74E55633A1E1}"/>
              </a:ext>
            </a:extLst>
          </p:cNvPr>
          <p:cNvSpPr/>
          <p:nvPr/>
        </p:nvSpPr>
        <p:spPr>
          <a:xfrm>
            <a:off x="1472184" y="1845116"/>
            <a:ext cx="3118866" cy="304580"/>
          </a:xfrm>
          <a:prstGeom prst="roundRect">
            <a:avLst/>
          </a:prstGeom>
          <a:solidFill>
            <a:srgbClr val="FF54C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623240-CBE8-43A2-AC5B-0EFF1702B956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/>
              <a:t>behead(“left-up”, country)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measure)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life_event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baby_age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6E26FF6-5E37-43FE-B7AB-179F566F0B93}"/>
              </a:ext>
            </a:extLst>
          </p:cNvPr>
          <p:cNvSpPr/>
          <p:nvPr/>
        </p:nvSpPr>
        <p:spPr>
          <a:xfrm>
            <a:off x="8593494" y="5563098"/>
            <a:ext cx="1693599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4D5503E-C88D-4671-A7BC-2047535C737D}"/>
              </a:ext>
            </a:extLst>
          </p:cNvPr>
          <p:cNvSpPr/>
          <p:nvPr/>
        </p:nvSpPr>
        <p:spPr>
          <a:xfrm>
            <a:off x="372035" y="2216518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E0329A5-0977-4339-A9E9-A3A4CDF1752A}"/>
              </a:ext>
            </a:extLst>
          </p:cNvPr>
          <p:cNvSpPr/>
          <p:nvPr/>
        </p:nvSpPr>
        <p:spPr>
          <a:xfrm>
            <a:off x="4676774" y="1417844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450204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318589" y="1512198"/>
          <a:ext cx="4615451" cy="593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852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960448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  <a:gridCol w="922335">
                  <a:extLst>
                    <a:ext uri="{9D8B030D-6E8A-4147-A177-3AD203B41FA5}">
                      <a16:colId xmlns:a16="http://schemas.microsoft.com/office/drawing/2014/main" val="3987469251"/>
                    </a:ext>
                  </a:extLst>
                </a:gridCol>
                <a:gridCol w="903278">
                  <a:extLst>
                    <a:ext uri="{9D8B030D-6E8A-4147-A177-3AD203B41FA5}">
                      <a16:colId xmlns:a16="http://schemas.microsoft.com/office/drawing/2014/main" val="3936501616"/>
                    </a:ext>
                  </a:extLst>
                </a:gridCol>
                <a:gridCol w="1092538">
                  <a:extLst>
                    <a:ext uri="{9D8B030D-6E8A-4147-A177-3AD203B41FA5}">
                      <a16:colId xmlns:a16="http://schemas.microsoft.com/office/drawing/2014/main" val="2213773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090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3711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5184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25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135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6851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4794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624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5937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155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98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07083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1187885" y="1139816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0535C-6837-46E2-9C18-6F941B4341E8}"/>
              </a:ext>
            </a:extLst>
          </p:cNvPr>
          <p:cNvSpPr txBox="1"/>
          <p:nvPr/>
        </p:nvSpPr>
        <p:spPr>
          <a:xfrm>
            <a:off x="2124566" y="1139816"/>
            <a:ext cx="10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measure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81C1B9-B20E-4512-86FB-1AA0668452BE}"/>
              </a:ext>
            </a:extLst>
          </p:cNvPr>
          <p:cNvSpPr txBox="1"/>
          <p:nvPr/>
        </p:nvSpPr>
        <p:spPr>
          <a:xfrm>
            <a:off x="3061247" y="862817"/>
            <a:ext cx="107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life_</a:t>
            </a:r>
          </a:p>
          <a:p>
            <a:r>
              <a:rPr lang="en-GB" dirty="0"/>
              <a:t>event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9F81C5-D42B-4C76-8B57-3CA36923FB2C}"/>
              </a:ext>
            </a:extLst>
          </p:cNvPr>
          <p:cNvSpPr txBox="1"/>
          <p:nvPr/>
        </p:nvSpPr>
        <p:spPr>
          <a:xfrm>
            <a:off x="3918495" y="1055473"/>
            <a:ext cx="1281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baby_age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57F0E5-0E7D-4944-9796-DFB6431798DF}"/>
              </a:ext>
            </a:extLst>
          </p:cNvPr>
          <p:cNvSpPr txBox="1"/>
          <p:nvPr/>
        </p:nvSpPr>
        <p:spPr>
          <a:xfrm>
            <a:off x="257498" y="1139276"/>
            <a:ext cx="101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numeric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8D0B84-DDDC-43D5-81E3-C2807B8F9DD3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/>
              <a:t>behead(“left-up”, country) %&gt;%</a:t>
            </a:r>
          </a:p>
          <a:p>
            <a:r>
              <a:rPr lang="en-GB" dirty="0"/>
              <a:t>behead(“up-left”, measure) %&gt;%</a:t>
            </a:r>
          </a:p>
          <a:p>
            <a:r>
              <a:rPr lang="en-GB" dirty="0"/>
              <a:t>behead(“up-left”, </a:t>
            </a:r>
            <a:r>
              <a:rPr lang="en-GB" dirty="0" err="1"/>
              <a:t>life_event</a:t>
            </a:r>
            <a:r>
              <a:rPr lang="en-GB" dirty="0"/>
              <a:t>) %&gt;%</a:t>
            </a:r>
          </a:p>
          <a:p>
            <a:r>
              <a:rPr lang="en-GB" dirty="0"/>
              <a:t>behead(“up”, </a:t>
            </a:r>
            <a:r>
              <a:rPr lang="en-GB" dirty="0" err="1"/>
              <a:t>baby_age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5238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E1105E-33AF-45B3-99CA-E75FD40A5546}"/>
              </a:ext>
            </a:extLst>
          </p:cNvPr>
          <p:cNvGraphicFramePr>
            <a:graphicFrameLocks noGrp="1"/>
          </p:cNvGraphicFramePr>
          <p:nvPr/>
        </p:nvGraphicFramePr>
        <p:xfrm>
          <a:off x="289560" y="1810462"/>
          <a:ext cx="5330190" cy="301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4336">
                  <a:extLst>
                    <a:ext uri="{9D8B030D-6E8A-4147-A177-3AD203B41FA5}">
                      <a16:colId xmlns:a16="http://schemas.microsoft.com/office/drawing/2014/main" val="3512026479"/>
                    </a:ext>
                  </a:extLst>
                </a:gridCol>
                <a:gridCol w="806704">
                  <a:extLst>
                    <a:ext uri="{9D8B030D-6E8A-4147-A177-3AD203B41FA5}">
                      <a16:colId xmlns:a16="http://schemas.microsoft.com/office/drawing/2014/main" val="41850534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308103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796223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156352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783705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Numbers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rgbClr val="FF54C8"/>
                        </a:solidFill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85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Country of occurrence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Births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Deaths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79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Livebirths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Stillbirths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Neonatal</a:t>
                      </a:r>
                    </a:p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Post-neonatal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648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B56E3B-DBDC-4A9B-81CC-E7996ED3E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unpivotr</a:t>
            </a:r>
            <a:r>
              <a:rPr lang="en-GB" dirty="0">
                <a:latin typeface="Cordia New" panose="020B0304020202020204" pitchFamily="34" charset="-34"/>
                <a:cs typeface="Cordia New" panose="020B0304020202020204" pitchFamily="34" charset="-34"/>
              </a:rPr>
              <a:t>::behead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3E6F8-659D-4ECD-A501-7E7375A20B96}"/>
              </a:ext>
            </a:extLst>
          </p:cNvPr>
          <p:cNvSpPr txBox="1"/>
          <p:nvPr/>
        </p:nvSpPr>
        <p:spPr>
          <a:xfrm>
            <a:off x="4676774" y="1381125"/>
            <a:ext cx="942975" cy="3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A491CA-73CC-4F14-B485-74E55633A1E1}"/>
              </a:ext>
            </a:extLst>
          </p:cNvPr>
          <p:cNvSpPr/>
          <p:nvPr/>
        </p:nvSpPr>
        <p:spPr>
          <a:xfrm>
            <a:off x="356235" y="1846737"/>
            <a:ext cx="1043940" cy="304580"/>
          </a:xfrm>
          <a:prstGeom prst="roundRect">
            <a:avLst/>
          </a:prstGeom>
          <a:solidFill>
            <a:srgbClr val="FF54C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13BF8E-FA13-4CEF-A9A9-3E736D384492}"/>
              </a:ext>
            </a:extLst>
          </p:cNvPr>
          <p:cNvSpPr txBox="1"/>
          <p:nvPr/>
        </p:nvSpPr>
        <p:spPr>
          <a:xfrm>
            <a:off x="7735824" y="5234051"/>
            <a:ext cx="3950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%&gt;%</a:t>
            </a:r>
          </a:p>
          <a:p>
            <a:r>
              <a:rPr lang="en-GB" dirty="0"/>
              <a:t>behead(“left-up”, country)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measure)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behead(“up-left”,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life_event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 %&gt;%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behead(“up”,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baby_age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B3304DA-0314-415C-8D65-43EB7DF665DF}"/>
              </a:ext>
            </a:extLst>
          </p:cNvPr>
          <p:cNvSpPr/>
          <p:nvPr/>
        </p:nvSpPr>
        <p:spPr>
          <a:xfrm>
            <a:off x="8593494" y="5563098"/>
            <a:ext cx="1693599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0E3780C-827B-489D-9395-B5C4CAD1A606}"/>
              </a:ext>
            </a:extLst>
          </p:cNvPr>
          <p:cNvSpPr/>
          <p:nvPr/>
        </p:nvSpPr>
        <p:spPr>
          <a:xfrm>
            <a:off x="372035" y="2216518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A7C802E-246F-45CD-BC47-A0A0A1F2C8CE}"/>
              </a:ext>
            </a:extLst>
          </p:cNvPr>
          <p:cNvSpPr/>
          <p:nvPr/>
        </p:nvSpPr>
        <p:spPr>
          <a:xfrm>
            <a:off x="4676774" y="1417844"/>
            <a:ext cx="932330" cy="333666"/>
          </a:xfrm>
          <a:prstGeom prst="round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6403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259A23C-8562-45EA-915E-24EBEC04E3F5}" vid="{90C6B207-1CB5-4F08-8DEA-1562B3D509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</TotalTime>
  <Words>8504</Words>
  <Application>Microsoft Office PowerPoint</Application>
  <PresentationFormat>Widescreen</PresentationFormat>
  <Paragraphs>3727</Paragraphs>
  <Slides>80</Slides>
  <Notes>79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5" baseType="lpstr">
      <vt:lpstr>Arial</vt:lpstr>
      <vt:lpstr>Calibri</vt:lpstr>
      <vt:lpstr>Calibri Light</vt:lpstr>
      <vt:lpstr>Cordia New</vt:lpstr>
      <vt:lpstr>Office Theme</vt:lpstr>
      <vt:lpstr>unpivotr::behead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Wood, Emma</dc:creator>
  <cp:lastModifiedBy>Wood, Emma</cp:lastModifiedBy>
  <cp:revision>2</cp:revision>
  <dcterms:created xsi:type="dcterms:W3CDTF">2021-08-24T16:32:40Z</dcterms:created>
  <dcterms:modified xsi:type="dcterms:W3CDTF">2021-08-24T16:40:47Z</dcterms:modified>
</cp:coreProperties>
</file>