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39"/>
  </p:notesMasterIdLst>
  <p:sldIdLst>
    <p:sldId id="440" r:id="rId5"/>
    <p:sldId id="444" r:id="rId6"/>
    <p:sldId id="465" r:id="rId7"/>
    <p:sldId id="466" r:id="rId8"/>
    <p:sldId id="467" r:id="rId9"/>
    <p:sldId id="468" r:id="rId10"/>
    <p:sldId id="445" r:id="rId11"/>
    <p:sldId id="469" r:id="rId12"/>
    <p:sldId id="470" r:id="rId13"/>
    <p:sldId id="471" r:id="rId14"/>
    <p:sldId id="474" r:id="rId15"/>
    <p:sldId id="447" r:id="rId16"/>
    <p:sldId id="472" r:id="rId17"/>
    <p:sldId id="475" r:id="rId18"/>
    <p:sldId id="476" r:id="rId19"/>
    <p:sldId id="478" r:id="rId20"/>
    <p:sldId id="479" r:id="rId21"/>
    <p:sldId id="482" r:id="rId22"/>
    <p:sldId id="480" r:id="rId23"/>
    <p:sldId id="483" r:id="rId24"/>
    <p:sldId id="484" r:id="rId25"/>
    <p:sldId id="449" r:id="rId26"/>
    <p:sldId id="486" r:id="rId27"/>
    <p:sldId id="485" r:id="rId28"/>
    <p:sldId id="407" r:id="rId29"/>
    <p:sldId id="455" r:id="rId30"/>
    <p:sldId id="458" r:id="rId31"/>
    <p:sldId id="487" r:id="rId32"/>
    <p:sldId id="492" r:id="rId33"/>
    <p:sldId id="460" r:id="rId34"/>
    <p:sldId id="488" r:id="rId35"/>
    <p:sldId id="489" r:id="rId36"/>
    <p:sldId id="491" r:id="rId37"/>
    <p:sldId id="42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ection" id="{05A51EA9-7B3C-4D40-B2E5-DFD25BD3C9BD}">
          <p14:sldIdLst>
            <p14:sldId id="440"/>
            <p14:sldId id="444"/>
            <p14:sldId id="465"/>
            <p14:sldId id="466"/>
            <p14:sldId id="467"/>
            <p14:sldId id="468"/>
            <p14:sldId id="445"/>
            <p14:sldId id="469"/>
            <p14:sldId id="470"/>
            <p14:sldId id="471"/>
            <p14:sldId id="474"/>
            <p14:sldId id="447"/>
            <p14:sldId id="472"/>
            <p14:sldId id="475"/>
            <p14:sldId id="476"/>
            <p14:sldId id="478"/>
            <p14:sldId id="479"/>
            <p14:sldId id="482"/>
            <p14:sldId id="480"/>
            <p14:sldId id="483"/>
            <p14:sldId id="484"/>
            <p14:sldId id="449"/>
            <p14:sldId id="486"/>
            <p14:sldId id="485"/>
            <p14:sldId id="407"/>
            <p14:sldId id="455"/>
            <p14:sldId id="458"/>
            <p14:sldId id="487"/>
            <p14:sldId id="492"/>
            <p14:sldId id="460"/>
            <p14:sldId id="488"/>
            <p14:sldId id="489"/>
            <p14:sldId id="491"/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429502-5A7F-7022-2531-B4572BD4BD74}" name="Browning, Andrew" initials="BA" userId="S::andrew.browning@ons.gov.uk::9f38c7ee-8732-4c9a-b844-e7bd60ad2841" providerId="AD"/>
  <p188:author id="{76DF422A-8D46-B233-1B93-C3749EDCC84E}" name="Gamble, Leanne" initials="GL" userId="S::leanne.gamble@ons.gov.uk::811f56e7-e793-4c1b-8c9a-176e5e3fdf2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900"/>
    <a:srgbClr val="003C57"/>
    <a:srgbClr val="206095"/>
    <a:srgbClr val="3C388E"/>
    <a:srgbClr val="F5F5F6"/>
    <a:srgbClr val="0F8243"/>
    <a:srgbClr val="56CAFF"/>
    <a:srgbClr val="F0F762"/>
    <a:srgbClr val="27A0CC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79EE14-37D2-4BCD-980E-A66DD6D27155}" v="370" dt="2024-02-06T22:55:03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54" autoAdjust="0"/>
  </p:normalViewPr>
  <p:slideViewPr>
    <p:cSldViewPr snapToGrid="0">
      <p:cViewPr varScale="1">
        <p:scale>
          <a:sx n="96" d="100"/>
          <a:sy n="9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, Fahad" userId="9393c80f-fe73-494c-9e31-a3c8777b1446" providerId="ADAL" clId="{E879EE14-37D2-4BCD-980E-A66DD6D27155}"/>
    <pc:docChg chg="undo redo custSel addSld delSld modSld sldOrd delMainMaster modSection">
      <pc:chgData name="Anwar, Fahad" userId="9393c80f-fe73-494c-9e31-a3c8777b1446" providerId="ADAL" clId="{E879EE14-37D2-4BCD-980E-A66DD6D27155}" dt="2024-03-13T14:20:15.229" v="6718" actId="47"/>
      <pc:docMkLst>
        <pc:docMk/>
      </pc:docMkLst>
      <pc:sldChg chg="del">
        <pc:chgData name="Anwar, Fahad" userId="9393c80f-fe73-494c-9e31-a3c8777b1446" providerId="ADAL" clId="{E879EE14-37D2-4BCD-980E-A66DD6D27155}" dt="2024-01-26T18:05:04.541" v="136"/>
        <pc:sldMkLst>
          <pc:docMk/>
          <pc:sldMk cId="2982037645" sldId="261"/>
        </pc:sldMkLst>
      </pc:sldChg>
      <pc:sldChg chg="add del">
        <pc:chgData name="Anwar, Fahad" userId="9393c80f-fe73-494c-9e31-a3c8777b1446" providerId="ADAL" clId="{E879EE14-37D2-4BCD-980E-A66DD6D27155}" dt="2024-02-01T17:52:50.637" v="3496" actId="47"/>
        <pc:sldMkLst>
          <pc:docMk/>
          <pc:sldMk cId="63424430" sldId="269"/>
        </pc:sldMkLst>
      </pc:sldChg>
      <pc:sldChg chg="add del">
        <pc:chgData name="Anwar, Fahad" userId="9393c80f-fe73-494c-9e31-a3c8777b1446" providerId="ADAL" clId="{E879EE14-37D2-4BCD-980E-A66DD6D27155}" dt="2024-02-01T17:52:51.903" v="3497" actId="47"/>
        <pc:sldMkLst>
          <pc:docMk/>
          <pc:sldMk cId="3000455971" sldId="271"/>
        </pc:sldMkLst>
      </pc:sldChg>
      <pc:sldChg chg="del">
        <pc:chgData name="Anwar, Fahad" userId="9393c80f-fe73-494c-9e31-a3c8777b1446" providerId="ADAL" clId="{E879EE14-37D2-4BCD-980E-A66DD6D27155}" dt="2024-01-26T18:10:26.075" v="178"/>
        <pc:sldMkLst>
          <pc:docMk/>
          <pc:sldMk cId="95973372" sldId="272"/>
        </pc:sldMkLst>
      </pc:sldChg>
      <pc:sldChg chg="del">
        <pc:chgData name="Anwar, Fahad" userId="9393c80f-fe73-494c-9e31-a3c8777b1446" providerId="ADAL" clId="{E879EE14-37D2-4BCD-980E-A66DD6D27155}" dt="2024-02-01T16:56:02.899" v="3458" actId="47"/>
        <pc:sldMkLst>
          <pc:docMk/>
          <pc:sldMk cId="1285949719" sldId="403"/>
        </pc:sldMkLst>
      </pc:sldChg>
      <pc:sldChg chg="add del modNotesTx">
        <pc:chgData name="Anwar, Fahad" userId="9393c80f-fe73-494c-9e31-a3c8777b1446" providerId="ADAL" clId="{E879EE14-37D2-4BCD-980E-A66DD6D27155}" dt="2024-03-13T14:20:13.107" v="6716" actId="47"/>
        <pc:sldMkLst>
          <pc:docMk/>
          <pc:sldMk cId="457566724" sldId="404"/>
        </pc:sldMkLst>
      </pc:sldChg>
      <pc:sldChg chg="del">
        <pc:chgData name="Anwar, Fahad" userId="9393c80f-fe73-494c-9e31-a3c8777b1446" providerId="ADAL" clId="{E879EE14-37D2-4BCD-980E-A66DD6D27155}" dt="2024-02-01T17:53:36.521" v="3515" actId="47"/>
        <pc:sldMkLst>
          <pc:docMk/>
          <pc:sldMk cId="1010083235" sldId="406"/>
        </pc:sldMkLst>
      </pc:sldChg>
      <pc:sldChg chg="addSp delSp modSp mod ord setBg modNotesTx">
        <pc:chgData name="Anwar, Fahad" userId="9393c80f-fe73-494c-9e31-a3c8777b1446" providerId="ADAL" clId="{E879EE14-37D2-4BCD-980E-A66DD6D27155}" dt="2024-02-02T13:42:19.410" v="5234" actId="6549"/>
        <pc:sldMkLst>
          <pc:docMk/>
          <pc:sldMk cId="2547219025" sldId="407"/>
        </pc:sldMkLst>
        <pc:spChg chg="add mod">
          <ac:chgData name="Anwar, Fahad" userId="9393c80f-fe73-494c-9e31-a3c8777b1446" providerId="ADAL" clId="{E879EE14-37D2-4BCD-980E-A66DD6D27155}" dt="2024-02-01T15:17:47.967" v="1225" actId="207"/>
          <ac:spMkLst>
            <pc:docMk/>
            <pc:sldMk cId="2547219025" sldId="407"/>
            <ac:spMk id="2" creationId="{A518ADD4-432B-DFB1-3EF3-B6EE02C8B6A8}"/>
          </ac:spMkLst>
        </pc:spChg>
        <pc:spChg chg="mod">
          <ac:chgData name="Anwar, Fahad" userId="9393c80f-fe73-494c-9e31-a3c8777b1446" providerId="ADAL" clId="{E879EE14-37D2-4BCD-980E-A66DD6D27155}" dt="2024-02-02T12:56:01.210" v="5232" actId="255"/>
          <ac:spMkLst>
            <pc:docMk/>
            <pc:sldMk cId="2547219025" sldId="407"/>
            <ac:spMk id="3" creationId="{91963AB0-B54F-4594-BF80-501A696EC33A}"/>
          </ac:spMkLst>
        </pc:spChg>
        <pc:spChg chg="add del mod">
          <ac:chgData name="Anwar, Fahad" userId="9393c80f-fe73-494c-9e31-a3c8777b1446" providerId="ADAL" clId="{E879EE14-37D2-4BCD-980E-A66DD6D27155}" dt="2024-02-02T12:47:36.434" v="5134"/>
          <ac:spMkLst>
            <pc:docMk/>
            <pc:sldMk cId="2547219025" sldId="407"/>
            <ac:spMk id="4" creationId="{5BDBC70C-C85C-0322-9928-E8F874826DDB}"/>
          </ac:spMkLst>
        </pc:spChg>
        <pc:spChg chg="add del mod">
          <ac:chgData name="Anwar, Fahad" userId="9393c80f-fe73-494c-9e31-a3c8777b1446" providerId="ADAL" clId="{E879EE14-37D2-4BCD-980E-A66DD6D27155}" dt="2024-02-02T12:47:36.434" v="5134"/>
          <ac:spMkLst>
            <pc:docMk/>
            <pc:sldMk cId="2547219025" sldId="407"/>
            <ac:spMk id="7" creationId="{45A2A3E0-F781-3E83-2317-A84E09235263}"/>
          </ac:spMkLst>
        </pc:spChg>
        <pc:spChg chg="add del mod">
          <ac:chgData name="Anwar, Fahad" userId="9393c80f-fe73-494c-9e31-a3c8777b1446" providerId="ADAL" clId="{E879EE14-37D2-4BCD-980E-A66DD6D27155}" dt="2024-02-02T12:47:36.434" v="5134"/>
          <ac:spMkLst>
            <pc:docMk/>
            <pc:sldMk cId="2547219025" sldId="407"/>
            <ac:spMk id="10" creationId="{A6D80CF8-A3A6-B81B-691B-E7B707CCA25E}"/>
          </ac:spMkLst>
        </pc:spChg>
        <pc:spChg chg="add del mod">
          <ac:chgData name="Anwar, Fahad" userId="9393c80f-fe73-494c-9e31-a3c8777b1446" providerId="ADAL" clId="{E879EE14-37D2-4BCD-980E-A66DD6D27155}" dt="2024-02-02T12:47:36.434" v="5134"/>
          <ac:spMkLst>
            <pc:docMk/>
            <pc:sldMk cId="2547219025" sldId="407"/>
            <ac:spMk id="11" creationId="{CB82C618-F848-9F1F-EA4A-2EE72C4F0DCF}"/>
          </ac:spMkLst>
        </pc:spChg>
        <pc:spChg chg="add del mod">
          <ac:chgData name="Anwar, Fahad" userId="9393c80f-fe73-494c-9e31-a3c8777b1446" providerId="ADAL" clId="{E879EE14-37D2-4BCD-980E-A66DD6D27155}" dt="2024-02-02T12:47:36.434" v="5134"/>
          <ac:spMkLst>
            <pc:docMk/>
            <pc:sldMk cId="2547219025" sldId="407"/>
            <ac:spMk id="12" creationId="{F59EB2E9-D343-E30D-AEA4-7A5A390F5300}"/>
          </ac:spMkLst>
        </pc:spChg>
        <pc:spChg chg="add del mod">
          <ac:chgData name="Anwar, Fahad" userId="9393c80f-fe73-494c-9e31-a3c8777b1446" providerId="ADAL" clId="{E879EE14-37D2-4BCD-980E-A66DD6D27155}" dt="2024-02-02T12:47:36.434" v="5134"/>
          <ac:spMkLst>
            <pc:docMk/>
            <pc:sldMk cId="2547219025" sldId="407"/>
            <ac:spMk id="13" creationId="{304ECC5A-754F-D9DF-07E8-12A3C96AE620}"/>
          </ac:spMkLst>
        </pc:spChg>
        <pc:picChg chg="add del mod">
          <ac:chgData name="Anwar, Fahad" userId="9393c80f-fe73-494c-9e31-a3c8777b1446" providerId="ADAL" clId="{E879EE14-37D2-4BCD-980E-A66DD6D27155}" dt="2024-02-02T12:47:36.434" v="5134"/>
          <ac:picMkLst>
            <pc:docMk/>
            <pc:sldMk cId="2547219025" sldId="407"/>
            <ac:picMk id="5" creationId="{FE977D19-B86F-F473-A829-8A6DEEBA570C}"/>
          </ac:picMkLst>
        </pc:picChg>
        <pc:picChg chg="add del mod">
          <ac:chgData name="Anwar, Fahad" userId="9393c80f-fe73-494c-9e31-a3c8777b1446" providerId="ADAL" clId="{E879EE14-37D2-4BCD-980E-A66DD6D27155}" dt="2024-02-02T12:47:36.434" v="5134"/>
          <ac:picMkLst>
            <pc:docMk/>
            <pc:sldMk cId="2547219025" sldId="407"/>
            <ac:picMk id="6" creationId="{58228A05-24B8-F6A6-ED1C-016CF7013D5E}"/>
          </ac:picMkLst>
        </pc:picChg>
        <pc:picChg chg="add del mod">
          <ac:chgData name="Anwar, Fahad" userId="9393c80f-fe73-494c-9e31-a3c8777b1446" providerId="ADAL" clId="{E879EE14-37D2-4BCD-980E-A66DD6D27155}" dt="2024-02-02T12:47:36.434" v="5134"/>
          <ac:picMkLst>
            <pc:docMk/>
            <pc:sldMk cId="2547219025" sldId="407"/>
            <ac:picMk id="8" creationId="{124847BE-9FDD-87CE-AE32-F254E3998688}"/>
          </ac:picMkLst>
        </pc:picChg>
        <pc:picChg chg="add del mod">
          <ac:chgData name="Anwar, Fahad" userId="9393c80f-fe73-494c-9e31-a3c8777b1446" providerId="ADAL" clId="{E879EE14-37D2-4BCD-980E-A66DD6D27155}" dt="2024-02-02T12:47:36.434" v="5134"/>
          <ac:picMkLst>
            <pc:docMk/>
            <pc:sldMk cId="2547219025" sldId="407"/>
            <ac:picMk id="9" creationId="{BE34A4BF-352E-1169-87F7-852F9D2444FA}"/>
          </ac:picMkLst>
        </pc:picChg>
      </pc:sldChg>
      <pc:sldChg chg="del">
        <pc:chgData name="Anwar, Fahad" userId="9393c80f-fe73-494c-9e31-a3c8777b1446" providerId="ADAL" clId="{E879EE14-37D2-4BCD-980E-A66DD6D27155}" dt="2024-01-26T18:28:26.499" v="340" actId="47"/>
        <pc:sldMkLst>
          <pc:docMk/>
          <pc:sldMk cId="2867544698" sldId="414"/>
        </pc:sldMkLst>
      </pc:sldChg>
      <pc:sldChg chg="del">
        <pc:chgData name="Anwar, Fahad" userId="9393c80f-fe73-494c-9e31-a3c8777b1446" providerId="ADAL" clId="{E879EE14-37D2-4BCD-980E-A66DD6D27155}" dt="2024-02-01T17:53:51.059" v="3516" actId="47"/>
        <pc:sldMkLst>
          <pc:docMk/>
          <pc:sldMk cId="352959776" sldId="415"/>
        </pc:sldMkLst>
      </pc:sldChg>
      <pc:sldChg chg="del">
        <pc:chgData name="Anwar, Fahad" userId="9393c80f-fe73-494c-9e31-a3c8777b1446" providerId="ADAL" clId="{E879EE14-37D2-4BCD-980E-A66DD6D27155}" dt="2024-02-01T17:53:55.481" v="3518" actId="47"/>
        <pc:sldMkLst>
          <pc:docMk/>
          <pc:sldMk cId="4049933149" sldId="416"/>
        </pc:sldMkLst>
      </pc:sldChg>
      <pc:sldChg chg="del">
        <pc:chgData name="Anwar, Fahad" userId="9393c80f-fe73-494c-9e31-a3c8777b1446" providerId="ADAL" clId="{E879EE14-37D2-4BCD-980E-A66DD6D27155}" dt="2024-02-01T17:53:53.006" v="3517" actId="47"/>
        <pc:sldMkLst>
          <pc:docMk/>
          <pc:sldMk cId="3323799644" sldId="418"/>
        </pc:sldMkLst>
      </pc:sldChg>
      <pc:sldChg chg="modSp add del mod ord modNotesTx">
        <pc:chgData name="Anwar, Fahad" userId="9393c80f-fe73-494c-9e31-a3c8777b1446" providerId="ADAL" clId="{E879EE14-37D2-4BCD-980E-A66DD6D27155}" dt="2024-03-13T14:20:12.110" v="6715" actId="47"/>
        <pc:sldMkLst>
          <pc:docMk/>
          <pc:sldMk cId="2199385975" sldId="424"/>
        </pc:sldMkLst>
        <pc:picChg chg="mod">
          <ac:chgData name="Anwar, Fahad" userId="9393c80f-fe73-494c-9e31-a3c8777b1446" providerId="ADAL" clId="{E879EE14-37D2-4BCD-980E-A66DD6D27155}" dt="2024-02-02T12:50:25.685" v="5179" actId="1076"/>
          <ac:picMkLst>
            <pc:docMk/>
            <pc:sldMk cId="2199385975" sldId="424"/>
            <ac:picMk id="5" creationId="{D422ECD3-400E-E725-ED8B-E06A29D2F9D4}"/>
          </ac:picMkLst>
        </pc:picChg>
      </pc:sldChg>
      <pc:sldChg chg="del">
        <pc:chgData name="Anwar, Fahad" userId="9393c80f-fe73-494c-9e31-a3c8777b1446" providerId="ADAL" clId="{E879EE14-37D2-4BCD-980E-A66DD6D27155}" dt="2024-02-01T17:55:05.381" v="3522" actId="47"/>
        <pc:sldMkLst>
          <pc:docMk/>
          <pc:sldMk cId="1807457765" sldId="425"/>
        </pc:sldMkLst>
      </pc:sldChg>
      <pc:sldChg chg="del">
        <pc:chgData name="Anwar, Fahad" userId="9393c80f-fe73-494c-9e31-a3c8777b1446" providerId="ADAL" clId="{E879EE14-37D2-4BCD-980E-A66DD6D27155}" dt="2024-02-01T17:55:05.540" v="3523" actId="47"/>
        <pc:sldMkLst>
          <pc:docMk/>
          <pc:sldMk cId="1268324716" sldId="426"/>
        </pc:sldMkLst>
      </pc:sldChg>
      <pc:sldChg chg="modSp del mod">
        <pc:chgData name="Anwar, Fahad" userId="9393c80f-fe73-494c-9e31-a3c8777b1446" providerId="ADAL" clId="{E879EE14-37D2-4BCD-980E-A66DD6D27155}" dt="2024-01-26T18:04:01.077" v="128" actId="47"/>
        <pc:sldMkLst>
          <pc:docMk/>
          <pc:sldMk cId="2238539882" sldId="427"/>
        </pc:sldMkLst>
        <pc:spChg chg="mod">
          <ac:chgData name="Anwar, Fahad" userId="9393c80f-fe73-494c-9e31-a3c8777b1446" providerId="ADAL" clId="{E879EE14-37D2-4BCD-980E-A66DD6D27155}" dt="2024-01-26T18:03:57.928" v="127" actId="6549"/>
          <ac:spMkLst>
            <pc:docMk/>
            <pc:sldMk cId="2238539882" sldId="427"/>
            <ac:spMk id="6" creationId="{02A4AC63-BBA6-D9AA-57CE-4FD4D5177C13}"/>
          </ac:spMkLst>
        </pc:spChg>
      </pc:sldChg>
      <pc:sldChg chg="addSp delSp modSp del mod">
        <pc:chgData name="Anwar, Fahad" userId="9393c80f-fe73-494c-9e31-a3c8777b1446" providerId="ADAL" clId="{E879EE14-37D2-4BCD-980E-A66DD6D27155}" dt="2024-02-01T16:55:35.831" v="3452" actId="47"/>
        <pc:sldMkLst>
          <pc:docMk/>
          <pc:sldMk cId="3043467132" sldId="428"/>
        </pc:sldMkLst>
        <pc:spChg chg="add mod">
          <ac:chgData name="Anwar, Fahad" userId="9393c80f-fe73-494c-9e31-a3c8777b1446" providerId="ADAL" clId="{E879EE14-37D2-4BCD-980E-A66DD6D27155}" dt="2024-01-26T18:26:55.248" v="335" actId="1076"/>
          <ac:spMkLst>
            <pc:docMk/>
            <pc:sldMk cId="3043467132" sldId="428"/>
            <ac:spMk id="2" creationId="{070F90FE-2BC7-DA57-8FE7-FCC66B26F4F2}"/>
          </ac:spMkLst>
        </pc:spChg>
        <pc:spChg chg="add del mod">
          <ac:chgData name="Anwar, Fahad" userId="9393c80f-fe73-494c-9e31-a3c8777b1446" providerId="ADAL" clId="{E879EE14-37D2-4BCD-980E-A66DD6D27155}" dt="2024-02-01T15:12:37.043" v="1118" actId="478"/>
          <ac:spMkLst>
            <pc:docMk/>
            <pc:sldMk cId="3043467132" sldId="428"/>
            <ac:spMk id="3" creationId="{1CA51936-E9D9-6B40-CB96-853236AE1527}"/>
          </ac:spMkLst>
        </pc:spChg>
        <pc:spChg chg="mod">
          <ac:chgData name="Anwar, Fahad" userId="9393c80f-fe73-494c-9e31-a3c8777b1446" providerId="ADAL" clId="{E879EE14-37D2-4BCD-980E-A66DD6D27155}" dt="2024-01-26T18:27:13.264" v="339" actId="255"/>
          <ac:spMkLst>
            <pc:docMk/>
            <pc:sldMk cId="3043467132" sldId="428"/>
            <ac:spMk id="4" creationId="{94B3DEAA-C129-65B3-A6F8-C8C59822A057}"/>
          </ac:spMkLst>
        </pc:spChg>
        <pc:spChg chg="add del mod">
          <ac:chgData name="Anwar, Fahad" userId="9393c80f-fe73-494c-9e31-a3c8777b1446" providerId="ADAL" clId="{E879EE14-37D2-4BCD-980E-A66DD6D27155}" dt="2024-01-26T18:38:15.506" v="520" actId="478"/>
          <ac:spMkLst>
            <pc:docMk/>
            <pc:sldMk cId="3043467132" sldId="428"/>
            <ac:spMk id="5" creationId="{4831DD2A-9610-E842-1026-0076D37A9E2C}"/>
          </ac:spMkLst>
        </pc:spChg>
        <pc:spChg chg="add del mod">
          <ac:chgData name="Anwar, Fahad" userId="9393c80f-fe73-494c-9e31-a3c8777b1446" providerId="ADAL" clId="{E879EE14-37D2-4BCD-980E-A66DD6D27155}" dt="2024-02-01T15:12:37.043" v="1118" actId="478"/>
          <ac:spMkLst>
            <pc:docMk/>
            <pc:sldMk cId="3043467132" sldId="428"/>
            <ac:spMk id="6" creationId="{F81B19DD-6502-DCD4-FD01-7F3D7FAFF248}"/>
          </ac:spMkLst>
        </pc:spChg>
        <pc:spChg chg="add del mod">
          <ac:chgData name="Anwar, Fahad" userId="9393c80f-fe73-494c-9e31-a3c8777b1446" providerId="ADAL" clId="{E879EE14-37D2-4BCD-980E-A66DD6D27155}" dt="2024-02-01T15:12:37.043" v="1118" actId="478"/>
          <ac:spMkLst>
            <pc:docMk/>
            <pc:sldMk cId="3043467132" sldId="428"/>
            <ac:spMk id="7" creationId="{6F8F87B7-D7BD-B541-E812-AF28D8B77518}"/>
          </ac:spMkLst>
        </pc:spChg>
        <pc:spChg chg="add del mod">
          <ac:chgData name="Anwar, Fahad" userId="9393c80f-fe73-494c-9e31-a3c8777b1446" providerId="ADAL" clId="{E879EE14-37D2-4BCD-980E-A66DD6D27155}" dt="2024-02-01T15:12:37.043" v="1118" actId="478"/>
          <ac:spMkLst>
            <pc:docMk/>
            <pc:sldMk cId="3043467132" sldId="428"/>
            <ac:spMk id="8" creationId="{EB566C92-D463-6703-5121-0BD420841D96}"/>
          </ac:spMkLst>
        </pc:spChg>
      </pc:sldChg>
      <pc:sldChg chg="add del ord">
        <pc:chgData name="Anwar, Fahad" userId="9393c80f-fe73-494c-9e31-a3c8777b1446" providerId="ADAL" clId="{E879EE14-37D2-4BCD-980E-A66DD6D27155}" dt="2024-02-06T22:56:56.936" v="6675"/>
        <pc:sldMkLst>
          <pc:docMk/>
          <pc:sldMk cId="369447656" sldId="429"/>
        </pc:sldMkLst>
      </pc:sldChg>
      <pc:sldChg chg="del">
        <pc:chgData name="Anwar, Fahad" userId="9393c80f-fe73-494c-9e31-a3c8777b1446" providerId="ADAL" clId="{E879EE14-37D2-4BCD-980E-A66DD6D27155}" dt="2024-01-26T18:04:02.712" v="129" actId="47"/>
        <pc:sldMkLst>
          <pc:docMk/>
          <pc:sldMk cId="2119393191" sldId="437"/>
        </pc:sldMkLst>
      </pc:sldChg>
      <pc:sldChg chg="del">
        <pc:chgData name="Anwar, Fahad" userId="9393c80f-fe73-494c-9e31-a3c8777b1446" providerId="ADAL" clId="{E879EE14-37D2-4BCD-980E-A66DD6D27155}" dt="2024-01-26T18:04:04.247" v="131" actId="47"/>
        <pc:sldMkLst>
          <pc:docMk/>
          <pc:sldMk cId="1874437656" sldId="438"/>
        </pc:sldMkLst>
      </pc:sldChg>
      <pc:sldChg chg="addSp delSp modSp mod modNotesTx">
        <pc:chgData name="Anwar, Fahad" userId="9393c80f-fe73-494c-9e31-a3c8777b1446" providerId="ADAL" clId="{E879EE14-37D2-4BCD-980E-A66DD6D27155}" dt="2024-02-06T21:47:35.415" v="6184" actId="1076"/>
        <pc:sldMkLst>
          <pc:docMk/>
          <pc:sldMk cId="672038733" sldId="440"/>
        </pc:sldMkLst>
        <pc:spChg chg="add mod">
          <ac:chgData name="Anwar, Fahad" userId="9393c80f-fe73-494c-9e31-a3c8777b1446" providerId="ADAL" clId="{E879EE14-37D2-4BCD-980E-A66DD6D27155}" dt="2024-02-06T21:47:35.415" v="6184" actId="1076"/>
          <ac:spMkLst>
            <pc:docMk/>
            <pc:sldMk cId="672038733" sldId="440"/>
            <ac:spMk id="2" creationId="{B490E8E0-F817-1F9F-F34A-947C8B7E88BA}"/>
          </ac:spMkLst>
        </pc:spChg>
        <pc:spChg chg="del mod">
          <ac:chgData name="Anwar, Fahad" userId="9393c80f-fe73-494c-9e31-a3c8777b1446" providerId="ADAL" clId="{E879EE14-37D2-4BCD-980E-A66DD6D27155}" dt="2024-02-06T21:28:29.527" v="5983"/>
          <ac:spMkLst>
            <pc:docMk/>
            <pc:sldMk cId="672038733" sldId="440"/>
            <ac:spMk id="4" creationId="{3F20105C-F9AF-81DA-B0D7-61D7839F0532}"/>
          </ac:spMkLst>
        </pc:spChg>
        <pc:spChg chg="mod">
          <ac:chgData name="Anwar, Fahad" userId="9393c80f-fe73-494c-9e31-a3c8777b1446" providerId="ADAL" clId="{E879EE14-37D2-4BCD-980E-A66DD6D27155}" dt="2024-02-06T21:29:17.905" v="5993" actId="122"/>
          <ac:spMkLst>
            <pc:docMk/>
            <pc:sldMk cId="672038733" sldId="440"/>
            <ac:spMk id="7" creationId="{F2B7606F-25F1-44A9-85D1-9970728AB33E}"/>
          </ac:spMkLst>
        </pc:spChg>
        <pc:spChg chg="mod">
          <ac:chgData name="Anwar, Fahad" userId="9393c80f-fe73-494c-9e31-a3c8777b1446" providerId="ADAL" clId="{E879EE14-37D2-4BCD-980E-A66DD6D27155}" dt="2024-02-06T21:29:06.754" v="5991" actId="207"/>
          <ac:spMkLst>
            <pc:docMk/>
            <pc:sldMk cId="672038733" sldId="440"/>
            <ac:spMk id="51" creationId="{28A3E78C-BAB1-4A56-9A0E-61064A9588E6}"/>
          </ac:spMkLst>
        </pc:spChg>
      </pc:sldChg>
      <pc:sldChg chg="del">
        <pc:chgData name="Anwar, Fahad" userId="9393c80f-fe73-494c-9e31-a3c8777b1446" providerId="ADAL" clId="{E879EE14-37D2-4BCD-980E-A66DD6D27155}" dt="2024-01-26T18:04:03.410" v="130" actId="47"/>
        <pc:sldMkLst>
          <pc:docMk/>
          <pc:sldMk cId="4265215818" sldId="443"/>
        </pc:sldMkLst>
      </pc:sldChg>
      <pc:sldChg chg="addSp delSp modSp mod modAnim">
        <pc:chgData name="Anwar, Fahad" userId="9393c80f-fe73-494c-9e31-a3c8777b1446" providerId="ADAL" clId="{E879EE14-37D2-4BCD-980E-A66DD6D27155}" dt="2024-02-06T21:29:47.088" v="5998" actId="478"/>
        <pc:sldMkLst>
          <pc:docMk/>
          <pc:sldMk cId="1832588720" sldId="444"/>
        </pc:sldMkLst>
        <pc:spChg chg="del">
          <ac:chgData name="Anwar, Fahad" userId="9393c80f-fe73-494c-9e31-a3c8777b1446" providerId="ADAL" clId="{E879EE14-37D2-4BCD-980E-A66DD6D27155}" dt="2024-01-26T18:06:37.076" v="156" actId="478"/>
          <ac:spMkLst>
            <pc:docMk/>
            <pc:sldMk cId="1832588720" sldId="444"/>
            <ac:spMk id="2" creationId="{186D1A06-4EEE-C941-05DD-387F15F4EDC3}"/>
          </ac:spMkLst>
        </pc:spChg>
        <pc:spChg chg="add del mod">
          <ac:chgData name="Anwar, Fahad" userId="9393c80f-fe73-494c-9e31-a3c8777b1446" providerId="ADAL" clId="{E879EE14-37D2-4BCD-980E-A66DD6D27155}" dt="2024-02-06T21:29:47.088" v="5998" actId="478"/>
          <ac:spMkLst>
            <pc:docMk/>
            <pc:sldMk cId="1832588720" sldId="444"/>
            <ac:spMk id="4" creationId="{40AD37D1-42BB-2AE9-777B-CCEDF465995F}"/>
          </ac:spMkLst>
        </pc:spChg>
        <pc:spChg chg="add mod">
          <ac:chgData name="Anwar, Fahad" userId="9393c80f-fe73-494c-9e31-a3c8777b1446" providerId="ADAL" clId="{E879EE14-37D2-4BCD-980E-A66DD6D27155}" dt="2024-02-05T10:30:27.294" v="5441" actId="207"/>
          <ac:spMkLst>
            <pc:docMk/>
            <pc:sldMk cId="1832588720" sldId="444"/>
            <ac:spMk id="5" creationId="{00EC35B5-5BC1-1939-3054-53334B5B8909}"/>
          </ac:spMkLst>
        </pc:spChg>
        <pc:spChg chg="add del mod">
          <ac:chgData name="Anwar, Fahad" userId="9393c80f-fe73-494c-9e31-a3c8777b1446" providerId="ADAL" clId="{E879EE14-37D2-4BCD-980E-A66DD6D27155}" dt="2024-02-06T21:29:47.088" v="5998" actId="478"/>
          <ac:spMkLst>
            <pc:docMk/>
            <pc:sldMk cId="1832588720" sldId="444"/>
            <ac:spMk id="6" creationId="{ABEAC1A1-6A41-E1CD-9E05-C700AB5261DA}"/>
          </ac:spMkLst>
        </pc:spChg>
        <pc:spChg chg="mod">
          <ac:chgData name="Anwar, Fahad" userId="9393c80f-fe73-494c-9e31-a3c8777b1446" providerId="ADAL" clId="{E879EE14-37D2-4BCD-980E-A66DD6D27155}" dt="2024-01-26T18:06:32.653" v="155" actId="1036"/>
          <ac:spMkLst>
            <pc:docMk/>
            <pc:sldMk cId="1832588720" sldId="444"/>
            <ac:spMk id="10" creationId="{DE579C45-699D-2C11-8119-06F56B531CA3}"/>
          </ac:spMkLst>
        </pc:spChg>
        <pc:spChg chg="mod">
          <ac:chgData name="Anwar, Fahad" userId="9393c80f-fe73-494c-9e31-a3c8777b1446" providerId="ADAL" clId="{E879EE14-37D2-4BCD-980E-A66DD6D27155}" dt="2024-01-26T18:06:32.653" v="155" actId="1036"/>
          <ac:spMkLst>
            <pc:docMk/>
            <pc:sldMk cId="1832588720" sldId="444"/>
            <ac:spMk id="13" creationId="{8305B8BC-7FAC-CE10-6E0F-D56F3A5CFD06}"/>
          </ac:spMkLst>
        </pc:spChg>
        <pc:spChg chg="mod">
          <ac:chgData name="Anwar, Fahad" userId="9393c80f-fe73-494c-9e31-a3c8777b1446" providerId="ADAL" clId="{E879EE14-37D2-4BCD-980E-A66DD6D27155}" dt="2024-01-26T18:06:32.653" v="155" actId="1036"/>
          <ac:spMkLst>
            <pc:docMk/>
            <pc:sldMk cId="1832588720" sldId="444"/>
            <ac:spMk id="14" creationId="{AC3DE052-5D7A-C26E-A3F5-00FA88BCCFA8}"/>
          </ac:spMkLst>
        </pc:spChg>
        <pc:spChg chg="mod">
          <ac:chgData name="Anwar, Fahad" userId="9393c80f-fe73-494c-9e31-a3c8777b1446" providerId="ADAL" clId="{E879EE14-37D2-4BCD-980E-A66DD6D27155}" dt="2024-01-26T18:06:32.653" v="155" actId="1036"/>
          <ac:spMkLst>
            <pc:docMk/>
            <pc:sldMk cId="1832588720" sldId="444"/>
            <ac:spMk id="17" creationId="{B690F5A7-896E-014D-3408-446915B1D1F8}"/>
          </ac:spMkLst>
        </pc:spChg>
        <pc:grpChg chg="add del mod">
          <ac:chgData name="Anwar, Fahad" userId="9393c80f-fe73-494c-9e31-a3c8777b1446" providerId="ADAL" clId="{E879EE14-37D2-4BCD-980E-A66DD6D27155}" dt="2024-02-06T21:29:47.088" v="5998" actId="478"/>
          <ac:grpSpMkLst>
            <pc:docMk/>
            <pc:sldMk cId="1832588720" sldId="444"/>
            <ac:grpSpMk id="7" creationId="{A1F75E6E-A5C8-2562-5729-21BDCFD4E835}"/>
          </ac:grpSpMkLst>
        </pc:grpChg>
        <pc:grpChg chg="add del mod">
          <ac:chgData name="Anwar, Fahad" userId="9393c80f-fe73-494c-9e31-a3c8777b1446" providerId="ADAL" clId="{E879EE14-37D2-4BCD-980E-A66DD6D27155}" dt="2024-02-06T21:29:47.088" v="5998" actId="478"/>
          <ac:grpSpMkLst>
            <pc:docMk/>
            <pc:sldMk cId="1832588720" sldId="444"/>
            <ac:grpSpMk id="15" creationId="{81D957A6-A9F2-4E6D-71D7-F6B7F60C1771}"/>
          </ac:grpSpMkLst>
        </pc:grpChg>
        <pc:picChg chg="del">
          <ac:chgData name="Anwar, Fahad" userId="9393c80f-fe73-494c-9e31-a3c8777b1446" providerId="ADAL" clId="{E879EE14-37D2-4BCD-980E-A66DD6D27155}" dt="2024-01-26T18:05:09.063" v="137"/>
          <ac:picMkLst>
            <pc:docMk/>
            <pc:sldMk cId="1832588720" sldId="444"/>
            <ac:picMk id="3" creationId="{7B820E6D-5D72-03AE-C5CE-7AF421548D0C}"/>
          </ac:picMkLst>
        </pc:picChg>
        <pc:picChg chg="mod">
          <ac:chgData name="Anwar, Fahad" userId="9393c80f-fe73-494c-9e31-a3c8777b1446" providerId="ADAL" clId="{E879EE14-37D2-4BCD-980E-A66DD6D27155}" dt="2024-01-26T18:06:32.653" v="155" actId="1036"/>
          <ac:picMkLst>
            <pc:docMk/>
            <pc:sldMk cId="1832588720" sldId="444"/>
            <ac:picMk id="8" creationId="{60A6E53B-069C-3F03-2150-C3307A78983F}"/>
          </ac:picMkLst>
        </pc:picChg>
        <pc:picChg chg="mod">
          <ac:chgData name="Anwar, Fahad" userId="9393c80f-fe73-494c-9e31-a3c8777b1446" providerId="ADAL" clId="{E879EE14-37D2-4BCD-980E-A66DD6D27155}" dt="2024-01-26T18:06:32.653" v="155" actId="1036"/>
          <ac:picMkLst>
            <pc:docMk/>
            <pc:sldMk cId="1832588720" sldId="444"/>
            <ac:picMk id="9" creationId="{BC7597F2-9467-CF88-8C42-45A0A315F962}"/>
          </ac:picMkLst>
        </pc:picChg>
        <pc:picChg chg="mod">
          <ac:chgData name="Anwar, Fahad" userId="9393c80f-fe73-494c-9e31-a3c8777b1446" providerId="ADAL" clId="{E879EE14-37D2-4BCD-980E-A66DD6D27155}" dt="2024-01-26T18:06:32.653" v="155" actId="1036"/>
          <ac:picMkLst>
            <pc:docMk/>
            <pc:sldMk cId="1832588720" sldId="444"/>
            <ac:picMk id="16" creationId="{FBF61236-22C0-D6F5-EEA3-4DC40555C9DD}"/>
          </ac:picMkLst>
        </pc:picChg>
        <pc:cxnChg chg="mod">
          <ac:chgData name="Anwar, Fahad" userId="9393c80f-fe73-494c-9e31-a3c8777b1446" providerId="ADAL" clId="{E879EE14-37D2-4BCD-980E-A66DD6D27155}" dt="2024-01-26T18:06:32.653" v="155" actId="1036"/>
          <ac:cxnSpMkLst>
            <pc:docMk/>
            <pc:sldMk cId="1832588720" sldId="444"/>
            <ac:cxnSpMk id="11" creationId="{286CB36C-1C26-07EA-DF4E-322FC7BD3F7F}"/>
          </ac:cxnSpMkLst>
        </pc:cxnChg>
        <pc:cxnChg chg="mod">
          <ac:chgData name="Anwar, Fahad" userId="9393c80f-fe73-494c-9e31-a3c8777b1446" providerId="ADAL" clId="{E879EE14-37D2-4BCD-980E-A66DD6D27155}" dt="2024-01-26T18:06:32.653" v="155" actId="1036"/>
          <ac:cxnSpMkLst>
            <pc:docMk/>
            <pc:sldMk cId="1832588720" sldId="444"/>
            <ac:cxnSpMk id="12" creationId="{A2F07D4E-9E28-D8E2-23D9-AE42A8FF2A2D}"/>
          </ac:cxnSpMkLst>
        </pc:cxnChg>
      </pc:sldChg>
      <pc:sldChg chg="addSp delSp modSp new mod modAnim">
        <pc:chgData name="Anwar, Fahad" userId="9393c80f-fe73-494c-9e31-a3c8777b1446" providerId="ADAL" clId="{E879EE14-37D2-4BCD-980E-A66DD6D27155}" dt="2024-02-06T21:33:39.477" v="6025" actId="478"/>
        <pc:sldMkLst>
          <pc:docMk/>
          <pc:sldMk cId="3377519931" sldId="445"/>
        </pc:sldMkLst>
        <pc:spChg chg="del mod">
          <ac:chgData name="Anwar, Fahad" userId="9393c80f-fe73-494c-9e31-a3c8777b1446" providerId="ADAL" clId="{E879EE14-37D2-4BCD-980E-A66DD6D27155}" dt="2024-01-26T18:09:05.652" v="177" actId="478"/>
          <ac:spMkLst>
            <pc:docMk/>
            <pc:sldMk cId="3377519931" sldId="445"/>
            <ac:spMk id="2" creationId="{90A6F10C-6A8C-4B37-8260-3CA818BC92D1}"/>
          </ac:spMkLst>
        </pc:spChg>
        <pc:spChg chg="del">
          <ac:chgData name="Anwar, Fahad" userId="9393c80f-fe73-494c-9e31-a3c8777b1446" providerId="ADAL" clId="{E879EE14-37D2-4BCD-980E-A66DD6D27155}" dt="2024-01-26T18:07:01.533" v="157" actId="478"/>
          <ac:spMkLst>
            <pc:docMk/>
            <pc:sldMk cId="3377519931" sldId="445"/>
            <ac:spMk id="3" creationId="{62CD9833-7ECA-D0D0-6CB5-C9542D246D15}"/>
          </ac:spMkLst>
        </pc:spChg>
        <pc:spChg chg="del">
          <ac:chgData name="Anwar, Fahad" userId="9393c80f-fe73-494c-9e31-a3c8777b1446" providerId="ADAL" clId="{E879EE14-37D2-4BCD-980E-A66DD6D27155}" dt="2024-01-26T18:07:01.533" v="157" actId="478"/>
          <ac:spMkLst>
            <pc:docMk/>
            <pc:sldMk cId="3377519931" sldId="445"/>
            <ac:spMk id="4" creationId="{EE327131-402A-2F2D-6E71-330D3F54A6C4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5" creationId="{95151EB8-3765-B605-5540-660F7F9DD7FD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6" creationId="{EFF4F4F3-2D73-A37B-F4CB-D8FE3F3D0CA6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7" creationId="{2EB3C888-0EAF-2CA4-E620-FAA506CB0BD8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8" creationId="{FB0AD1AD-7987-3740-F6DA-FB19D24EBD66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9" creationId="{B4CAA1D3-DA7F-06E8-266D-76D64F1201D7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13" creationId="{F455EEC7-2799-FF79-27FE-88C8299A490E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14" creationId="{4844C47B-F9C0-F1D4-06EC-810C483BDCFE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15" creationId="{C2F3DCA8-E2C4-B8FB-4992-E4FC43112DF2}"/>
          </ac:spMkLst>
        </pc:spChg>
        <pc:spChg chg="add del mod">
          <ac:chgData name="Anwar, Fahad" userId="9393c80f-fe73-494c-9e31-a3c8777b1446" providerId="ADAL" clId="{E879EE14-37D2-4BCD-980E-A66DD6D27155}" dt="2024-01-26T18:07:07.922" v="159"/>
          <ac:spMkLst>
            <pc:docMk/>
            <pc:sldMk cId="3377519931" sldId="445"/>
            <ac:spMk id="16" creationId="{DB0C2A31-A5D1-6FDD-F5E4-DE114AFEFCC4}"/>
          </ac:spMkLst>
        </pc:spChg>
        <pc:spChg chg="add del mod">
          <ac:chgData name="Anwar, Fahad" userId="9393c80f-fe73-494c-9e31-a3c8777b1446" providerId="ADAL" clId="{E879EE14-37D2-4BCD-980E-A66DD6D27155}" dt="2024-02-06T21:33:36.163" v="6024" actId="478"/>
          <ac:spMkLst>
            <pc:docMk/>
            <pc:sldMk cId="3377519931" sldId="445"/>
            <ac:spMk id="17" creationId="{0A75DE39-016F-6F6A-5550-D318050BF367}"/>
          </ac:spMkLst>
        </pc:spChg>
        <pc:spChg chg="add mod">
          <ac:chgData name="Anwar, Fahad" userId="9393c80f-fe73-494c-9e31-a3c8777b1446" providerId="ADAL" clId="{E879EE14-37D2-4BCD-980E-A66DD6D27155}" dt="2024-01-26T18:08:37.242" v="171" actId="1076"/>
          <ac:spMkLst>
            <pc:docMk/>
            <pc:sldMk cId="3377519931" sldId="445"/>
            <ac:spMk id="18" creationId="{2B8A8EE3-3F8F-5258-1E24-497F67C4DBD1}"/>
          </ac:spMkLst>
        </pc:spChg>
        <pc:spChg chg="add del mod">
          <ac:chgData name="Anwar, Fahad" userId="9393c80f-fe73-494c-9e31-a3c8777b1446" providerId="ADAL" clId="{E879EE14-37D2-4BCD-980E-A66DD6D27155}" dt="2024-02-06T21:33:23.065" v="6020" actId="478"/>
          <ac:spMkLst>
            <pc:docMk/>
            <pc:sldMk cId="3377519931" sldId="445"/>
            <ac:spMk id="19" creationId="{411B7FA9-6774-830A-C678-4FAB3B38E8FA}"/>
          </ac:spMkLst>
        </pc:spChg>
        <pc:spChg chg="add del mod">
          <ac:chgData name="Anwar, Fahad" userId="9393c80f-fe73-494c-9e31-a3c8777b1446" providerId="ADAL" clId="{E879EE14-37D2-4BCD-980E-A66DD6D27155}" dt="2024-02-06T21:33:27.582" v="6021" actId="478"/>
          <ac:spMkLst>
            <pc:docMk/>
            <pc:sldMk cId="3377519931" sldId="445"/>
            <ac:spMk id="20" creationId="{04A6C9D4-489B-EC2D-0DD5-C342D7EFF14B}"/>
          </ac:spMkLst>
        </pc:spChg>
        <pc:spChg chg="add del mod">
          <ac:chgData name="Anwar, Fahad" userId="9393c80f-fe73-494c-9e31-a3c8777b1446" providerId="ADAL" clId="{E879EE14-37D2-4BCD-980E-A66DD6D27155}" dt="2024-02-06T21:33:23.065" v="6020" actId="478"/>
          <ac:spMkLst>
            <pc:docMk/>
            <pc:sldMk cId="3377519931" sldId="445"/>
            <ac:spMk id="21" creationId="{43DBAE09-BFF4-8E83-F309-9719118A92D1}"/>
          </ac:spMkLst>
        </pc:spChg>
        <pc:spChg chg="add del mod">
          <ac:chgData name="Anwar, Fahad" userId="9393c80f-fe73-494c-9e31-a3c8777b1446" providerId="ADAL" clId="{E879EE14-37D2-4BCD-980E-A66DD6D27155}" dt="2024-02-06T21:33:27.582" v="6021" actId="478"/>
          <ac:spMkLst>
            <pc:docMk/>
            <pc:sldMk cId="3377519931" sldId="445"/>
            <ac:spMk id="25" creationId="{977FB347-4B43-A71A-A753-67C5A40BF832}"/>
          </ac:spMkLst>
        </pc:spChg>
        <pc:spChg chg="add del mod">
          <ac:chgData name="Anwar, Fahad" userId="9393c80f-fe73-494c-9e31-a3c8777b1446" providerId="ADAL" clId="{E879EE14-37D2-4BCD-980E-A66DD6D27155}" dt="2024-02-06T21:33:23.065" v="6020" actId="478"/>
          <ac:spMkLst>
            <pc:docMk/>
            <pc:sldMk cId="3377519931" sldId="445"/>
            <ac:spMk id="26" creationId="{ACFED289-1291-1A97-B4D3-4D1C74D77253}"/>
          </ac:spMkLst>
        </pc:spChg>
        <pc:spChg chg="add del mod">
          <ac:chgData name="Anwar, Fahad" userId="9393c80f-fe73-494c-9e31-a3c8777b1446" providerId="ADAL" clId="{E879EE14-37D2-4BCD-980E-A66DD6D27155}" dt="2024-02-06T21:33:39.477" v="6025" actId="478"/>
          <ac:spMkLst>
            <pc:docMk/>
            <pc:sldMk cId="3377519931" sldId="445"/>
            <ac:spMk id="27" creationId="{BADFBA29-BC75-02A8-0DA7-006CED610F02}"/>
          </ac:spMkLst>
        </pc:spChg>
        <pc:spChg chg="add mod">
          <ac:chgData name="Anwar, Fahad" userId="9393c80f-fe73-494c-9e31-a3c8777b1446" providerId="ADAL" clId="{E879EE14-37D2-4BCD-980E-A66DD6D27155}" dt="2024-01-26T18:07:20.892" v="160"/>
          <ac:spMkLst>
            <pc:docMk/>
            <pc:sldMk cId="3377519931" sldId="445"/>
            <ac:spMk id="28" creationId="{8E05DD37-E186-9275-8243-613E451385CE}"/>
          </ac:spMkLst>
        </pc:spChg>
        <pc:grpChg chg="add mod">
          <ac:chgData name="Anwar, Fahad" userId="9393c80f-fe73-494c-9e31-a3c8777b1446" providerId="ADAL" clId="{E879EE14-37D2-4BCD-980E-A66DD6D27155}" dt="2024-01-26T18:07:48.286" v="164" actId="164"/>
          <ac:grpSpMkLst>
            <pc:docMk/>
            <pc:sldMk cId="3377519931" sldId="445"/>
            <ac:grpSpMk id="29" creationId="{065695D4-48A9-1EA7-22AA-38EC198AB152}"/>
          </ac:grpSpMkLst>
        </pc:grpChg>
        <pc:picChg chg="add del mod">
          <ac:chgData name="Anwar, Fahad" userId="9393c80f-fe73-494c-9e31-a3c8777b1446" providerId="ADAL" clId="{E879EE14-37D2-4BCD-980E-A66DD6D27155}" dt="2024-01-26T18:07:07.922" v="159"/>
          <ac:picMkLst>
            <pc:docMk/>
            <pc:sldMk cId="3377519931" sldId="445"/>
            <ac:picMk id="10" creationId="{B0E35EDF-EE62-2180-F624-C2F0BB3F51F8}"/>
          </ac:picMkLst>
        </pc:picChg>
        <pc:picChg chg="add del mod">
          <ac:chgData name="Anwar, Fahad" userId="9393c80f-fe73-494c-9e31-a3c8777b1446" providerId="ADAL" clId="{E879EE14-37D2-4BCD-980E-A66DD6D27155}" dt="2024-01-26T18:07:07.922" v="159"/>
          <ac:picMkLst>
            <pc:docMk/>
            <pc:sldMk cId="3377519931" sldId="445"/>
            <ac:picMk id="11" creationId="{00B00064-7129-8030-8104-BBC20566FBE5}"/>
          </ac:picMkLst>
        </pc:picChg>
        <pc:picChg chg="add del mod">
          <ac:chgData name="Anwar, Fahad" userId="9393c80f-fe73-494c-9e31-a3c8777b1446" providerId="ADAL" clId="{E879EE14-37D2-4BCD-980E-A66DD6D27155}" dt="2024-01-26T18:07:07.922" v="159"/>
          <ac:picMkLst>
            <pc:docMk/>
            <pc:sldMk cId="3377519931" sldId="445"/>
            <ac:picMk id="12" creationId="{1C6DD919-A5A8-5A64-6DED-01B2C5328CDD}"/>
          </ac:picMkLst>
        </pc:picChg>
        <pc:picChg chg="add mod">
          <ac:chgData name="Anwar, Fahad" userId="9393c80f-fe73-494c-9e31-a3c8777b1446" providerId="ADAL" clId="{E879EE14-37D2-4BCD-980E-A66DD6D27155}" dt="2024-01-26T18:08:37.242" v="171" actId="1076"/>
          <ac:picMkLst>
            <pc:docMk/>
            <pc:sldMk cId="3377519931" sldId="445"/>
            <ac:picMk id="22" creationId="{882F39EE-F5FE-170C-2A8F-EB85610C3EB0}"/>
          </ac:picMkLst>
        </pc:picChg>
        <pc:picChg chg="add mod">
          <ac:chgData name="Anwar, Fahad" userId="9393c80f-fe73-494c-9e31-a3c8777b1446" providerId="ADAL" clId="{E879EE14-37D2-4BCD-980E-A66DD6D27155}" dt="2024-01-26T18:08:37.242" v="171" actId="1076"/>
          <ac:picMkLst>
            <pc:docMk/>
            <pc:sldMk cId="3377519931" sldId="445"/>
            <ac:picMk id="23" creationId="{68B69BBA-92B9-10C9-2B45-23338F36A33A}"/>
          </ac:picMkLst>
        </pc:picChg>
        <pc:picChg chg="add mod">
          <ac:chgData name="Anwar, Fahad" userId="9393c80f-fe73-494c-9e31-a3c8777b1446" providerId="ADAL" clId="{E879EE14-37D2-4BCD-980E-A66DD6D27155}" dt="2024-01-26T18:08:37.242" v="171" actId="1076"/>
          <ac:picMkLst>
            <pc:docMk/>
            <pc:sldMk cId="3377519931" sldId="445"/>
            <ac:picMk id="24" creationId="{4BAFE59C-C000-D472-5B25-010A07D61DA6}"/>
          </ac:picMkLst>
        </pc:picChg>
      </pc:sldChg>
      <pc:sldChg chg="addSp delSp modSp new del mod modAnim">
        <pc:chgData name="Anwar, Fahad" userId="9393c80f-fe73-494c-9e31-a3c8777b1446" providerId="ADAL" clId="{E879EE14-37D2-4BCD-980E-A66DD6D27155}" dt="2024-02-01T17:55:45.303" v="3531" actId="47"/>
        <pc:sldMkLst>
          <pc:docMk/>
          <pc:sldMk cId="92445329" sldId="446"/>
        </pc:sldMkLst>
        <pc:spChg chg="del">
          <ac:chgData name="Anwar, Fahad" userId="9393c80f-fe73-494c-9e31-a3c8777b1446" providerId="ADAL" clId="{E879EE14-37D2-4BCD-980E-A66DD6D27155}" dt="2024-01-26T18:10:38.786" v="180" actId="478"/>
          <ac:spMkLst>
            <pc:docMk/>
            <pc:sldMk cId="92445329" sldId="446"/>
            <ac:spMk id="2" creationId="{45758F3C-D4D3-43D0-CAE2-27746EFCCD4B}"/>
          </ac:spMkLst>
        </pc:spChg>
        <pc:spChg chg="del">
          <ac:chgData name="Anwar, Fahad" userId="9393c80f-fe73-494c-9e31-a3c8777b1446" providerId="ADAL" clId="{E879EE14-37D2-4BCD-980E-A66DD6D27155}" dt="2024-01-26T18:04:39.918" v="134" actId="478"/>
          <ac:spMkLst>
            <pc:docMk/>
            <pc:sldMk cId="92445329" sldId="446"/>
            <ac:spMk id="3" creationId="{A6E21A6D-6C6A-B142-B5BF-203CABCA8FE5}"/>
          </ac:spMkLst>
        </pc:spChg>
        <pc:spChg chg="del">
          <ac:chgData name="Anwar, Fahad" userId="9393c80f-fe73-494c-9e31-a3c8777b1446" providerId="ADAL" clId="{E879EE14-37D2-4BCD-980E-A66DD6D27155}" dt="2024-01-26T18:04:39.918" v="134" actId="478"/>
          <ac:spMkLst>
            <pc:docMk/>
            <pc:sldMk cId="92445329" sldId="446"/>
            <ac:spMk id="4" creationId="{17FD289B-77E9-FCBC-B0BE-3D3361546E42}"/>
          </ac:spMkLst>
        </pc:spChg>
        <pc:spChg chg="add mod">
          <ac:chgData name="Anwar, Fahad" userId="9393c80f-fe73-494c-9e31-a3c8777b1446" providerId="ADAL" clId="{E879EE14-37D2-4BCD-980E-A66DD6D27155}" dt="2024-01-26T18:10:58.095" v="181"/>
          <ac:spMkLst>
            <pc:docMk/>
            <pc:sldMk cId="92445329" sldId="446"/>
            <ac:spMk id="5" creationId="{8E611DA0-3ABF-ECD7-2CF1-53E13E54743B}"/>
          </ac:spMkLst>
        </pc:spChg>
        <pc:spChg chg="add mod">
          <ac:chgData name="Anwar, Fahad" userId="9393c80f-fe73-494c-9e31-a3c8777b1446" providerId="ADAL" clId="{E879EE14-37D2-4BCD-980E-A66DD6D27155}" dt="2024-01-26T18:11:28.975" v="189" actId="1036"/>
          <ac:spMkLst>
            <pc:docMk/>
            <pc:sldMk cId="92445329" sldId="446"/>
            <ac:spMk id="6" creationId="{79B27423-1782-5CF7-176E-C7F0FFE2C3CE}"/>
          </ac:spMkLst>
        </pc:spChg>
        <pc:spChg chg="add mod">
          <ac:chgData name="Anwar, Fahad" userId="9393c80f-fe73-494c-9e31-a3c8777b1446" providerId="ADAL" clId="{E879EE14-37D2-4BCD-980E-A66DD6D27155}" dt="2024-01-26T18:11:22.814" v="184" actId="1076"/>
          <ac:spMkLst>
            <pc:docMk/>
            <pc:sldMk cId="92445329" sldId="446"/>
            <ac:spMk id="7" creationId="{E432EBC4-2D40-6D00-DC17-83D58A5D5EC9}"/>
          </ac:spMkLst>
        </pc:spChg>
        <pc:spChg chg="add mod">
          <ac:chgData name="Anwar, Fahad" userId="9393c80f-fe73-494c-9e31-a3c8777b1446" providerId="ADAL" clId="{E879EE14-37D2-4BCD-980E-A66DD6D27155}" dt="2024-02-01T17:52:21.023" v="3486" actId="33524"/>
          <ac:spMkLst>
            <pc:docMk/>
            <pc:sldMk cId="92445329" sldId="446"/>
            <ac:spMk id="8" creationId="{BD2476BB-5535-1124-D6F5-EE10A9F61164}"/>
          </ac:spMkLst>
        </pc:spChg>
        <pc:spChg chg="add mod">
          <ac:chgData name="Anwar, Fahad" userId="9393c80f-fe73-494c-9e31-a3c8777b1446" providerId="ADAL" clId="{E879EE14-37D2-4BCD-980E-A66DD6D27155}" dt="2024-01-26T18:11:28.975" v="189" actId="1036"/>
          <ac:spMkLst>
            <pc:docMk/>
            <pc:sldMk cId="92445329" sldId="446"/>
            <ac:spMk id="9" creationId="{32908152-1925-4645-678F-B358C435BE55}"/>
          </ac:spMkLst>
        </pc:spChg>
        <pc:spChg chg="add mod">
          <ac:chgData name="Anwar, Fahad" userId="9393c80f-fe73-494c-9e31-a3c8777b1446" providerId="ADAL" clId="{E879EE14-37D2-4BCD-980E-A66DD6D27155}" dt="2024-01-26T18:11:22.814" v="184" actId="1076"/>
          <ac:spMkLst>
            <pc:docMk/>
            <pc:sldMk cId="92445329" sldId="446"/>
            <ac:spMk id="10" creationId="{3B25CC44-16F6-9D34-2B26-DB76FDE7A85B}"/>
          </ac:spMkLst>
        </pc:spChg>
        <pc:spChg chg="add mod">
          <ac:chgData name="Anwar, Fahad" userId="9393c80f-fe73-494c-9e31-a3c8777b1446" providerId="ADAL" clId="{E879EE14-37D2-4BCD-980E-A66DD6D27155}" dt="2024-01-26T18:11:22.814" v="184" actId="1076"/>
          <ac:spMkLst>
            <pc:docMk/>
            <pc:sldMk cId="92445329" sldId="446"/>
            <ac:spMk id="11" creationId="{2726DA94-BAA3-7AB7-3F7B-CD7F607D42D6}"/>
          </ac:spMkLst>
        </pc:spChg>
        <pc:spChg chg="add mod">
          <ac:chgData name="Anwar, Fahad" userId="9393c80f-fe73-494c-9e31-a3c8777b1446" providerId="ADAL" clId="{E879EE14-37D2-4BCD-980E-A66DD6D27155}" dt="2024-02-01T17:52:27.514" v="3487" actId="33524"/>
          <ac:spMkLst>
            <pc:docMk/>
            <pc:sldMk cId="92445329" sldId="446"/>
            <ac:spMk id="12" creationId="{21E2248E-945B-B8B8-BC4D-A069B6F858EB}"/>
          </ac:spMkLst>
        </pc:spChg>
        <pc:spChg chg="add mod">
          <ac:chgData name="Anwar, Fahad" userId="9393c80f-fe73-494c-9e31-a3c8777b1446" providerId="ADAL" clId="{E879EE14-37D2-4BCD-980E-A66DD6D27155}" dt="2024-01-26T18:11:22.814" v="184" actId="1076"/>
          <ac:spMkLst>
            <pc:docMk/>
            <pc:sldMk cId="92445329" sldId="446"/>
            <ac:spMk id="13" creationId="{DED32DAA-6478-FC02-6BC2-68C195ED6C1F}"/>
          </ac:spMkLst>
        </pc:spChg>
        <pc:spChg chg="add mod">
          <ac:chgData name="Anwar, Fahad" userId="9393c80f-fe73-494c-9e31-a3c8777b1446" providerId="ADAL" clId="{E879EE14-37D2-4BCD-980E-A66DD6D27155}" dt="2024-01-26T18:11:22.814" v="184" actId="1076"/>
          <ac:spMkLst>
            <pc:docMk/>
            <pc:sldMk cId="92445329" sldId="446"/>
            <ac:spMk id="14" creationId="{C11B4611-2C65-672F-6D10-012AD43534C4}"/>
          </ac:spMkLst>
        </pc:spChg>
      </pc:sldChg>
      <pc:sldChg chg="addSp delSp modSp new add del mod">
        <pc:chgData name="Anwar, Fahad" userId="9393c80f-fe73-494c-9e31-a3c8777b1446" providerId="ADAL" clId="{E879EE14-37D2-4BCD-980E-A66DD6D27155}" dt="2024-02-06T21:36:15.448" v="6035" actId="478"/>
        <pc:sldMkLst>
          <pc:docMk/>
          <pc:sldMk cId="2173197707" sldId="447"/>
        </pc:sldMkLst>
        <pc:spChg chg="del">
          <ac:chgData name="Anwar, Fahad" userId="9393c80f-fe73-494c-9e31-a3c8777b1446" providerId="ADAL" clId="{E879EE14-37D2-4BCD-980E-A66DD6D27155}" dt="2024-01-26T18:11:48.464" v="190" actId="478"/>
          <ac:spMkLst>
            <pc:docMk/>
            <pc:sldMk cId="2173197707" sldId="447"/>
            <ac:spMk id="3" creationId="{AFA48518-E113-A6C4-F2CF-08C59E12EA37}"/>
          </ac:spMkLst>
        </pc:spChg>
        <pc:spChg chg="add del mod">
          <ac:chgData name="Anwar, Fahad" userId="9393c80f-fe73-494c-9e31-a3c8777b1446" providerId="ADAL" clId="{E879EE14-37D2-4BCD-980E-A66DD6D27155}" dt="2024-02-02T10:28:52.418" v="4773" actId="478"/>
          <ac:spMkLst>
            <pc:docMk/>
            <pc:sldMk cId="2173197707" sldId="447"/>
            <ac:spMk id="4" creationId="{33794BFA-113C-935D-15B8-318E69118B47}"/>
          </ac:spMkLst>
        </pc:spChg>
        <pc:spChg chg="del">
          <ac:chgData name="Anwar, Fahad" userId="9393c80f-fe73-494c-9e31-a3c8777b1446" providerId="ADAL" clId="{E879EE14-37D2-4BCD-980E-A66DD6D27155}" dt="2024-01-26T18:11:48.464" v="190" actId="478"/>
          <ac:spMkLst>
            <pc:docMk/>
            <pc:sldMk cId="2173197707" sldId="447"/>
            <ac:spMk id="4" creationId="{970EF878-05B7-A1B4-6169-ED1ED92899C7}"/>
          </ac:spMkLst>
        </pc:spChg>
        <pc:spChg chg="add del mod">
          <ac:chgData name="Anwar, Fahad" userId="9393c80f-fe73-494c-9e31-a3c8777b1446" providerId="ADAL" clId="{E879EE14-37D2-4BCD-980E-A66DD6D27155}" dt="2024-02-06T21:36:15.448" v="6035" actId="478"/>
          <ac:spMkLst>
            <pc:docMk/>
            <pc:sldMk cId="2173197707" sldId="447"/>
            <ac:spMk id="5" creationId="{F52B3425-D998-AB32-483C-6276869666EC}"/>
          </ac:spMkLst>
        </pc:spChg>
        <pc:spChg chg="add mod">
          <ac:chgData name="Anwar, Fahad" userId="9393c80f-fe73-494c-9e31-a3c8777b1446" providerId="ADAL" clId="{E879EE14-37D2-4BCD-980E-A66DD6D27155}" dt="2024-02-02T10:30:23.006" v="4867" actId="20577"/>
          <ac:spMkLst>
            <pc:docMk/>
            <pc:sldMk cId="2173197707" sldId="447"/>
            <ac:spMk id="6" creationId="{2AA21502-1217-2FD6-3FC1-EDEF67170062}"/>
          </ac:spMkLst>
        </pc:spChg>
        <pc:picChg chg="add del mod">
          <ac:chgData name="Anwar, Fahad" userId="9393c80f-fe73-494c-9e31-a3c8777b1446" providerId="ADAL" clId="{E879EE14-37D2-4BCD-980E-A66DD6D27155}" dt="2024-02-06T21:36:15.448" v="6035" actId="478"/>
          <ac:picMkLst>
            <pc:docMk/>
            <pc:sldMk cId="2173197707" sldId="447"/>
            <ac:picMk id="7" creationId="{993F5482-6BFC-228B-CF7D-9B22E24E53FD}"/>
          </ac:picMkLst>
        </pc:picChg>
      </pc:sldChg>
      <pc:sldChg chg="addSp delSp modSp new del mod modAnim">
        <pc:chgData name="Anwar, Fahad" userId="9393c80f-fe73-494c-9e31-a3c8777b1446" providerId="ADAL" clId="{E879EE14-37D2-4BCD-980E-A66DD6D27155}" dt="2024-02-06T22:21:28.815" v="6254" actId="47"/>
        <pc:sldMkLst>
          <pc:docMk/>
          <pc:sldMk cId="201609335" sldId="448"/>
        </pc:sldMkLst>
        <pc:spChg chg="del">
          <ac:chgData name="Anwar, Fahad" userId="9393c80f-fe73-494c-9e31-a3c8777b1446" providerId="ADAL" clId="{E879EE14-37D2-4BCD-980E-A66DD6D27155}" dt="2024-01-26T18:17:33.494" v="237" actId="478"/>
          <ac:spMkLst>
            <pc:docMk/>
            <pc:sldMk cId="201609335" sldId="448"/>
            <ac:spMk id="3" creationId="{D098EBDE-4CA7-B813-7592-FF4F7C6DCAF6}"/>
          </ac:spMkLst>
        </pc:spChg>
        <pc:spChg chg="add mod">
          <ac:chgData name="Anwar, Fahad" userId="9393c80f-fe73-494c-9e31-a3c8777b1446" providerId="ADAL" clId="{E879EE14-37D2-4BCD-980E-A66DD6D27155}" dt="2024-02-01T16:54:24.201" v="3450"/>
          <ac:spMkLst>
            <pc:docMk/>
            <pc:sldMk cId="201609335" sldId="448"/>
            <ac:spMk id="3" creationId="{DFD62F90-E129-7E8E-B99B-F704C1CDFB8B}"/>
          </ac:spMkLst>
        </pc:spChg>
        <pc:spChg chg="del">
          <ac:chgData name="Anwar, Fahad" userId="9393c80f-fe73-494c-9e31-a3c8777b1446" providerId="ADAL" clId="{E879EE14-37D2-4BCD-980E-A66DD6D27155}" dt="2024-01-26T18:17:33.494" v="237" actId="478"/>
          <ac:spMkLst>
            <pc:docMk/>
            <pc:sldMk cId="201609335" sldId="448"/>
            <ac:spMk id="4" creationId="{1DE1C49D-34DE-4CF6-8E72-3D8D91363B55}"/>
          </ac:spMkLst>
        </pc:spChg>
        <pc:spChg chg="add del mod">
          <ac:chgData name="Anwar, Fahad" userId="9393c80f-fe73-494c-9e31-a3c8777b1446" providerId="ADAL" clId="{E879EE14-37D2-4BCD-980E-A66DD6D27155}" dt="2024-02-06T21:43:59.960" v="6174" actId="478"/>
          <ac:spMkLst>
            <pc:docMk/>
            <pc:sldMk cId="201609335" sldId="448"/>
            <ac:spMk id="5" creationId="{B7FB8753-29D0-172F-0EA1-7B26F0F5903C}"/>
          </ac:spMkLst>
        </pc:spChg>
        <pc:spChg chg="add mod">
          <ac:chgData name="Anwar, Fahad" userId="9393c80f-fe73-494c-9e31-a3c8777b1446" providerId="ADAL" clId="{E879EE14-37D2-4BCD-980E-A66DD6D27155}" dt="2024-01-26T18:19:34.442" v="259" actId="1076"/>
          <ac:spMkLst>
            <pc:docMk/>
            <pc:sldMk cId="201609335" sldId="448"/>
            <ac:spMk id="6" creationId="{7FADC485-15FE-5219-C40C-11E860E4A04A}"/>
          </ac:spMkLst>
        </pc:spChg>
        <pc:spChg chg="add mod">
          <ac:chgData name="Anwar, Fahad" userId="9393c80f-fe73-494c-9e31-a3c8777b1446" providerId="ADAL" clId="{E879EE14-37D2-4BCD-980E-A66DD6D27155}" dt="2024-02-06T21:59:25.979" v="6195" actId="207"/>
          <ac:spMkLst>
            <pc:docMk/>
            <pc:sldMk cId="201609335" sldId="448"/>
            <ac:spMk id="7" creationId="{ECC3FFC3-5AE2-6D51-9DF4-CAE59240B450}"/>
          </ac:spMkLst>
        </pc:spChg>
        <pc:spChg chg="add mod">
          <ac:chgData name="Anwar, Fahad" userId="9393c80f-fe73-494c-9e31-a3c8777b1446" providerId="ADAL" clId="{E879EE14-37D2-4BCD-980E-A66DD6D27155}" dt="2024-02-01T17:59:50.439" v="3728" actId="14100"/>
          <ac:spMkLst>
            <pc:docMk/>
            <pc:sldMk cId="201609335" sldId="448"/>
            <ac:spMk id="8" creationId="{56C128DA-F2BD-DCB8-2BC1-99779AF8C5BC}"/>
          </ac:spMkLst>
        </pc:spChg>
        <pc:spChg chg="add mod">
          <ac:chgData name="Anwar, Fahad" userId="9393c80f-fe73-494c-9e31-a3c8777b1446" providerId="ADAL" clId="{E879EE14-37D2-4BCD-980E-A66DD6D27155}" dt="2024-01-26T18:19:34.442" v="259" actId="1076"/>
          <ac:spMkLst>
            <pc:docMk/>
            <pc:sldMk cId="201609335" sldId="448"/>
            <ac:spMk id="9" creationId="{3F20259A-21EB-3297-410F-8A0DBB478631}"/>
          </ac:spMkLst>
        </pc:spChg>
        <pc:spChg chg="add mod">
          <ac:chgData name="Anwar, Fahad" userId="9393c80f-fe73-494c-9e31-a3c8777b1446" providerId="ADAL" clId="{E879EE14-37D2-4BCD-980E-A66DD6D27155}" dt="2024-01-26T18:19:34.442" v="259" actId="1076"/>
          <ac:spMkLst>
            <pc:docMk/>
            <pc:sldMk cId="201609335" sldId="448"/>
            <ac:spMk id="10" creationId="{96F26DBA-0962-2DE9-1DB0-A171FFE61AF0}"/>
          </ac:spMkLst>
        </pc:spChg>
        <pc:spChg chg="add del mod">
          <ac:chgData name="Anwar, Fahad" userId="9393c80f-fe73-494c-9e31-a3c8777b1446" providerId="ADAL" clId="{E879EE14-37D2-4BCD-980E-A66DD6D27155}" dt="2024-02-06T21:44:03.740" v="6175" actId="478"/>
          <ac:spMkLst>
            <pc:docMk/>
            <pc:sldMk cId="201609335" sldId="448"/>
            <ac:spMk id="11" creationId="{8A7500AD-FFEF-C839-F3AA-F01FC44B3A71}"/>
          </ac:spMkLst>
        </pc:spChg>
        <pc:spChg chg="add mod">
          <ac:chgData name="Anwar, Fahad" userId="9393c80f-fe73-494c-9e31-a3c8777b1446" providerId="ADAL" clId="{E879EE14-37D2-4BCD-980E-A66DD6D27155}" dt="2024-01-26T18:19:34.442" v="259" actId="1076"/>
          <ac:spMkLst>
            <pc:docMk/>
            <pc:sldMk cId="201609335" sldId="448"/>
            <ac:spMk id="12" creationId="{52E9E37D-6BE6-0F73-B1B5-6438CC3E7743}"/>
          </ac:spMkLst>
        </pc:spChg>
        <pc:spChg chg="add mod">
          <ac:chgData name="Anwar, Fahad" userId="9393c80f-fe73-494c-9e31-a3c8777b1446" providerId="ADAL" clId="{E879EE14-37D2-4BCD-980E-A66DD6D27155}" dt="2024-01-26T18:19:34.442" v="259" actId="1076"/>
          <ac:spMkLst>
            <pc:docMk/>
            <pc:sldMk cId="201609335" sldId="448"/>
            <ac:spMk id="13" creationId="{59E2C66A-DA29-9954-3EE2-F55BFC86106B}"/>
          </ac:spMkLst>
        </pc:spChg>
      </pc:sldChg>
      <pc:sldChg chg="addSp delSp modSp new mod ord delAnim modAnim">
        <pc:chgData name="Anwar, Fahad" userId="9393c80f-fe73-494c-9e31-a3c8777b1446" providerId="ADAL" clId="{E879EE14-37D2-4BCD-980E-A66DD6D27155}" dt="2024-02-06T22:05:58.862" v="6245" actId="478"/>
        <pc:sldMkLst>
          <pc:docMk/>
          <pc:sldMk cId="1881909282" sldId="449"/>
        </pc:sldMkLst>
        <pc:spChg chg="del">
          <ac:chgData name="Anwar, Fahad" userId="9393c80f-fe73-494c-9e31-a3c8777b1446" providerId="ADAL" clId="{E879EE14-37D2-4BCD-980E-A66DD6D27155}" dt="2024-01-26T18:24:51.895" v="319" actId="478"/>
          <ac:spMkLst>
            <pc:docMk/>
            <pc:sldMk cId="1881909282" sldId="449"/>
            <ac:spMk id="2" creationId="{0A523588-FDA6-61FB-5297-8E0268A19FAA}"/>
          </ac:spMkLst>
        </pc:spChg>
        <pc:spChg chg="del">
          <ac:chgData name="Anwar, Fahad" userId="9393c80f-fe73-494c-9e31-a3c8777b1446" providerId="ADAL" clId="{E879EE14-37D2-4BCD-980E-A66DD6D27155}" dt="2024-01-26T18:21:03.407" v="261" actId="478"/>
          <ac:spMkLst>
            <pc:docMk/>
            <pc:sldMk cId="1881909282" sldId="449"/>
            <ac:spMk id="3" creationId="{55C40A7F-A8AF-32A5-B763-7348468AFF23}"/>
          </ac:spMkLst>
        </pc:spChg>
        <pc:spChg chg="add mod">
          <ac:chgData name="Anwar, Fahad" userId="9393c80f-fe73-494c-9e31-a3c8777b1446" providerId="ADAL" clId="{E879EE14-37D2-4BCD-980E-A66DD6D27155}" dt="2024-02-01T15:13:57.709" v="1147" actId="571"/>
          <ac:spMkLst>
            <pc:docMk/>
            <pc:sldMk cId="1881909282" sldId="449"/>
            <ac:spMk id="4" creationId="{029E7860-FAD9-DB0F-8726-9155D83F5B6F}"/>
          </ac:spMkLst>
        </pc:spChg>
        <pc:spChg chg="del">
          <ac:chgData name="Anwar, Fahad" userId="9393c80f-fe73-494c-9e31-a3c8777b1446" providerId="ADAL" clId="{E879EE14-37D2-4BCD-980E-A66DD6D27155}" dt="2024-01-26T18:21:03.407" v="261" actId="478"/>
          <ac:spMkLst>
            <pc:docMk/>
            <pc:sldMk cId="1881909282" sldId="449"/>
            <ac:spMk id="4" creationId="{EED8511D-344F-0F55-2B4C-A6C649B89011}"/>
          </ac:spMkLst>
        </pc:spChg>
        <pc:spChg chg="add mod">
          <ac:chgData name="Anwar, Fahad" userId="9393c80f-fe73-494c-9e31-a3c8777b1446" providerId="ADAL" clId="{E879EE14-37D2-4BCD-980E-A66DD6D27155}" dt="2024-02-01T15:13:57.709" v="1147" actId="571"/>
          <ac:spMkLst>
            <pc:docMk/>
            <pc:sldMk cId="1881909282" sldId="449"/>
            <ac:spMk id="5" creationId="{4EF0F23A-68C2-259F-3913-DFBFB224B067}"/>
          </ac:spMkLst>
        </pc:spChg>
        <pc:spChg chg="mod topLvl">
          <ac:chgData name="Anwar, Fahad" userId="9393c80f-fe73-494c-9e31-a3c8777b1446" providerId="ADAL" clId="{E879EE14-37D2-4BCD-980E-A66DD6D27155}" dt="2024-01-26T18:25:22.176" v="326" actId="207"/>
          <ac:spMkLst>
            <pc:docMk/>
            <pc:sldMk cId="1881909282" sldId="449"/>
            <ac:spMk id="7" creationId="{A88A3049-E88D-D0E1-EB69-1C16EB68674E}"/>
          </ac:spMkLst>
        </pc:spChg>
        <pc:spChg chg="mod topLvl">
          <ac:chgData name="Anwar, Fahad" userId="9393c80f-fe73-494c-9e31-a3c8777b1446" providerId="ADAL" clId="{E879EE14-37D2-4BCD-980E-A66DD6D27155}" dt="2024-02-02T12:31:28.211" v="5097" actId="20577"/>
          <ac:spMkLst>
            <pc:docMk/>
            <pc:sldMk cId="1881909282" sldId="449"/>
            <ac:spMk id="8" creationId="{A9CC93BC-E99F-CC3C-8FD7-EDD061A2E459}"/>
          </ac:spMkLst>
        </pc:spChg>
        <pc:spChg chg="add del mod">
          <ac:chgData name="Anwar, Fahad" userId="9393c80f-fe73-494c-9e31-a3c8777b1446" providerId="ADAL" clId="{E879EE14-37D2-4BCD-980E-A66DD6D27155}" dt="2024-02-06T21:45:33.853" v="6182" actId="478"/>
          <ac:spMkLst>
            <pc:docMk/>
            <pc:sldMk cId="1881909282" sldId="449"/>
            <ac:spMk id="9" creationId="{2C47AF44-507E-3073-75CB-EE94C4DC705E}"/>
          </ac:spMkLst>
        </pc:spChg>
        <pc:spChg chg="add del mod">
          <ac:chgData name="Anwar, Fahad" userId="9393c80f-fe73-494c-9e31-a3c8777b1446" providerId="ADAL" clId="{E879EE14-37D2-4BCD-980E-A66DD6D27155}" dt="2024-02-06T21:45:33.853" v="6182" actId="478"/>
          <ac:spMkLst>
            <pc:docMk/>
            <pc:sldMk cId="1881909282" sldId="449"/>
            <ac:spMk id="12" creationId="{3140A0BC-1EBB-E3DF-55D4-39C2E8CBA68C}"/>
          </ac:spMkLst>
        </pc:spChg>
        <pc:spChg chg="add del mod">
          <ac:chgData name="Anwar, Fahad" userId="9393c80f-fe73-494c-9e31-a3c8777b1446" providerId="ADAL" clId="{E879EE14-37D2-4BCD-980E-A66DD6D27155}" dt="2024-02-02T12:50:04.276" v="5175" actId="478"/>
          <ac:spMkLst>
            <pc:docMk/>
            <pc:sldMk cId="1881909282" sldId="449"/>
            <ac:spMk id="15" creationId="{62451076-2FA5-1D7B-1135-D9B067847B3D}"/>
          </ac:spMkLst>
        </pc:spChg>
        <pc:spChg chg="add del mod">
          <ac:chgData name="Anwar, Fahad" userId="9393c80f-fe73-494c-9e31-a3c8777b1446" providerId="ADAL" clId="{E879EE14-37D2-4BCD-980E-A66DD6D27155}" dt="2024-02-06T21:45:33.853" v="6182" actId="478"/>
          <ac:spMkLst>
            <pc:docMk/>
            <pc:sldMk cId="1881909282" sldId="449"/>
            <ac:spMk id="16" creationId="{3F0D7C49-2026-00FF-4D6A-F26AC3D83346}"/>
          </ac:spMkLst>
        </pc:spChg>
        <pc:spChg chg="add mod">
          <ac:chgData name="Anwar, Fahad" userId="9393c80f-fe73-494c-9e31-a3c8777b1446" providerId="ADAL" clId="{E879EE14-37D2-4BCD-980E-A66DD6D27155}" dt="2024-01-26T18:21:07.796" v="262"/>
          <ac:spMkLst>
            <pc:docMk/>
            <pc:sldMk cId="1881909282" sldId="449"/>
            <ac:spMk id="17" creationId="{A7FCB466-10AD-613F-2D2C-10B22370B87B}"/>
          </ac:spMkLst>
        </pc:spChg>
        <pc:spChg chg="add del mod">
          <ac:chgData name="Anwar, Fahad" userId="9393c80f-fe73-494c-9e31-a3c8777b1446" providerId="ADAL" clId="{E879EE14-37D2-4BCD-980E-A66DD6D27155}" dt="2024-02-06T22:05:58.862" v="6245" actId="478"/>
          <ac:spMkLst>
            <pc:docMk/>
            <pc:sldMk cId="1881909282" sldId="449"/>
            <ac:spMk id="18" creationId="{68B2FB67-FD1E-3831-284F-DBA883303ACD}"/>
          </ac:spMkLst>
        </pc:spChg>
        <pc:spChg chg="add del mod">
          <ac:chgData name="Anwar, Fahad" userId="9393c80f-fe73-494c-9e31-a3c8777b1446" providerId="ADAL" clId="{E879EE14-37D2-4BCD-980E-A66DD6D27155}" dt="2024-02-06T21:45:33.853" v="6182" actId="478"/>
          <ac:spMkLst>
            <pc:docMk/>
            <pc:sldMk cId="1881909282" sldId="449"/>
            <ac:spMk id="19" creationId="{CE037E75-4282-E313-EF67-229786CB9020}"/>
          </ac:spMkLst>
        </pc:spChg>
        <pc:spChg chg="add del mod">
          <ac:chgData name="Anwar, Fahad" userId="9393c80f-fe73-494c-9e31-a3c8777b1446" providerId="ADAL" clId="{E879EE14-37D2-4BCD-980E-A66DD6D27155}" dt="2024-02-06T21:45:33.853" v="6182" actId="478"/>
          <ac:spMkLst>
            <pc:docMk/>
            <pc:sldMk cId="1881909282" sldId="449"/>
            <ac:spMk id="20" creationId="{90EEDEB8-1873-1886-E0D6-177906FCCD31}"/>
          </ac:spMkLst>
        </pc:spChg>
        <pc:spChg chg="add del mod">
          <ac:chgData name="Anwar, Fahad" userId="9393c80f-fe73-494c-9e31-a3c8777b1446" providerId="ADAL" clId="{E879EE14-37D2-4BCD-980E-A66DD6D27155}" dt="2024-01-26T18:24:23.167" v="311" actId="478"/>
          <ac:spMkLst>
            <pc:docMk/>
            <pc:sldMk cId="1881909282" sldId="449"/>
            <ac:spMk id="21" creationId="{4EB896D3-C3BB-3EDE-D13D-CA88AD38058A}"/>
          </ac:spMkLst>
        </pc:spChg>
        <pc:grpChg chg="add del mod">
          <ac:chgData name="Anwar, Fahad" userId="9393c80f-fe73-494c-9e31-a3c8777b1446" providerId="ADAL" clId="{E879EE14-37D2-4BCD-980E-A66DD6D27155}" dt="2024-01-26T18:23:02.717" v="297" actId="165"/>
          <ac:grpSpMkLst>
            <pc:docMk/>
            <pc:sldMk cId="1881909282" sldId="449"/>
            <ac:grpSpMk id="5" creationId="{61B9D4B2-B6F6-1D54-99E8-3DADFEE4A8DE}"/>
          </ac:grpSpMkLst>
        </pc:grpChg>
        <pc:picChg chg="add mod">
          <ac:chgData name="Anwar, Fahad" userId="9393c80f-fe73-494c-9e31-a3c8777b1446" providerId="ADAL" clId="{E879EE14-37D2-4BCD-980E-A66DD6D27155}" dt="2024-02-01T15:13:57.709" v="1147" actId="571"/>
          <ac:picMkLst>
            <pc:docMk/>
            <pc:sldMk cId="1881909282" sldId="449"/>
            <ac:picMk id="2" creationId="{0FD61969-F395-A1B7-C5B3-EEEB01D352C5}"/>
          </ac:picMkLst>
        </pc:picChg>
        <pc:picChg chg="add mod">
          <ac:chgData name="Anwar, Fahad" userId="9393c80f-fe73-494c-9e31-a3c8777b1446" providerId="ADAL" clId="{E879EE14-37D2-4BCD-980E-A66DD6D27155}" dt="2024-02-01T15:13:57.709" v="1147" actId="571"/>
          <ac:picMkLst>
            <pc:docMk/>
            <pc:sldMk cId="1881909282" sldId="449"/>
            <ac:picMk id="3" creationId="{3F1D7612-07BB-456C-67C9-206C348D3103}"/>
          </ac:picMkLst>
        </pc:picChg>
        <pc:picChg chg="mod topLvl">
          <ac:chgData name="Anwar, Fahad" userId="9393c80f-fe73-494c-9e31-a3c8777b1446" providerId="ADAL" clId="{E879EE14-37D2-4BCD-980E-A66DD6D27155}" dt="2024-01-26T18:25:30.001" v="327" actId="1076"/>
          <ac:picMkLst>
            <pc:docMk/>
            <pc:sldMk cId="1881909282" sldId="449"/>
            <ac:picMk id="6" creationId="{FBBBF92B-8A02-AE52-673F-06F9B78F713C}"/>
          </ac:picMkLst>
        </pc:picChg>
        <pc:picChg chg="add del mod">
          <ac:chgData name="Anwar, Fahad" userId="9393c80f-fe73-494c-9e31-a3c8777b1446" providerId="ADAL" clId="{E879EE14-37D2-4BCD-980E-A66DD6D27155}" dt="2024-02-06T21:45:33.853" v="6182" actId="478"/>
          <ac:picMkLst>
            <pc:docMk/>
            <pc:sldMk cId="1881909282" sldId="449"/>
            <ac:picMk id="10" creationId="{A214D380-48A2-39C8-08D4-AB7A6DAB6D91}"/>
          </ac:picMkLst>
        </pc:picChg>
        <pc:picChg chg="add del mod">
          <ac:chgData name="Anwar, Fahad" userId="9393c80f-fe73-494c-9e31-a3c8777b1446" providerId="ADAL" clId="{E879EE14-37D2-4BCD-980E-A66DD6D27155}" dt="2024-02-06T21:45:33.853" v="6182" actId="478"/>
          <ac:picMkLst>
            <pc:docMk/>
            <pc:sldMk cId="1881909282" sldId="449"/>
            <ac:picMk id="11" creationId="{E43B0A58-595D-989E-59B6-A703ED1D8D5B}"/>
          </ac:picMkLst>
        </pc:picChg>
        <pc:picChg chg="add del mod">
          <ac:chgData name="Anwar, Fahad" userId="9393c80f-fe73-494c-9e31-a3c8777b1446" providerId="ADAL" clId="{E879EE14-37D2-4BCD-980E-A66DD6D27155}" dt="2024-02-06T21:45:33.853" v="6182" actId="478"/>
          <ac:picMkLst>
            <pc:docMk/>
            <pc:sldMk cId="1881909282" sldId="449"/>
            <ac:picMk id="13" creationId="{0970878A-8AB3-825B-69F1-CE08E7860EFC}"/>
          </ac:picMkLst>
        </pc:picChg>
        <pc:picChg chg="add del mod">
          <ac:chgData name="Anwar, Fahad" userId="9393c80f-fe73-494c-9e31-a3c8777b1446" providerId="ADAL" clId="{E879EE14-37D2-4BCD-980E-A66DD6D27155}" dt="2024-02-06T21:45:33.853" v="6182" actId="478"/>
          <ac:picMkLst>
            <pc:docMk/>
            <pc:sldMk cId="1881909282" sldId="449"/>
            <ac:picMk id="14" creationId="{E49CD2C6-C56E-3298-9253-4C2129BED922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1034513924" sldId="450"/>
        </pc:sldMkLst>
      </pc:sldChg>
      <pc:sldChg chg="addSp delSp modSp new del mod ord modAnim">
        <pc:chgData name="Anwar, Fahad" userId="9393c80f-fe73-494c-9e31-a3c8777b1446" providerId="ADAL" clId="{E879EE14-37D2-4BCD-980E-A66DD6D27155}" dt="2024-02-01T17:55:05.204" v="3521" actId="47"/>
        <pc:sldMkLst>
          <pc:docMk/>
          <pc:sldMk cId="2832572933" sldId="450"/>
        </pc:sldMkLst>
        <pc:spChg chg="del">
          <ac:chgData name="Anwar, Fahad" userId="9393c80f-fe73-494c-9e31-a3c8777b1446" providerId="ADAL" clId="{E879EE14-37D2-4BCD-980E-A66DD6D27155}" dt="2024-01-31T11:43:30.059" v="701" actId="478"/>
          <ac:spMkLst>
            <pc:docMk/>
            <pc:sldMk cId="2832572933" sldId="450"/>
            <ac:spMk id="2" creationId="{60CB3AD7-F95B-2955-2921-88C870793A06}"/>
          </ac:spMkLst>
        </pc:spChg>
        <pc:spChg chg="del">
          <ac:chgData name="Anwar, Fahad" userId="9393c80f-fe73-494c-9e31-a3c8777b1446" providerId="ADAL" clId="{E879EE14-37D2-4BCD-980E-A66DD6D27155}" dt="2024-01-31T11:38:38.655" v="639" actId="478"/>
          <ac:spMkLst>
            <pc:docMk/>
            <pc:sldMk cId="2832572933" sldId="450"/>
            <ac:spMk id="3" creationId="{4E4BC45C-1C78-A0E5-34F5-2ECA4EEA7AC4}"/>
          </ac:spMkLst>
        </pc:spChg>
        <pc:spChg chg="del">
          <ac:chgData name="Anwar, Fahad" userId="9393c80f-fe73-494c-9e31-a3c8777b1446" providerId="ADAL" clId="{E879EE14-37D2-4BCD-980E-A66DD6D27155}" dt="2024-01-31T11:38:40.711" v="640" actId="478"/>
          <ac:spMkLst>
            <pc:docMk/>
            <pc:sldMk cId="2832572933" sldId="450"/>
            <ac:spMk id="4" creationId="{773BF444-8921-8ED8-0A1D-240734ADACC6}"/>
          </ac:spMkLst>
        </pc:spChg>
        <pc:spChg chg="add mod">
          <ac:chgData name="Anwar, Fahad" userId="9393c80f-fe73-494c-9e31-a3c8777b1446" providerId="ADAL" clId="{E879EE14-37D2-4BCD-980E-A66DD6D27155}" dt="2024-01-31T11:46:25.293" v="873" actId="313"/>
          <ac:spMkLst>
            <pc:docMk/>
            <pc:sldMk cId="2832572933" sldId="450"/>
            <ac:spMk id="5" creationId="{BCAA460D-191B-38DD-036B-C3A0852C7E1D}"/>
          </ac:spMkLst>
        </pc:spChg>
        <pc:spChg chg="add mod">
          <ac:chgData name="Anwar, Fahad" userId="9393c80f-fe73-494c-9e31-a3c8777b1446" providerId="ADAL" clId="{E879EE14-37D2-4BCD-980E-A66DD6D27155}" dt="2024-01-31T11:43:45.665" v="705" actId="1076"/>
          <ac:spMkLst>
            <pc:docMk/>
            <pc:sldMk cId="2832572933" sldId="450"/>
            <ac:spMk id="15" creationId="{4C69A4F5-431C-A80F-7B02-70D92F2B0F10}"/>
          </ac:spMkLst>
        </pc:spChg>
        <pc:spChg chg="add mod">
          <ac:chgData name="Anwar, Fahad" userId="9393c80f-fe73-494c-9e31-a3c8777b1446" providerId="ADAL" clId="{E879EE14-37D2-4BCD-980E-A66DD6D27155}" dt="2024-01-31T11:46:20.310" v="872" actId="1076"/>
          <ac:spMkLst>
            <pc:docMk/>
            <pc:sldMk cId="2832572933" sldId="450"/>
            <ac:spMk id="16" creationId="{124856D8-C04B-2EFF-34D2-EFE3C030759E}"/>
          </ac:spMkLst>
        </pc:spChg>
        <pc:picChg chg="add del mod">
          <ac:chgData name="Anwar, Fahad" userId="9393c80f-fe73-494c-9e31-a3c8777b1446" providerId="ADAL" clId="{E879EE14-37D2-4BCD-980E-A66DD6D27155}" dt="2024-01-31T11:40:37.127" v="693" actId="478"/>
          <ac:picMkLst>
            <pc:docMk/>
            <pc:sldMk cId="2832572933" sldId="450"/>
            <ac:picMk id="7" creationId="{37C9635F-A961-4734-E664-4B2CCFD80802}"/>
          </ac:picMkLst>
        </pc:picChg>
        <pc:picChg chg="add del mod">
          <ac:chgData name="Anwar, Fahad" userId="9393c80f-fe73-494c-9e31-a3c8777b1446" providerId="ADAL" clId="{E879EE14-37D2-4BCD-980E-A66DD6D27155}" dt="2024-01-31T11:40:34.835" v="692" actId="478"/>
          <ac:picMkLst>
            <pc:docMk/>
            <pc:sldMk cId="2832572933" sldId="450"/>
            <ac:picMk id="9" creationId="{EA9DA197-BDA2-1708-2C4B-931E26870C40}"/>
          </ac:picMkLst>
        </pc:picChg>
        <pc:picChg chg="add del mod">
          <ac:chgData name="Anwar, Fahad" userId="9393c80f-fe73-494c-9e31-a3c8777b1446" providerId="ADAL" clId="{E879EE14-37D2-4BCD-980E-A66DD6D27155}" dt="2024-01-31T11:40:34.835" v="692" actId="478"/>
          <ac:picMkLst>
            <pc:docMk/>
            <pc:sldMk cId="2832572933" sldId="450"/>
            <ac:picMk id="11" creationId="{F034A5E4-EC90-56B5-C2FB-1E45CC195BE3}"/>
          </ac:picMkLst>
        </pc:picChg>
        <pc:picChg chg="add del mod">
          <ac:chgData name="Anwar, Fahad" userId="9393c80f-fe73-494c-9e31-a3c8777b1446" providerId="ADAL" clId="{E879EE14-37D2-4BCD-980E-A66DD6D27155}" dt="2024-01-31T11:40:37.127" v="693" actId="478"/>
          <ac:picMkLst>
            <pc:docMk/>
            <pc:sldMk cId="2832572933" sldId="450"/>
            <ac:picMk id="13" creationId="{22448A49-E728-7E25-4BCB-6A7369A8E277}"/>
          </ac:picMkLst>
        </pc:picChg>
        <pc:picChg chg="add mod">
          <ac:chgData name="Anwar, Fahad" userId="9393c80f-fe73-494c-9e31-a3c8777b1446" providerId="ADAL" clId="{E879EE14-37D2-4BCD-980E-A66DD6D27155}" dt="2024-01-31T11:46:17.684" v="871" actId="1076"/>
          <ac:picMkLst>
            <pc:docMk/>
            <pc:sldMk cId="2832572933" sldId="450"/>
            <ac:picMk id="14" creationId="{8370523B-59D7-F989-4E49-6E1C6DD2F84C}"/>
          </ac:picMkLst>
        </pc:picChg>
        <pc:picChg chg="add mod modCrop">
          <ac:chgData name="Anwar, Fahad" userId="9393c80f-fe73-494c-9e31-a3c8777b1446" providerId="ADAL" clId="{E879EE14-37D2-4BCD-980E-A66DD6D27155}" dt="2024-02-01T17:54:39.399" v="3519" actId="11530"/>
          <ac:picMkLst>
            <pc:docMk/>
            <pc:sldMk cId="2832572933" sldId="450"/>
            <ac:picMk id="17" creationId="{59CB854A-9739-1B00-E5DE-F90FB92B1B54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626774901" sldId="451"/>
        </pc:sldMkLst>
      </pc:sldChg>
      <pc:sldChg chg="addSp delSp modSp new del mod modClrScheme chgLayout">
        <pc:chgData name="Anwar, Fahad" userId="9393c80f-fe73-494c-9e31-a3c8777b1446" providerId="ADAL" clId="{E879EE14-37D2-4BCD-980E-A66DD6D27155}" dt="2024-02-06T21:40:47.864" v="6157" actId="47"/>
        <pc:sldMkLst>
          <pc:docMk/>
          <pc:sldMk cId="2527104950" sldId="451"/>
        </pc:sldMkLst>
        <pc:spChg chg="del">
          <ac:chgData name="Anwar, Fahad" userId="9393c80f-fe73-494c-9e31-a3c8777b1446" providerId="ADAL" clId="{E879EE14-37D2-4BCD-980E-A66DD6D27155}" dt="2024-02-01T17:51:56.653" v="3483" actId="478"/>
          <ac:spMkLst>
            <pc:docMk/>
            <pc:sldMk cId="2527104950" sldId="451"/>
            <ac:spMk id="2" creationId="{8EA3A4A0-C435-0E72-CFED-C5A895F1C68C}"/>
          </ac:spMkLst>
        </pc:spChg>
        <pc:spChg chg="add del mod">
          <ac:chgData name="Anwar, Fahad" userId="9393c80f-fe73-494c-9e31-a3c8777b1446" providerId="ADAL" clId="{E879EE14-37D2-4BCD-980E-A66DD6D27155}" dt="2024-02-02T12:30:18.285" v="5039" actId="478"/>
          <ac:spMkLst>
            <pc:docMk/>
            <pc:sldMk cId="2527104950" sldId="451"/>
            <ac:spMk id="2" creationId="{D8054872-8A06-43C7-5F1E-4FE2F50EE020}"/>
          </ac:spMkLst>
        </pc:spChg>
        <pc:spChg chg="del">
          <ac:chgData name="Anwar, Fahad" userId="9393c80f-fe73-494c-9e31-a3c8777b1446" providerId="ADAL" clId="{E879EE14-37D2-4BCD-980E-A66DD6D27155}" dt="2024-02-01T14:24:26.401" v="912" actId="478"/>
          <ac:spMkLst>
            <pc:docMk/>
            <pc:sldMk cId="2527104950" sldId="451"/>
            <ac:spMk id="3" creationId="{7A77D207-58AD-710B-F7D0-3C72F9A5B203}"/>
          </ac:spMkLst>
        </pc:spChg>
        <pc:spChg chg="add mod">
          <ac:chgData name="Anwar, Fahad" userId="9393c80f-fe73-494c-9e31-a3c8777b1446" providerId="ADAL" clId="{E879EE14-37D2-4BCD-980E-A66DD6D27155}" dt="2024-02-06T21:36:26.256" v="6037" actId="1076"/>
          <ac:spMkLst>
            <pc:docMk/>
            <pc:sldMk cId="2527104950" sldId="451"/>
            <ac:spMk id="3" creationId="{BFE55D99-8288-2CEA-0066-D0ADCD408990}"/>
          </ac:spMkLst>
        </pc:spChg>
        <pc:spChg chg="del">
          <ac:chgData name="Anwar, Fahad" userId="9393c80f-fe73-494c-9e31-a3c8777b1446" providerId="ADAL" clId="{E879EE14-37D2-4BCD-980E-A66DD6D27155}" dt="2024-02-01T14:24:26.401" v="912" actId="478"/>
          <ac:spMkLst>
            <pc:docMk/>
            <pc:sldMk cId="2527104950" sldId="451"/>
            <ac:spMk id="4" creationId="{2A28B2CE-FAE7-A8A4-D2F4-43E196DDC30E}"/>
          </ac:spMkLst>
        </pc:spChg>
        <pc:spChg chg="del mod topLvl">
          <ac:chgData name="Anwar, Fahad" userId="9393c80f-fe73-494c-9e31-a3c8777b1446" providerId="ADAL" clId="{E879EE14-37D2-4BCD-980E-A66DD6D27155}" dt="2024-02-05T10:48:29.390" v="5943" actId="21"/>
          <ac:spMkLst>
            <pc:docMk/>
            <pc:sldMk cId="2527104950" sldId="451"/>
            <ac:spMk id="4" creationId="{65F5743E-EA28-B27B-E0C2-D0C2E79889C1}"/>
          </ac:spMkLst>
        </pc:spChg>
        <pc:spChg chg="add del mod">
          <ac:chgData name="Anwar, Fahad" userId="9393c80f-fe73-494c-9e31-a3c8777b1446" providerId="ADAL" clId="{E879EE14-37D2-4BCD-980E-A66DD6D27155}" dt="2024-02-02T12:30:52.959" v="5085" actId="478"/>
          <ac:spMkLst>
            <pc:docMk/>
            <pc:sldMk cId="2527104950" sldId="451"/>
            <ac:spMk id="4" creationId="{7DCBFC93-D93F-7CCE-98F2-05E75E0C3491}"/>
          </ac:spMkLst>
        </pc:spChg>
        <pc:spChg chg="del mod topLvl">
          <ac:chgData name="Anwar, Fahad" userId="9393c80f-fe73-494c-9e31-a3c8777b1446" providerId="ADAL" clId="{E879EE14-37D2-4BCD-980E-A66DD6D27155}" dt="2024-02-05T10:48:29.390" v="5943" actId="21"/>
          <ac:spMkLst>
            <pc:docMk/>
            <pc:sldMk cId="2527104950" sldId="451"/>
            <ac:spMk id="5" creationId="{620AC1E4-4047-D2E0-959B-68CB52ED7A09}"/>
          </ac:spMkLst>
        </pc:spChg>
        <pc:spChg chg="del mod topLvl">
          <ac:chgData name="Anwar, Fahad" userId="9393c80f-fe73-494c-9e31-a3c8777b1446" providerId="ADAL" clId="{E879EE14-37D2-4BCD-980E-A66DD6D27155}" dt="2024-02-05T10:48:29.390" v="5943" actId="21"/>
          <ac:spMkLst>
            <pc:docMk/>
            <pc:sldMk cId="2527104950" sldId="451"/>
            <ac:spMk id="6" creationId="{10888D6F-6F82-E6BF-3D11-3DD5CAA54878}"/>
          </ac:spMkLst>
        </pc:spChg>
        <pc:spChg chg="del mod topLvl">
          <ac:chgData name="Anwar, Fahad" userId="9393c80f-fe73-494c-9e31-a3c8777b1446" providerId="ADAL" clId="{E879EE14-37D2-4BCD-980E-A66DD6D27155}" dt="2024-02-05T10:48:29.390" v="5943" actId="21"/>
          <ac:spMkLst>
            <pc:docMk/>
            <pc:sldMk cId="2527104950" sldId="451"/>
            <ac:spMk id="7" creationId="{364FEA3A-2EEE-AF35-884D-DC954C1CC903}"/>
          </ac:spMkLst>
        </pc:spChg>
        <pc:spChg chg="del mod topLvl">
          <ac:chgData name="Anwar, Fahad" userId="9393c80f-fe73-494c-9e31-a3c8777b1446" providerId="ADAL" clId="{E879EE14-37D2-4BCD-980E-A66DD6D27155}" dt="2024-02-05T10:48:29.390" v="5943" actId="21"/>
          <ac:spMkLst>
            <pc:docMk/>
            <pc:sldMk cId="2527104950" sldId="451"/>
            <ac:spMk id="8" creationId="{DD2EEF08-975F-F380-356B-DF04611B25BA}"/>
          </ac:spMkLst>
        </pc:spChg>
        <pc:spChg chg="add del mod">
          <ac:chgData name="Anwar, Fahad" userId="9393c80f-fe73-494c-9e31-a3c8777b1446" providerId="ADAL" clId="{E879EE14-37D2-4BCD-980E-A66DD6D27155}" dt="2024-02-02T10:25:15.986" v="4629" actId="26606"/>
          <ac:spMkLst>
            <pc:docMk/>
            <pc:sldMk cId="2527104950" sldId="451"/>
            <ac:spMk id="22" creationId="{76D71B01-1BF7-A343-65B7-C689A2ED9095}"/>
          </ac:spMkLst>
        </pc:spChg>
        <pc:spChg chg="add del mod">
          <ac:chgData name="Anwar, Fahad" userId="9393c80f-fe73-494c-9e31-a3c8777b1446" providerId="ADAL" clId="{E879EE14-37D2-4BCD-980E-A66DD6D27155}" dt="2024-02-05T10:47:53.596" v="5942" actId="11529"/>
          <ac:spMkLst>
            <pc:docMk/>
            <pc:sldMk cId="2527104950" sldId="451"/>
            <ac:spMk id="25" creationId="{C410E279-F11A-A4C2-69B5-CED733F2C01A}"/>
          </ac:spMkLst>
        </pc:spChg>
        <pc:grpChg chg="add del mod">
          <ac:chgData name="Anwar, Fahad" userId="9393c80f-fe73-494c-9e31-a3c8777b1446" providerId="ADAL" clId="{E879EE14-37D2-4BCD-980E-A66DD6D27155}" dt="2024-02-05T10:47:16.365" v="5936" actId="165"/>
          <ac:grpSpMkLst>
            <pc:docMk/>
            <pc:sldMk cId="2527104950" sldId="451"/>
            <ac:grpSpMk id="2" creationId="{CAC6BADA-82BB-5712-6778-7FB3CF730057}"/>
          </ac:grpSpMkLst>
        </pc:grpChg>
        <pc:grpChg chg="add del mod ord">
          <ac:chgData name="Anwar, Fahad" userId="9393c80f-fe73-494c-9e31-a3c8777b1446" providerId="ADAL" clId="{E879EE14-37D2-4BCD-980E-A66DD6D27155}" dt="2024-02-06T21:40:13.217" v="6153" actId="165"/>
          <ac:grpSpMkLst>
            <pc:docMk/>
            <pc:sldMk cId="2527104950" sldId="451"/>
            <ac:grpSpMk id="17" creationId="{AADEFBD3-7BE1-DCF7-072B-53D805901797}"/>
          </ac:grpSpMkLst>
        </pc:grpChg>
        <pc:graphicFrameChg chg="add del mod">
          <ac:chgData name="Anwar, Fahad" userId="9393c80f-fe73-494c-9e31-a3c8777b1446" providerId="ADAL" clId="{E879EE14-37D2-4BCD-980E-A66DD6D27155}" dt="2024-02-01T14:28:51.471" v="925" actId="478"/>
          <ac:graphicFrameMkLst>
            <pc:docMk/>
            <pc:sldMk cId="2527104950" sldId="451"/>
            <ac:graphicFrameMk id="3" creationId="{5CBDA205-6C97-9CB2-E9FB-7E4D70CF87FA}"/>
          </ac:graphicFrameMkLst>
        </pc:graphicFrameChg>
        <pc:graphicFrameChg chg="add del mod">
          <ac:chgData name="Anwar, Fahad" userId="9393c80f-fe73-494c-9e31-a3c8777b1446" providerId="ADAL" clId="{E879EE14-37D2-4BCD-980E-A66DD6D27155}" dt="2024-02-01T14:27:42.516" v="920" actId="478"/>
          <ac:graphicFrameMkLst>
            <pc:docMk/>
            <pc:sldMk cId="2527104950" sldId="451"/>
            <ac:graphicFrameMk id="5" creationId="{56742258-E3B3-BA24-456F-9AD770A7C67B}"/>
          </ac:graphicFrameMkLst>
        </pc:graphicFrameChg>
        <pc:picChg chg="add del mod">
          <ac:chgData name="Anwar, Fahad" userId="9393c80f-fe73-494c-9e31-a3c8777b1446" providerId="ADAL" clId="{E879EE14-37D2-4BCD-980E-A66DD6D27155}" dt="2024-02-02T10:24:22.008" v="4618" actId="21"/>
          <ac:picMkLst>
            <pc:docMk/>
            <pc:sldMk cId="2527104950" sldId="451"/>
            <ac:picMk id="2" creationId="{550D6C49-AEBE-C190-A749-C3A114DAB8E7}"/>
          </ac:picMkLst>
        </pc:picChg>
        <pc:picChg chg="add del mod modCrop">
          <ac:chgData name="Anwar, Fahad" userId="9393c80f-fe73-494c-9e31-a3c8777b1446" providerId="ADAL" clId="{E879EE14-37D2-4BCD-980E-A66DD6D27155}" dt="2024-02-01T14:30:36.789" v="936" actId="478"/>
          <ac:picMkLst>
            <pc:docMk/>
            <pc:sldMk cId="2527104950" sldId="451"/>
            <ac:picMk id="6" creationId="{13B3DAE6-1E43-0B2E-F650-45E1F66D0E15}"/>
          </ac:picMkLst>
        </pc:picChg>
        <pc:picChg chg="add del">
          <ac:chgData name="Anwar, Fahad" userId="9393c80f-fe73-494c-9e31-a3c8777b1446" providerId="ADAL" clId="{E879EE14-37D2-4BCD-980E-A66DD6D27155}" dt="2024-02-01T14:44:50.970" v="938" actId="478"/>
          <ac:picMkLst>
            <pc:docMk/>
            <pc:sldMk cId="2527104950" sldId="451"/>
            <ac:picMk id="8" creationId="{2A5CD49C-0791-9976-F978-476DF4576FC7}"/>
          </ac:picMkLst>
        </pc:picChg>
        <pc:picChg chg="add mod topLvl modCrop">
          <ac:chgData name="Anwar, Fahad" userId="9393c80f-fe73-494c-9e31-a3c8777b1446" providerId="ADAL" clId="{E879EE14-37D2-4BCD-980E-A66DD6D27155}" dt="2024-02-06T21:40:23.253" v="6156" actId="14100"/>
          <ac:picMkLst>
            <pc:docMk/>
            <pc:sldMk cId="2527104950" sldId="451"/>
            <ac:picMk id="10" creationId="{FDD8F3EF-F455-17A3-B35E-1389D7FD4A2B}"/>
          </ac:picMkLst>
        </pc:picChg>
        <pc:picChg chg="add del mod modCrop">
          <ac:chgData name="Anwar, Fahad" userId="9393c80f-fe73-494c-9e31-a3c8777b1446" providerId="ADAL" clId="{E879EE14-37D2-4BCD-980E-A66DD6D27155}" dt="2024-02-01T14:50:27.718" v="1043" actId="21"/>
          <ac:picMkLst>
            <pc:docMk/>
            <pc:sldMk cId="2527104950" sldId="451"/>
            <ac:picMk id="12" creationId="{26BC0A63-A74F-3185-CCC0-E405D3C0BBA2}"/>
          </ac:picMkLst>
        </pc:picChg>
        <pc:picChg chg="add del mod topLvl modCrop">
          <ac:chgData name="Anwar, Fahad" userId="9393c80f-fe73-494c-9e31-a3c8777b1446" providerId="ADAL" clId="{E879EE14-37D2-4BCD-980E-A66DD6D27155}" dt="2024-02-06T21:40:13.217" v="6153" actId="165"/>
          <ac:picMkLst>
            <pc:docMk/>
            <pc:sldMk cId="2527104950" sldId="451"/>
            <ac:picMk id="14" creationId="{7608E7CF-14D3-E843-A9A0-D9B4BCF54C07}"/>
          </ac:picMkLst>
        </pc:picChg>
        <pc:picChg chg="add del mod">
          <ac:chgData name="Anwar, Fahad" userId="9393c80f-fe73-494c-9e31-a3c8777b1446" providerId="ADAL" clId="{E879EE14-37D2-4BCD-980E-A66DD6D27155}" dt="2024-02-01T14:54:14.873" v="1086"/>
          <ac:picMkLst>
            <pc:docMk/>
            <pc:sldMk cId="2527104950" sldId="451"/>
            <ac:picMk id="15" creationId="{FBBBE1A5-1936-F31B-8455-AED555CA1990}"/>
          </ac:picMkLst>
        </pc:picChg>
        <pc:picChg chg="add del mod topLvl">
          <ac:chgData name="Anwar, Fahad" userId="9393c80f-fe73-494c-9e31-a3c8777b1446" providerId="ADAL" clId="{E879EE14-37D2-4BCD-980E-A66DD6D27155}" dt="2024-02-06T21:40:19.080" v="6154" actId="478"/>
          <ac:picMkLst>
            <pc:docMk/>
            <pc:sldMk cId="2527104950" sldId="451"/>
            <ac:picMk id="16" creationId="{37CD29F5-5839-C538-7141-9FCE0C69286F}"/>
          </ac:picMkLst>
        </pc:picChg>
        <pc:cxnChg chg="del mod topLvl">
          <ac:chgData name="Anwar, Fahad" userId="9393c80f-fe73-494c-9e31-a3c8777b1446" providerId="ADAL" clId="{E879EE14-37D2-4BCD-980E-A66DD6D27155}" dt="2024-02-05T10:48:29.390" v="5943" actId="21"/>
          <ac:cxnSpMkLst>
            <pc:docMk/>
            <pc:sldMk cId="2527104950" sldId="451"/>
            <ac:cxnSpMk id="9" creationId="{ECAE3D75-A422-C50A-2064-B61F692FA30C}"/>
          </ac:cxnSpMkLst>
        </pc:cxnChg>
        <pc:cxnChg chg="del mod topLvl">
          <ac:chgData name="Anwar, Fahad" userId="9393c80f-fe73-494c-9e31-a3c8777b1446" providerId="ADAL" clId="{E879EE14-37D2-4BCD-980E-A66DD6D27155}" dt="2024-02-05T10:48:29.390" v="5943" actId="21"/>
          <ac:cxnSpMkLst>
            <pc:docMk/>
            <pc:sldMk cId="2527104950" sldId="451"/>
            <ac:cxnSpMk id="11" creationId="{ACA5805B-8E5D-5189-AB22-804318B98B82}"/>
          </ac:cxnSpMkLst>
        </pc:cxnChg>
        <pc:cxnChg chg="del mod topLvl">
          <ac:chgData name="Anwar, Fahad" userId="9393c80f-fe73-494c-9e31-a3c8777b1446" providerId="ADAL" clId="{E879EE14-37D2-4BCD-980E-A66DD6D27155}" dt="2024-02-05T10:48:29.390" v="5943" actId="21"/>
          <ac:cxnSpMkLst>
            <pc:docMk/>
            <pc:sldMk cId="2527104950" sldId="451"/>
            <ac:cxnSpMk id="12" creationId="{9B2FC901-63ED-7B52-AEC8-08A3C99525B9}"/>
          </ac:cxnSpMkLst>
        </pc:cxnChg>
      </pc:sldChg>
      <pc:sldChg chg="addSp modSp new del">
        <pc:chgData name="Anwar, Fahad" userId="9393c80f-fe73-494c-9e31-a3c8777b1446" providerId="ADAL" clId="{E879EE14-37D2-4BCD-980E-A66DD6D27155}" dt="2024-02-01T17:55:05.708" v="3524" actId="47"/>
        <pc:sldMkLst>
          <pc:docMk/>
          <pc:sldMk cId="297177249" sldId="452"/>
        </pc:sldMkLst>
        <pc:picChg chg="add mod">
          <ac:chgData name="Anwar, Fahad" userId="9393c80f-fe73-494c-9e31-a3c8777b1446" providerId="ADAL" clId="{E879EE14-37D2-4BCD-980E-A66DD6D27155}" dt="2024-02-01T14:50:34.160" v="1045"/>
          <ac:picMkLst>
            <pc:docMk/>
            <pc:sldMk cId="297177249" sldId="452"/>
            <ac:picMk id="5" creationId="{B5F19CCC-0045-E0F3-7D3C-7930963483C6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3463720603" sldId="452"/>
        </pc:sldMkLst>
      </pc:sldChg>
      <pc:sldChg chg="addSp delSp modSp new del mod">
        <pc:chgData name="Anwar, Fahad" userId="9393c80f-fe73-494c-9e31-a3c8777b1446" providerId="ADAL" clId="{E879EE14-37D2-4BCD-980E-A66DD6D27155}" dt="2024-02-01T14:57:58.278" v="1117" actId="47"/>
        <pc:sldMkLst>
          <pc:docMk/>
          <pc:sldMk cId="641325100" sldId="453"/>
        </pc:sldMkLst>
        <pc:spChg chg="del">
          <ac:chgData name="Anwar, Fahad" userId="9393c80f-fe73-494c-9e31-a3c8777b1446" providerId="ADAL" clId="{E879EE14-37D2-4BCD-980E-A66DD6D27155}" dt="2024-02-01T14:52:48.162" v="1058" actId="478"/>
          <ac:spMkLst>
            <pc:docMk/>
            <pc:sldMk cId="641325100" sldId="453"/>
            <ac:spMk id="3" creationId="{7C150984-32AB-93D0-0336-BFEECBFB16BA}"/>
          </ac:spMkLst>
        </pc:spChg>
        <pc:spChg chg="del">
          <ac:chgData name="Anwar, Fahad" userId="9393c80f-fe73-494c-9e31-a3c8777b1446" providerId="ADAL" clId="{E879EE14-37D2-4BCD-980E-A66DD6D27155}" dt="2024-02-01T14:52:48.162" v="1058" actId="478"/>
          <ac:spMkLst>
            <pc:docMk/>
            <pc:sldMk cId="641325100" sldId="453"/>
            <ac:spMk id="4" creationId="{A7EE09E4-2829-0360-68EE-5777A7B3527F}"/>
          </ac:spMkLst>
        </pc:spChg>
        <pc:picChg chg="add mod modCrop">
          <ac:chgData name="Anwar, Fahad" userId="9393c80f-fe73-494c-9e31-a3c8777b1446" providerId="ADAL" clId="{E879EE14-37D2-4BCD-980E-A66DD6D27155}" dt="2024-02-01T14:55:28.102" v="1093" actId="732"/>
          <ac:picMkLst>
            <pc:docMk/>
            <pc:sldMk cId="641325100" sldId="453"/>
            <ac:picMk id="6" creationId="{25A90A68-60B0-64AF-2D13-9580272A5215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2338945956" sldId="453"/>
        </pc:sldMkLst>
      </pc:sldChg>
      <pc:sldChg chg="addSp delSp modSp new del mod">
        <pc:chgData name="Anwar, Fahad" userId="9393c80f-fe73-494c-9e31-a3c8777b1446" providerId="ADAL" clId="{E879EE14-37D2-4BCD-980E-A66DD6D27155}" dt="2024-02-01T17:53:25.782" v="3514" actId="47"/>
        <pc:sldMkLst>
          <pc:docMk/>
          <pc:sldMk cId="4233057679" sldId="453"/>
        </pc:sldMkLst>
        <pc:spChg chg="del">
          <ac:chgData name="Anwar, Fahad" userId="9393c80f-fe73-494c-9e31-a3c8777b1446" providerId="ADAL" clId="{E879EE14-37D2-4BCD-980E-A66DD6D27155}" dt="2024-02-01T15:19:27.717" v="1228" actId="478"/>
          <ac:spMkLst>
            <pc:docMk/>
            <pc:sldMk cId="4233057679" sldId="453"/>
            <ac:spMk id="2" creationId="{BF8A04E5-A3E9-5079-7886-E315D3CC3DBB}"/>
          </ac:spMkLst>
        </pc:spChg>
        <pc:spChg chg="del">
          <ac:chgData name="Anwar, Fahad" userId="9393c80f-fe73-494c-9e31-a3c8777b1446" providerId="ADAL" clId="{E879EE14-37D2-4BCD-980E-A66DD6D27155}" dt="2024-02-01T15:19:27.717" v="1228" actId="478"/>
          <ac:spMkLst>
            <pc:docMk/>
            <pc:sldMk cId="4233057679" sldId="453"/>
            <ac:spMk id="3" creationId="{A0AE4A21-02CD-F268-7E67-1B5BE195EE1F}"/>
          </ac:spMkLst>
        </pc:spChg>
        <pc:spChg chg="add del mod">
          <ac:chgData name="Anwar, Fahad" userId="9393c80f-fe73-494c-9e31-a3c8777b1446" providerId="ADAL" clId="{E879EE14-37D2-4BCD-980E-A66DD6D27155}" dt="2024-02-01T15:26:15.786" v="1314" actId="11529"/>
          <ac:spMkLst>
            <pc:docMk/>
            <pc:sldMk cId="4233057679" sldId="453"/>
            <ac:spMk id="10" creationId="{83B5C9E4-3C72-C0AF-86CF-58F2770134B5}"/>
          </ac:spMkLst>
        </pc:spChg>
        <pc:spChg chg="add del mod">
          <ac:chgData name="Anwar, Fahad" userId="9393c80f-fe73-494c-9e31-a3c8777b1446" providerId="ADAL" clId="{E879EE14-37D2-4BCD-980E-A66DD6D27155}" dt="2024-02-01T15:51:20.366" v="2743" actId="478"/>
          <ac:spMkLst>
            <pc:docMk/>
            <pc:sldMk cId="4233057679" sldId="453"/>
            <ac:spMk id="12" creationId="{9EA748CB-F6CA-CAC7-8A20-0C10E0BC537C}"/>
          </ac:spMkLst>
        </pc:spChg>
        <pc:spChg chg="add del mod">
          <ac:chgData name="Anwar, Fahad" userId="9393c80f-fe73-494c-9e31-a3c8777b1446" providerId="ADAL" clId="{E879EE14-37D2-4BCD-980E-A66DD6D27155}" dt="2024-02-01T16:55:53.320" v="3457" actId="478"/>
          <ac:spMkLst>
            <pc:docMk/>
            <pc:sldMk cId="4233057679" sldId="453"/>
            <ac:spMk id="13" creationId="{68065ADF-490C-23C7-4271-4B966EBB9AF9}"/>
          </ac:spMkLst>
        </pc:spChg>
        <pc:spChg chg="add del mod">
          <ac:chgData name="Anwar, Fahad" userId="9393c80f-fe73-494c-9e31-a3c8777b1446" providerId="ADAL" clId="{E879EE14-37D2-4BCD-980E-A66DD6D27155}" dt="2024-02-01T16:55:53.320" v="3457" actId="478"/>
          <ac:spMkLst>
            <pc:docMk/>
            <pc:sldMk cId="4233057679" sldId="453"/>
            <ac:spMk id="14" creationId="{23FD4AA6-85F7-310E-F12B-236F63BB4B1F}"/>
          </ac:spMkLst>
        </pc:spChg>
        <pc:picChg chg="add del mod">
          <ac:chgData name="Anwar, Fahad" userId="9393c80f-fe73-494c-9e31-a3c8777b1446" providerId="ADAL" clId="{E879EE14-37D2-4BCD-980E-A66DD6D27155}" dt="2024-02-01T15:26:44.652" v="1328" actId="478"/>
          <ac:picMkLst>
            <pc:docMk/>
            <pc:sldMk cId="4233057679" sldId="453"/>
            <ac:picMk id="5" creationId="{421A9623-B309-E230-0564-D4EEB2812B77}"/>
          </ac:picMkLst>
        </pc:picChg>
        <pc:picChg chg="add del mod">
          <ac:chgData name="Anwar, Fahad" userId="9393c80f-fe73-494c-9e31-a3c8777b1446" providerId="ADAL" clId="{E879EE14-37D2-4BCD-980E-A66DD6D27155}" dt="2024-02-01T16:55:53.320" v="3457" actId="478"/>
          <ac:picMkLst>
            <pc:docMk/>
            <pc:sldMk cId="4233057679" sldId="453"/>
            <ac:picMk id="6" creationId="{2C37AE0F-BB68-5E02-6C0A-4FF9752A075E}"/>
          </ac:picMkLst>
        </pc:picChg>
        <pc:picChg chg="add del mod">
          <ac:chgData name="Anwar, Fahad" userId="9393c80f-fe73-494c-9e31-a3c8777b1446" providerId="ADAL" clId="{E879EE14-37D2-4BCD-980E-A66DD6D27155}" dt="2024-02-01T15:26:20.466" v="1323" actId="478"/>
          <ac:picMkLst>
            <pc:docMk/>
            <pc:sldMk cId="4233057679" sldId="453"/>
            <ac:picMk id="7" creationId="{85E7D1EF-F7E5-7F49-3605-DB6A563A1B7F}"/>
          </ac:picMkLst>
        </pc:picChg>
        <pc:picChg chg="add del mod">
          <ac:chgData name="Anwar, Fahad" userId="9393c80f-fe73-494c-9e31-a3c8777b1446" providerId="ADAL" clId="{E879EE14-37D2-4BCD-980E-A66DD6D27155}" dt="2024-02-01T16:55:53.320" v="3457" actId="478"/>
          <ac:picMkLst>
            <pc:docMk/>
            <pc:sldMk cId="4233057679" sldId="453"/>
            <ac:picMk id="9" creationId="{ED53C816-2E21-A44D-EC93-CDC9A2BCBEA6}"/>
          </ac:picMkLst>
        </pc:picChg>
        <pc:picChg chg="add del mod">
          <ac:chgData name="Anwar, Fahad" userId="9393c80f-fe73-494c-9e31-a3c8777b1446" providerId="ADAL" clId="{E879EE14-37D2-4BCD-980E-A66DD6D27155}" dt="2024-02-01T15:51:20.366" v="2743" actId="478"/>
          <ac:picMkLst>
            <pc:docMk/>
            <pc:sldMk cId="4233057679" sldId="453"/>
            <ac:picMk id="11" creationId="{759A190F-16C9-D86F-33FC-BE0AA60D4290}"/>
          </ac:picMkLst>
        </pc:picChg>
      </pc:sldChg>
      <pc:sldChg chg="add del">
        <pc:chgData name="Anwar, Fahad" userId="9393c80f-fe73-494c-9e31-a3c8777b1446" providerId="ADAL" clId="{E879EE14-37D2-4BCD-980E-A66DD6D27155}" dt="2024-02-01T17:55:04.518" v="3520" actId="47"/>
        <pc:sldMkLst>
          <pc:docMk/>
          <pc:sldMk cId="1641010393" sldId="454"/>
        </pc:sldMkLst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2056808448" sldId="454"/>
        </pc:sldMkLst>
      </pc:sldChg>
      <pc:sldChg chg="addSp delSp modSp new mod ord">
        <pc:chgData name="Anwar, Fahad" userId="9393c80f-fe73-494c-9e31-a3c8777b1446" providerId="ADAL" clId="{E879EE14-37D2-4BCD-980E-A66DD6D27155}" dt="2024-02-02T13:48:24.522" v="5415" actId="478"/>
        <pc:sldMkLst>
          <pc:docMk/>
          <pc:sldMk cId="1910299260" sldId="455"/>
        </pc:sldMkLst>
        <pc:spChg chg="del">
          <ac:chgData name="Anwar, Fahad" userId="9393c80f-fe73-494c-9e31-a3c8777b1446" providerId="ADAL" clId="{E879EE14-37D2-4BCD-980E-A66DD6D27155}" dt="2024-02-02T13:44:54.102" v="5243" actId="478"/>
          <ac:spMkLst>
            <pc:docMk/>
            <pc:sldMk cId="1910299260" sldId="455"/>
            <ac:spMk id="2" creationId="{E6FBA3C3-9A36-DC48-461A-10B1F873DD89}"/>
          </ac:spMkLst>
        </pc:spChg>
        <pc:spChg chg="add del mod">
          <ac:chgData name="Anwar, Fahad" userId="9393c80f-fe73-494c-9e31-a3c8777b1446" providerId="ADAL" clId="{E879EE14-37D2-4BCD-980E-A66DD6D27155}" dt="2024-02-01T18:15:49.211" v="4164" actId="478"/>
          <ac:spMkLst>
            <pc:docMk/>
            <pc:sldMk cId="1910299260" sldId="455"/>
            <ac:spMk id="3" creationId="{23C5328A-65E0-538B-FF4A-37F9E358B07A}"/>
          </ac:spMkLst>
        </pc:spChg>
        <pc:spChg chg="del">
          <ac:chgData name="Anwar, Fahad" userId="9393c80f-fe73-494c-9e31-a3c8777b1446" providerId="ADAL" clId="{E879EE14-37D2-4BCD-980E-A66DD6D27155}" dt="2024-02-01T15:34:50.520" v="1359" actId="478"/>
          <ac:spMkLst>
            <pc:docMk/>
            <pc:sldMk cId="1910299260" sldId="455"/>
            <ac:spMk id="3" creationId="{FA8F74A3-668F-6BDB-4E36-3A6B8FF5572A}"/>
          </ac:spMkLst>
        </pc:spChg>
        <pc:spChg chg="del">
          <ac:chgData name="Anwar, Fahad" userId="9393c80f-fe73-494c-9e31-a3c8777b1446" providerId="ADAL" clId="{E879EE14-37D2-4BCD-980E-A66DD6D27155}" dt="2024-02-01T15:34:50.520" v="1359" actId="478"/>
          <ac:spMkLst>
            <pc:docMk/>
            <pc:sldMk cId="1910299260" sldId="455"/>
            <ac:spMk id="4" creationId="{BA24C41A-9025-D87A-016C-F333DD720895}"/>
          </ac:spMkLst>
        </pc:spChg>
        <pc:spChg chg="add mod">
          <ac:chgData name="Anwar, Fahad" userId="9393c80f-fe73-494c-9e31-a3c8777b1446" providerId="ADAL" clId="{E879EE14-37D2-4BCD-980E-A66DD6D27155}" dt="2024-02-01T15:34:56.959" v="1363" actId="1076"/>
          <ac:spMkLst>
            <pc:docMk/>
            <pc:sldMk cId="1910299260" sldId="455"/>
            <ac:spMk id="6" creationId="{4A7B0F87-BDED-3DB6-EFA3-9190A5FCDAE2}"/>
          </ac:spMkLst>
        </pc:spChg>
        <pc:spChg chg="add del mod">
          <ac:chgData name="Anwar, Fahad" userId="9393c80f-fe73-494c-9e31-a3c8777b1446" providerId="ADAL" clId="{E879EE14-37D2-4BCD-980E-A66DD6D27155}" dt="2024-02-02T13:45:46.952" v="5255" actId="478"/>
          <ac:spMkLst>
            <pc:docMk/>
            <pc:sldMk cId="1910299260" sldId="455"/>
            <ac:spMk id="7" creationId="{2A09FD4C-A2C5-B694-0E81-90B0F7D531C1}"/>
          </ac:spMkLst>
        </pc:spChg>
        <pc:spChg chg="add del mod">
          <ac:chgData name="Anwar, Fahad" userId="9393c80f-fe73-494c-9e31-a3c8777b1446" providerId="ADAL" clId="{E879EE14-37D2-4BCD-980E-A66DD6D27155}" dt="2024-02-01T18:19:00.318" v="4212" actId="478"/>
          <ac:spMkLst>
            <pc:docMk/>
            <pc:sldMk cId="1910299260" sldId="455"/>
            <ac:spMk id="7" creationId="{DFD62F90-E129-7E8E-B99B-F704C1CDFB8B}"/>
          </ac:spMkLst>
        </pc:spChg>
        <pc:spChg chg="add del mod">
          <ac:chgData name="Anwar, Fahad" userId="9393c80f-fe73-494c-9e31-a3c8777b1446" providerId="ADAL" clId="{E879EE14-37D2-4BCD-980E-A66DD6D27155}" dt="2024-02-01T15:37:38.218" v="1652" actId="478"/>
          <ac:spMkLst>
            <pc:docMk/>
            <pc:sldMk cId="1910299260" sldId="455"/>
            <ac:spMk id="8" creationId="{612D2642-B214-DD1E-75F6-66636D686FD1}"/>
          </ac:spMkLst>
        </pc:spChg>
        <pc:spChg chg="add del mod">
          <ac:chgData name="Anwar, Fahad" userId="9393c80f-fe73-494c-9e31-a3c8777b1446" providerId="ADAL" clId="{E879EE14-37D2-4BCD-980E-A66DD6D27155}" dt="2024-02-01T18:19:01.518" v="4213" actId="478"/>
          <ac:spMkLst>
            <pc:docMk/>
            <pc:sldMk cId="1910299260" sldId="455"/>
            <ac:spMk id="9" creationId="{2C974F52-DA27-3EBB-2051-248428E39786}"/>
          </ac:spMkLst>
        </pc:spChg>
        <pc:spChg chg="add del mod">
          <ac:chgData name="Anwar, Fahad" userId="9393c80f-fe73-494c-9e31-a3c8777b1446" providerId="ADAL" clId="{E879EE14-37D2-4BCD-980E-A66DD6D27155}" dt="2024-02-02T13:48:24.522" v="5415" actId="478"/>
          <ac:spMkLst>
            <pc:docMk/>
            <pc:sldMk cId="1910299260" sldId="455"/>
            <ac:spMk id="9" creationId="{8FA97EA4-CFDA-15C2-3000-96CE4A9C0640}"/>
          </ac:spMkLst>
        </pc:spChg>
        <pc:spChg chg="add mod">
          <ac:chgData name="Anwar, Fahad" userId="9393c80f-fe73-494c-9e31-a3c8777b1446" providerId="ADAL" clId="{E879EE14-37D2-4BCD-980E-A66DD6D27155}" dt="2024-02-02T12:32:09.689" v="5119" actId="6549"/>
          <ac:spMkLst>
            <pc:docMk/>
            <pc:sldMk cId="1910299260" sldId="455"/>
            <ac:spMk id="10" creationId="{7B1CF51C-156B-4C79-7762-3C34B0C78F0A}"/>
          </ac:spMkLst>
        </pc:spChg>
        <pc:spChg chg="add del mod">
          <ac:chgData name="Anwar, Fahad" userId="9393c80f-fe73-494c-9e31-a3c8777b1446" providerId="ADAL" clId="{E879EE14-37D2-4BCD-980E-A66DD6D27155}" dt="2024-02-02T13:48:24.522" v="5415" actId="478"/>
          <ac:spMkLst>
            <pc:docMk/>
            <pc:sldMk cId="1910299260" sldId="455"/>
            <ac:spMk id="11" creationId="{7EB5E25C-3B9B-5D7C-A352-6EA606548A42}"/>
          </ac:spMkLst>
        </pc:spChg>
        <pc:spChg chg="add del mod">
          <ac:chgData name="Anwar, Fahad" userId="9393c80f-fe73-494c-9e31-a3c8777b1446" providerId="ADAL" clId="{E879EE14-37D2-4BCD-980E-A66DD6D27155}" dt="2024-02-01T18:09:16.723" v="3869" actId="478"/>
          <ac:spMkLst>
            <pc:docMk/>
            <pc:sldMk cId="1910299260" sldId="455"/>
            <ac:spMk id="11" creationId="{B443B8A6-26D6-AD0D-255D-A7046DCECE54}"/>
          </ac:spMkLst>
        </pc:spChg>
        <pc:spChg chg="add del mod">
          <ac:chgData name="Anwar, Fahad" userId="9393c80f-fe73-494c-9e31-a3c8777b1446" providerId="ADAL" clId="{E879EE14-37D2-4BCD-980E-A66DD6D27155}" dt="2024-02-01T18:19:02.655" v="4214" actId="478"/>
          <ac:spMkLst>
            <pc:docMk/>
            <pc:sldMk cId="1910299260" sldId="455"/>
            <ac:spMk id="12" creationId="{77C9F588-A80A-986F-88A6-13E861C88BF0}"/>
          </ac:spMkLst>
        </pc:spChg>
        <pc:spChg chg="add del mod">
          <ac:chgData name="Anwar, Fahad" userId="9393c80f-fe73-494c-9e31-a3c8777b1446" providerId="ADAL" clId="{E879EE14-37D2-4BCD-980E-A66DD6D27155}" dt="2024-02-02T13:48:24.522" v="5415" actId="478"/>
          <ac:spMkLst>
            <pc:docMk/>
            <pc:sldMk cId="1910299260" sldId="455"/>
            <ac:spMk id="12" creationId="{ED298107-D51E-4C8A-4C28-D96B8F5447AA}"/>
          </ac:spMkLst>
        </pc:spChg>
        <pc:spChg chg="add del mod">
          <ac:chgData name="Anwar, Fahad" userId="9393c80f-fe73-494c-9e31-a3c8777b1446" providerId="ADAL" clId="{E879EE14-37D2-4BCD-980E-A66DD6D27155}" dt="2024-02-01T18:15:51.538" v="4165" actId="21"/>
          <ac:spMkLst>
            <pc:docMk/>
            <pc:sldMk cId="1910299260" sldId="455"/>
            <ac:spMk id="13" creationId="{263DB772-1AEB-5C9E-8E7B-B9DBD3811738}"/>
          </ac:spMkLst>
        </pc:spChg>
        <pc:spChg chg="add mod">
          <ac:chgData name="Anwar, Fahad" userId="9393c80f-fe73-494c-9e31-a3c8777b1446" providerId="ADAL" clId="{E879EE14-37D2-4BCD-980E-A66DD6D27155}" dt="2024-02-01T15:49:18.429" v="2714" actId="571"/>
          <ac:spMkLst>
            <pc:docMk/>
            <pc:sldMk cId="1910299260" sldId="455"/>
            <ac:spMk id="15" creationId="{1516386A-8173-6372-18BA-6550C547E515}"/>
          </ac:spMkLst>
        </pc:spChg>
        <pc:spChg chg="add mod">
          <ac:chgData name="Anwar, Fahad" userId="9393c80f-fe73-494c-9e31-a3c8777b1446" providerId="ADAL" clId="{E879EE14-37D2-4BCD-980E-A66DD6D27155}" dt="2024-02-01T15:49:18.429" v="2714" actId="571"/>
          <ac:spMkLst>
            <pc:docMk/>
            <pc:sldMk cId="1910299260" sldId="455"/>
            <ac:spMk id="16" creationId="{4FE90E63-5FB9-C6B3-DE11-FE3B7E4C175A}"/>
          </ac:spMkLst>
        </pc:spChg>
        <pc:spChg chg="add mod">
          <ac:chgData name="Anwar, Fahad" userId="9393c80f-fe73-494c-9e31-a3c8777b1446" providerId="ADAL" clId="{E879EE14-37D2-4BCD-980E-A66DD6D27155}" dt="2024-02-01T15:49:18.429" v="2714" actId="571"/>
          <ac:spMkLst>
            <pc:docMk/>
            <pc:sldMk cId="1910299260" sldId="455"/>
            <ac:spMk id="17" creationId="{6C5C2149-3FB4-2B68-19C2-26B6858CA5F4}"/>
          </ac:spMkLst>
        </pc:spChg>
        <pc:spChg chg="add mod">
          <ac:chgData name="Anwar, Fahad" userId="9393c80f-fe73-494c-9e31-a3c8777b1446" providerId="ADAL" clId="{E879EE14-37D2-4BCD-980E-A66DD6D27155}" dt="2024-02-01T15:49:18.429" v="2714" actId="571"/>
          <ac:spMkLst>
            <pc:docMk/>
            <pc:sldMk cId="1910299260" sldId="455"/>
            <ac:spMk id="18" creationId="{6AF4603B-11C6-A805-E0CD-56659A84D069}"/>
          </ac:spMkLst>
        </pc:spChg>
        <pc:spChg chg="add mod">
          <ac:chgData name="Anwar, Fahad" userId="9393c80f-fe73-494c-9e31-a3c8777b1446" providerId="ADAL" clId="{E879EE14-37D2-4BCD-980E-A66DD6D27155}" dt="2024-02-01T15:49:18.429" v="2714" actId="571"/>
          <ac:spMkLst>
            <pc:docMk/>
            <pc:sldMk cId="1910299260" sldId="455"/>
            <ac:spMk id="19" creationId="{0EF2E1E1-D1AC-7B75-C3CE-3D970CC68938}"/>
          </ac:spMkLst>
        </pc:spChg>
        <pc:spChg chg="add mod">
          <ac:chgData name="Anwar, Fahad" userId="9393c80f-fe73-494c-9e31-a3c8777b1446" providerId="ADAL" clId="{E879EE14-37D2-4BCD-980E-A66DD6D27155}" dt="2024-02-01T15:49:18.429" v="2714" actId="571"/>
          <ac:spMkLst>
            <pc:docMk/>
            <pc:sldMk cId="1910299260" sldId="455"/>
            <ac:spMk id="20" creationId="{6B8D64CF-8AA6-8859-F5B8-BD90D4E42FD3}"/>
          </ac:spMkLst>
        </pc:spChg>
        <pc:picChg chg="add del mod">
          <ac:chgData name="Anwar, Fahad" userId="9393c80f-fe73-494c-9e31-a3c8777b1446" providerId="ADAL" clId="{E879EE14-37D2-4BCD-980E-A66DD6D27155}" dt="2024-02-02T13:45:46.118" v="5254" actId="478"/>
          <ac:picMkLst>
            <pc:docMk/>
            <pc:sldMk cId="1910299260" sldId="455"/>
            <ac:picMk id="4" creationId="{A4D0E363-3849-8369-F4D7-82D8EE76DA08}"/>
          </ac:picMkLst>
        </pc:picChg>
        <pc:picChg chg="add mod">
          <ac:chgData name="Anwar, Fahad" userId="9393c80f-fe73-494c-9e31-a3c8777b1446" providerId="ADAL" clId="{E879EE14-37D2-4BCD-980E-A66DD6D27155}" dt="2024-02-01T18:18:48.124" v="4208" actId="1076"/>
          <ac:picMkLst>
            <pc:docMk/>
            <pc:sldMk cId="1910299260" sldId="455"/>
            <ac:picMk id="5" creationId="{DA363FC5-59EF-D063-BD0E-C66FCD5FB01E}"/>
          </ac:picMkLst>
        </pc:picChg>
        <pc:picChg chg="add del mod">
          <ac:chgData name="Anwar, Fahad" userId="9393c80f-fe73-494c-9e31-a3c8777b1446" providerId="ADAL" clId="{E879EE14-37D2-4BCD-980E-A66DD6D27155}" dt="2024-02-02T13:45:46.952" v="5255" actId="478"/>
          <ac:picMkLst>
            <pc:docMk/>
            <pc:sldMk cId="1910299260" sldId="455"/>
            <ac:picMk id="8" creationId="{E43EE454-5B85-A82F-C055-E4B26207FB1C}"/>
          </ac:picMkLst>
        </pc:picChg>
        <pc:picChg chg="add mod">
          <ac:chgData name="Anwar, Fahad" userId="9393c80f-fe73-494c-9e31-a3c8777b1446" providerId="ADAL" clId="{E879EE14-37D2-4BCD-980E-A66DD6D27155}" dt="2024-02-01T15:49:18.429" v="2714" actId="571"/>
          <ac:picMkLst>
            <pc:docMk/>
            <pc:sldMk cId="1910299260" sldId="455"/>
            <ac:picMk id="14" creationId="{D7CBC9A8-5C20-1B61-FDC8-266DC97243D5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2714785235" sldId="455"/>
        </pc:sldMkLst>
      </pc:sldChg>
      <pc:sldChg chg="add del">
        <pc:chgData name="Anwar, Fahad" userId="9393c80f-fe73-494c-9e31-a3c8777b1446" providerId="ADAL" clId="{E879EE14-37D2-4BCD-980E-A66DD6D27155}" dt="2024-02-01T15:34:33.925" v="1357" actId="47"/>
        <pc:sldMkLst>
          <pc:docMk/>
          <pc:sldMk cId="3977865847" sldId="455"/>
        </pc:sldMkLst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620249551" sldId="456"/>
        </pc:sldMkLst>
      </pc:sldChg>
      <pc:sldChg chg="addSp delSp modSp new del mod ord">
        <pc:chgData name="Anwar, Fahad" userId="9393c80f-fe73-494c-9e31-a3c8777b1446" providerId="ADAL" clId="{E879EE14-37D2-4BCD-980E-A66DD6D27155}" dt="2024-02-06T22:51:33.485" v="6623" actId="47"/>
        <pc:sldMkLst>
          <pc:docMk/>
          <pc:sldMk cId="3566638340" sldId="456"/>
        </pc:sldMkLst>
        <pc:spChg chg="add del mod">
          <ac:chgData name="Anwar, Fahad" userId="9393c80f-fe73-494c-9e31-a3c8777b1446" providerId="ADAL" clId="{E879EE14-37D2-4BCD-980E-A66DD6D27155}" dt="2024-02-01T18:51:03.557" v="4586" actId="478"/>
          <ac:spMkLst>
            <pc:docMk/>
            <pc:sldMk cId="3566638340" sldId="456"/>
            <ac:spMk id="2" creationId="{089D093A-BA24-675D-E8A9-B7F231CD4AEE}"/>
          </ac:spMkLst>
        </pc:spChg>
        <pc:spChg chg="add mod">
          <ac:chgData name="Anwar, Fahad" userId="9393c80f-fe73-494c-9e31-a3c8777b1446" providerId="ADAL" clId="{E879EE14-37D2-4BCD-980E-A66DD6D27155}" dt="2024-02-06T22:44:20.658" v="6544" actId="1076"/>
          <ac:spMkLst>
            <pc:docMk/>
            <pc:sldMk cId="3566638340" sldId="456"/>
            <ac:spMk id="2" creationId="{79225022-5C4B-3E6B-C054-39903EF2AA49}"/>
          </ac:spMkLst>
        </pc:spChg>
        <pc:spChg chg="del mod">
          <ac:chgData name="Anwar, Fahad" userId="9393c80f-fe73-494c-9e31-a3c8777b1446" providerId="ADAL" clId="{E879EE14-37D2-4BCD-980E-A66DD6D27155}" dt="2024-02-01T15:52:18.924" v="2758" actId="478"/>
          <ac:spMkLst>
            <pc:docMk/>
            <pc:sldMk cId="3566638340" sldId="456"/>
            <ac:spMk id="2" creationId="{B3E3C83A-6D3D-28C6-453A-EEEA9DB471D1}"/>
          </ac:spMkLst>
        </pc:spChg>
        <pc:spChg chg="del">
          <ac:chgData name="Anwar, Fahad" userId="9393c80f-fe73-494c-9e31-a3c8777b1446" providerId="ADAL" clId="{E879EE14-37D2-4BCD-980E-A66DD6D27155}" dt="2024-02-01T15:51:57.692" v="2752" actId="478"/>
          <ac:spMkLst>
            <pc:docMk/>
            <pc:sldMk cId="3566638340" sldId="456"/>
            <ac:spMk id="3" creationId="{C42BC427-4570-0859-927C-753C5D78A1F4}"/>
          </ac:spMkLst>
        </pc:spChg>
        <pc:spChg chg="add del mod">
          <ac:chgData name="Anwar, Fahad" userId="9393c80f-fe73-494c-9e31-a3c8777b1446" providerId="ADAL" clId="{E879EE14-37D2-4BCD-980E-A66DD6D27155}" dt="2024-02-01T18:28:26.747" v="4371"/>
          <ac:spMkLst>
            <pc:docMk/>
            <pc:sldMk cId="3566638340" sldId="456"/>
            <ac:spMk id="4" creationId="{402EF48E-8311-3D72-87AA-1A51312F0BA8}"/>
          </ac:spMkLst>
        </pc:spChg>
        <pc:spChg chg="del">
          <ac:chgData name="Anwar, Fahad" userId="9393c80f-fe73-494c-9e31-a3c8777b1446" providerId="ADAL" clId="{E879EE14-37D2-4BCD-980E-A66DD6D27155}" dt="2024-02-01T15:51:57.692" v="2752" actId="478"/>
          <ac:spMkLst>
            <pc:docMk/>
            <pc:sldMk cId="3566638340" sldId="456"/>
            <ac:spMk id="4" creationId="{5F45A698-9B9C-9B67-AD37-5F15982145C5}"/>
          </ac:spMkLst>
        </pc:spChg>
        <pc:spChg chg="add del mod">
          <ac:chgData name="Anwar, Fahad" userId="9393c80f-fe73-494c-9e31-a3c8777b1446" providerId="ADAL" clId="{E879EE14-37D2-4BCD-980E-A66DD6D27155}" dt="2024-02-06T22:36:17.799" v="6347" actId="1076"/>
          <ac:spMkLst>
            <pc:docMk/>
            <pc:sldMk cId="3566638340" sldId="456"/>
            <ac:spMk id="6" creationId="{AAD213BF-19D2-73E1-358D-44C791DCA727}"/>
          </ac:spMkLst>
        </pc:spChg>
        <pc:spChg chg="add del mod">
          <ac:chgData name="Anwar, Fahad" userId="9393c80f-fe73-494c-9e31-a3c8777b1446" providerId="ADAL" clId="{E879EE14-37D2-4BCD-980E-A66DD6D27155}" dt="2024-02-06T22:36:17.799" v="6347" actId="1076"/>
          <ac:spMkLst>
            <pc:docMk/>
            <pc:sldMk cId="3566638340" sldId="456"/>
            <ac:spMk id="8" creationId="{AE3F9742-38A0-00AE-0722-1E4C22AE25F0}"/>
          </ac:spMkLst>
        </pc:spChg>
        <pc:spChg chg="add mod">
          <ac:chgData name="Anwar, Fahad" userId="9393c80f-fe73-494c-9e31-a3c8777b1446" providerId="ADAL" clId="{E879EE14-37D2-4BCD-980E-A66DD6D27155}" dt="2024-02-01T18:50:14.496" v="4576" actId="1076"/>
          <ac:spMkLst>
            <pc:docMk/>
            <pc:sldMk cId="3566638340" sldId="456"/>
            <ac:spMk id="9" creationId="{AE69C89C-0DBC-6A23-3E0E-4A97FC63332E}"/>
          </ac:spMkLst>
        </pc:spChg>
        <pc:spChg chg="add del mod">
          <ac:chgData name="Anwar, Fahad" userId="9393c80f-fe73-494c-9e31-a3c8777b1446" providerId="ADAL" clId="{E879EE14-37D2-4BCD-980E-A66DD6D27155}" dt="2024-02-01T18:51:03.557" v="4586" actId="478"/>
          <ac:spMkLst>
            <pc:docMk/>
            <pc:sldMk cId="3566638340" sldId="456"/>
            <ac:spMk id="10" creationId="{A8F6AF84-0606-CE52-2C93-5263E367F7F2}"/>
          </ac:spMkLst>
        </pc:spChg>
        <pc:spChg chg="add del mod">
          <ac:chgData name="Anwar, Fahad" userId="9393c80f-fe73-494c-9e31-a3c8777b1446" providerId="ADAL" clId="{E879EE14-37D2-4BCD-980E-A66DD6D27155}" dt="2024-02-01T18:51:03.557" v="4586" actId="478"/>
          <ac:spMkLst>
            <pc:docMk/>
            <pc:sldMk cId="3566638340" sldId="456"/>
            <ac:spMk id="11" creationId="{ED6D25CD-225A-3BB2-ABF0-7C1F491BB419}"/>
          </ac:spMkLst>
        </pc:spChg>
        <pc:spChg chg="add del mod">
          <ac:chgData name="Anwar, Fahad" userId="9393c80f-fe73-494c-9e31-a3c8777b1446" providerId="ADAL" clId="{E879EE14-37D2-4BCD-980E-A66DD6D27155}" dt="2024-02-01T18:27:42.545" v="4354" actId="478"/>
          <ac:spMkLst>
            <pc:docMk/>
            <pc:sldMk cId="3566638340" sldId="456"/>
            <ac:spMk id="12" creationId="{AEC5A804-6870-3ADE-6819-EC67A5F0AA3F}"/>
          </ac:spMkLst>
        </pc:spChg>
        <pc:spChg chg="add del mod">
          <ac:chgData name="Anwar, Fahad" userId="9393c80f-fe73-494c-9e31-a3c8777b1446" providerId="ADAL" clId="{E879EE14-37D2-4BCD-980E-A66DD6D27155}" dt="2024-02-01T15:57:25.216" v="3323" actId="478"/>
          <ac:spMkLst>
            <pc:docMk/>
            <pc:sldMk cId="3566638340" sldId="456"/>
            <ac:spMk id="13" creationId="{7DD86987-BEB3-473B-36E6-C877D375384F}"/>
          </ac:spMkLst>
        </pc:spChg>
        <pc:spChg chg="add del mod">
          <ac:chgData name="Anwar, Fahad" userId="9393c80f-fe73-494c-9e31-a3c8777b1446" providerId="ADAL" clId="{E879EE14-37D2-4BCD-980E-A66DD6D27155}" dt="2024-02-01T18:28:40.458" v="4373" actId="478"/>
          <ac:spMkLst>
            <pc:docMk/>
            <pc:sldMk cId="3566638340" sldId="456"/>
            <ac:spMk id="14" creationId="{8DB5B3D9-56D9-08F8-F937-674E7573790D}"/>
          </ac:spMkLst>
        </pc:spChg>
        <pc:picChg chg="add del mod">
          <ac:chgData name="Anwar, Fahad" userId="9393c80f-fe73-494c-9e31-a3c8777b1446" providerId="ADAL" clId="{E879EE14-37D2-4BCD-980E-A66DD6D27155}" dt="2024-02-01T18:28:26.747" v="4371"/>
          <ac:picMkLst>
            <pc:docMk/>
            <pc:sldMk cId="3566638340" sldId="456"/>
            <ac:picMk id="3" creationId="{28F7888D-1D8F-7CCB-34CF-587F4B5ABEC9}"/>
          </ac:picMkLst>
        </pc:picChg>
        <pc:picChg chg="add del mod">
          <ac:chgData name="Anwar, Fahad" userId="9393c80f-fe73-494c-9e31-a3c8777b1446" providerId="ADAL" clId="{E879EE14-37D2-4BCD-980E-A66DD6D27155}" dt="2024-02-01T18:50:14.496" v="4576" actId="1076"/>
          <ac:picMkLst>
            <pc:docMk/>
            <pc:sldMk cId="3566638340" sldId="456"/>
            <ac:picMk id="5" creationId="{3B6F2733-5D40-8D3C-A5A8-071D07CEB39E}"/>
          </ac:picMkLst>
        </pc:picChg>
        <pc:picChg chg="add del mod">
          <ac:chgData name="Anwar, Fahad" userId="9393c80f-fe73-494c-9e31-a3c8777b1446" providerId="ADAL" clId="{E879EE14-37D2-4BCD-980E-A66DD6D27155}" dt="2024-02-01T18:50:14.496" v="4576" actId="1076"/>
          <ac:picMkLst>
            <pc:docMk/>
            <pc:sldMk cId="3566638340" sldId="456"/>
            <ac:picMk id="7" creationId="{F91F55BC-0218-18C8-69BA-AFCC34D06F68}"/>
          </ac:picMkLst>
        </pc:picChg>
        <pc:picChg chg="add mod">
          <ac:chgData name="Anwar, Fahad" userId="9393c80f-fe73-494c-9e31-a3c8777b1446" providerId="ADAL" clId="{E879EE14-37D2-4BCD-980E-A66DD6D27155}" dt="2024-02-01T18:50:14.496" v="4576" actId="1076"/>
          <ac:picMkLst>
            <pc:docMk/>
            <pc:sldMk cId="3566638340" sldId="456"/>
            <ac:picMk id="13" creationId="{46A77EF5-6200-86E2-3995-10F3D8B80E03}"/>
          </ac:picMkLst>
        </pc:picChg>
        <pc:picChg chg="add del mod">
          <ac:chgData name="Anwar, Fahad" userId="9393c80f-fe73-494c-9e31-a3c8777b1446" providerId="ADAL" clId="{E879EE14-37D2-4BCD-980E-A66DD6D27155}" dt="2024-02-01T18:51:26.345" v="4593" actId="478"/>
          <ac:picMkLst>
            <pc:docMk/>
            <pc:sldMk cId="3566638340" sldId="456"/>
            <ac:picMk id="15" creationId="{8EB50CA3-0CCF-952A-5961-7ECCF5191B53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711705425" sldId="457"/>
        </pc:sldMkLst>
      </pc:sldChg>
      <pc:sldChg chg="addSp delSp modSp add del mod">
        <pc:chgData name="Anwar, Fahad" userId="9393c80f-fe73-494c-9e31-a3c8777b1446" providerId="ADAL" clId="{E879EE14-37D2-4BCD-980E-A66DD6D27155}" dt="2024-02-06T22:33:53.571" v="6319" actId="47"/>
        <pc:sldMkLst>
          <pc:docMk/>
          <pc:sldMk cId="1907649582" sldId="457"/>
        </pc:sldMkLst>
        <pc:spChg chg="mod">
          <ac:chgData name="Anwar, Fahad" userId="9393c80f-fe73-494c-9e31-a3c8777b1446" providerId="ADAL" clId="{E879EE14-37D2-4BCD-980E-A66DD6D27155}" dt="2024-02-06T22:32:38.248" v="6306" actId="1076"/>
          <ac:spMkLst>
            <pc:docMk/>
            <pc:sldMk cId="1907649582" sldId="457"/>
            <ac:spMk id="7" creationId="{DFD62F90-E129-7E8E-B99B-F704C1CDFB8B}"/>
          </ac:spMkLst>
        </pc:spChg>
        <pc:spChg chg="mod">
          <ac:chgData name="Anwar, Fahad" userId="9393c80f-fe73-494c-9e31-a3c8777b1446" providerId="ADAL" clId="{E879EE14-37D2-4BCD-980E-A66DD6D27155}" dt="2024-02-06T22:32:38.775" v="6309" actId="1076"/>
          <ac:spMkLst>
            <pc:docMk/>
            <pc:sldMk cId="1907649582" sldId="457"/>
            <ac:spMk id="9" creationId="{2C974F52-DA27-3EBB-2051-248428E39786}"/>
          </ac:spMkLst>
        </pc:spChg>
        <pc:spChg chg="mod">
          <ac:chgData name="Anwar, Fahad" userId="9393c80f-fe73-494c-9e31-a3c8777b1446" providerId="ADAL" clId="{E879EE14-37D2-4BCD-980E-A66DD6D27155}" dt="2024-02-06T22:32:37.432" v="6301" actId="1076"/>
          <ac:spMkLst>
            <pc:docMk/>
            <pc:sldMk cId="1907649582" sldId="457"/>
            <ac:spMk id="10" creationId="{7B1CF51C-156B-4C79-7762-3C34B0C78F0A}"/>
          </ac:spMkLst>
        </pc:spChg>
        <pc:spChg chg="mod">
          <ac:chgData name="Anwar, Fahad" userId="9393c80f-fe73-494c-9e31-a3c8777b1446" providerId="ADAL" clId="{E879EE14-37D2-4BCD-980E-A66DD6D27155}" dt="2024-02-06T22:32:36.270" v="6294" actId="1076"/>
          <ac:spMkLst>
            <pc:docMk/>
            <pc:sldMk cId="1907649582" sldId="457"/>
            <ac:spMk id="12" creationId="{77C9F588-A80A-986F-88A6-13E861C88BF0}"/>
          </ac:spMkLst>
        </pc:spChg>
        <pc:picChg chg="add del mod">
          <ac:chgData name="Anwar, Fahad" userId="9393c80f-fe73-494c-9e31-a3c8777b1446" providerId="ADAL" clId="{E879EE14-37D2-4BCD-980E-A66DD6D27155}" dt="2024-02-01T18:51:09.449" v="4587" actId="21"/>
          <ac:picMkLst>
            <pc:docMk/>
            <pc:sldMk cId="1907649582" sldId="457"/>
            <ac:picMk id="3" creationId="{2B23298D-9D9D-A4B1-E103-6F14A40B8CFC}"/>
          </ac:picMkLst>
        </pc:picChg>
        <pc:picChg chg="add mod">
          <ac:chgData name="Anwar, Fahad" userId="9393c80f-fe73-494c-9e31-a3c8777b1446" providerId="ADAL" clId="{E879EE14-37D2-4BCD-980E-A66DD6D27155}" dt="2024-02-06T22:32:38.595" v="6308"/>
          <ac:picMkLst>
            <pc:docMk/>
            <pc:sldMk cId="1907649582" sldId="457"/>
            <ac:picMk id="3" creationId="{4604C75B-3BDA-7294-58BE-DDE5F9B47AD2}"/>
          </ac:picMkLst>
        </pc:picChg>
        <pc:picChg chg="add mod">
          <ac:chgData name="Anwar, Fahad" userId="9393c80f-fe73-494c-9e31-a3c8777b1446" providerId="ADAL" clId="{E879EE14-37D2-4BCD-980E-A66DD6D27155}" dt="2024-02-06T22:32:37.922" v="6304" actId="1076"/>
          <ac:picMkLst>
            <pc:docMk/>
            <pc:sldMk cId="1907649582" sldId="457"/>
            <ac:picMk id="4" creationId="{FCE8EC56-A97E-AF89-6EE6-CC8A68FB2649}"/>
          </ac:picMkLst>
        </pc:picChg>
        <pc:picChg chg="add mod">
          <ac:chgData name="Anwar, Fahad" userId="9393c80f-fe73-494c-9e31-a3c8777b1446" providerId="ADAL" clId="{E879EE14-37D2-4BCD-980E-A66DD6D27155}" dt="2024-02-06T22:32:38.775" v="6309" actId="1076"/>
          <ac:picMkLst>
            <pc:docMk/>
            <pc:sldMk cId="1907649582" sldId="457"/>
            <ac:picMk id="8" creationId="{7E7BD89F-25BE-18C0-E66F-93F46C7D0C56}"/>
          </ac:picMkLst>
        </pc:picChg>
      </pc:sldChg>
      <pc:sldChg chg="modSp add del mod">
        <pc:chgData name="Anwar, Fahad" userId="9393c80f-fe73-494c-9e31-a3c8777b1446" providerId="ADAL" clId="{E879EE14-37D2-4BCD-980E-A66DD6D27155}" dt="2024-01-26T18:26:38.141" v="333"/>
        <pc:sldMkLst>
          <pc:docMk/>
          <pc:sldMk cId="1416769758" sldId="458"/>
        </pc:sldMkLst>
        <pc:spChg chg="mod">
          <ac:chgData name="Anwar, Fahad" userId="9393c80f-fe73-494c-9e31-a3c8777b1446" providerId="ADAL" clId="{E879EE14-37D2-4BCD-980E-A66DD6D27155}" dt="2024-01-26T18:26:38.141" v="333"/>
          <ac:spMkLst>
            <pc:docMk/>
            <pc:sldMk cId="1416769758" sldId="458"/>
            <ac:spMk id="3" creationId="{77F145B7-D0EE-4123-B5D1-3AC385F55F11}"/>
          </ac:spMkLst>
        </pc:spChg>
      </pc:sldChg>
      <pc:sldChg chg="addSp delSp modSp add mod ord">
        <pc:chgData name="Anwar, Fahad" userId="9393c80f-fe73-494c-9e31-a3c8777b1446" providerId="ADAL" clId="{E879EE14-37D2-4BCD-980E-A66DD6D27155}" dt="2024-02-06T22:32:58.910" v="6310" actId="1076"/>
        <pc:sldMkLst>
          <pc:docMk/>
          <pc:sldMk cId="2731951144" sldId="458"/>
        </pc:sldMkLst>
        <pc:spChg chg="mod">
          <ac:chgData name="Anwar, Fahad" userId="9393c80f-fe73-494c-9e31-a3c8777b1446" providerId="ADAL" clId="{E879EE14-37D2-4BCD-980E-A66DD6D27155}" dt="2024-02-06T22:32:58.910" v="6310" actId="1076"/>
          <ac:spMkLst>
            <pc:docMk/>
            <pc:sldMk cId="2731951144" sldId="458"/>
            <ac:spMk id="7" creationId="{DFD62F90-E129-7E8E-B99B-F704C1CDFB8B}"/>
          </ac:spMkLst>
        </pc:spChg>
        <pc:spChg chg="add mod">
          <ac:chgData name="Anwar, Fahad" userId="9393c80f-fe73-494c-9e31-a3c8777b1446" providerId="ADAL" clId="{E879EE14-37D2-4BCD-980E-A66DD6D27155}" dt="2024-02-01T18:21:48.797" v="4217" actId="931"/>
          <ac:spMkLst>
            <pc:docMk/>
            <pc:sldMk cId="2731951144" sldId="458"/>
            <ac:spMk id="8" creationId="{3266DCBA-421E-8AA7-5959-4436E30E0F12}"/>
          </ac:spMkLst>
        </pc:spChg>
        <pc:spChg chg="del">
          <ac:chgData name="Anwar, Fahad" userId="9393c80f-fe73-494c-9e31-a3c8777b1446" providerId="ADAL" clId="{E879EE14-37D2-4BCD-980E-A66DD6D27155}" dt="2024-02-01T18:19:10.202" v="4216" actId="478"/>
          <ac:spMkLst>
            <pc:docMk/>
            <pc:sldMk cId="2731951144" sldId="458"/>
            <ac:spMk id="9" creationId="{2C974F52-DA27-3EBB-2051-248428E39786}"/>
          </ac:spMkLst>
        </pc:spChg>
        <pc:spChg chg="mod">
          <ac:chgData name="Anwar, Fahad" userId="9393c80f-fe73-494c-9e31-a3c8777b1446" providerId="ADAL" clId="{E879EE14-37D2-4BCD-980E-A66DD6D27155}" dt="2024-02-01T18:24:46.890" v="4304" actId="207"/>
          <ac:spMkLst>
            <pc:docMk/>
            <pc:sldMk cId="2731951144" sldId="458"/>
            <ac:spMk id="10" creationId="{7B1CF51C-156B-4C79-7762-3C34B0C78F0A}"/>
          </ac:spMkLst>
        </pc:spChg>
        <pc:spChg chg="del">
          <ac:chgData name="Anwar, Fahad" userId="9393c80f-fe73-494c-9e31-a3c8777b1446" providerId="ADAL" clId="{E879EE14-37D2-4BCD-980E-A66DD6D27155}" dt="2024-02-01T18:19:08.660" v="4215" actId="478"/>
          <ac:spMkLst>
            <pc:docMk/>
            <pc:sldMk cId="2731951144" sldId="458"/>
            <ac:spMk id="12" creationId="{77C9F588-A80A-986F-88A6-13E861C88BF0}"/>
          </ac:spMkLst>
        </pc:spChg>
        <pc:picChg chg="add mod ord">
          <ac:chgData name="Anwar, Fahad" userId="9393c80f-fe73-494c-9e31-a3c8777b1446" providerId="ADAL" clId="{E879EE14-37D2-4BCD-980E-A66DD6D27155}" dt="2024-02-01T18:24:12.685" v="4279" actId="1076"/>
          <ac:picMkLst>
            <pc:docMk/>
            <pc:sldMk cId="2731951144" sldId="458"/>
            <ac:picMk id="4" creationId="{43AEC881-0BC0-08FF-20D2-98361825385D}"/>
          </ac:picMkLst>
        </pc:picChg>
      </pc:sldChg>
      <pc:sldChg chg="addSp delSp modSp add del mod ord">
        <pc:chgData name="Anwar, Fahad" userId="9393c80f-fe73-494c-9e31-a3c8777b1446" providerId="ADAL" clId="{E879EE14-37D2-4BCD-980E-A66DD6D27155}" dt="2024-02-07T11:01:59.042" v="6701" actId="47"/>
        <pc:sldMkLst>
          <pc:docMk/>
          <pc:sldMk cId="414221714" sldId="459"/>
        </pc:sldMkLst>
        <pc:spChg chg="add mod">
          <ac:chgData name="Anwar, Fahad" userId="9393c80f-fe73-494c-9e31-a3c8777b1446" providerId="ADAL" clId="{E879EE14-37D2-4BCD-980E-A66DD6D27155}" dt="2024-02-01T18:25:17.649" v="4331"/>
          <ac:spMkLst>
            <pc:docMk/>
            <pc:sldMk cId="414221714" sldId="459"/>
            <ac:spMk id="4" creationId="{316CFBA5-4FE4-B224-B355-99B17321B94F}"/>
          </ac:spMkLst>
        </pc:spChg>
        <pc:spChg chg="mod">
          <ac:chgData name="Anwar, Fahad" userId="9393c80f-fe73-494c-9e31-a3c8777b1446" providerId="ADAL" clId="{E879EE14-37D2-4BCD-980E-A66DD6D27155}" dt="2024-02-06T22:33:15.640" v="6314" actId="1076"/>
          <ac:spMkLst>
            <pc:docMk/>
            <pc:sldMk cId="414221714" sldId="459"/>
            <ac:spMk id="7" creationId="{DFD62F90-E129-7E8E-B99B-F704C1CDFB8B}"/>
          </ac:spMkLst>
        </pc:spChg>
        <pc:spChg chg="mod">
          <ac:chgData name="Anwar, Fahad" userId="9393c80f-fe73-494c-9e31-a3c8777b1446" providerId="ADAL" clId="{E879EE14-37D2-4BCD-980E-A66DD6D27155}" dt="2024-02-06T22:33:06.915" v="6313" actId="14100"/>
          <ac:spMkLst>
            <pc:docMk/>
            <pc:sldMk cId="414221714" sldId="459"/>
            <ac:spMk id="9" creationId="{2C974F52-DA27-3EBB-2051-248428E39786}"/>
          </ac:spMkLst>
        </pc:spChg>
        <pc:spChg chg="del mod">
          <ac:chgData name="Anwar, Fahad" userId="9393c80f-fe73-494c-9e31-a3c8777b1446" providerId="ADAL" clId="{E879EE14-37D2-4BCD-980E-A66DD6D27155}" dt="2024-02-01T18:25:15.178" v="4330" actId="478"/>
          <ac:spMkLst>
            <pc:docMk/>
            <pc:sldMk cId="414221714" sldId="459"/>
            <ac:spMk id="12" creationId="{77C9F588-A80A-986F-88A6-13E861C88BF0}"/>
          </ac:spMkLst>
        </pc:spChg>
        <pc:picChg chg="add mod">
          <ac:chgData name="Anwar, Fahad" userId="9393c80f-fe73-494c-9e31-a3c8777b1446" providerId="ADAL" clId="{E879EE14-37D2-4BCD-980E-A66DD6D27155}" dt="2024-02-01T18:25:17.649" v="4331"/>
          <ac:picMkLst>
            <pc:docMk/>
            <pc:sldMk cId="414221714" sldId="459"/>
            <ac:picMk id="3" creationId="{3146DC5E-D53C-8210-EDF6-8D5A071CD0C2}"/>
          </ac:picMkLst>
        </pc:picChg>
        <pc:picChg chg="add mod">
          <ac:chgData name="Anwar, Fahad" userId="9393c80f-fe73-494c-9e31-a3c8777b1446" providerId="ADAL" clId="{E879EE14-37D2-4BCD-980E-A66DD6D27155}" dt="2024-02-06T22:33:15.640" v="6314" actId="1076"/>
          <ac:picMkLst>
            <pc:docMk/>
            <pc:sldMk cId="414221714" sldId="459"/>
            <ac:picMk id="8" creationId="{ED8E3234-8509-F6C8-3FDA-A8DE5F233FF4}"/>
          </ac:picMkLst>
        </pc:picChg>
      </pc:sldChg>
      <pc:sldChg chg="add del setBg">
        <pc:chgData name="Anwar, Fahad" userId="9393c80f-fe73-494c-9e31-a3c8777b1446" providerId="ADAL" clId="{E879EE14-37D2-4BCD-980E-A66DD6D27155}" dt="2024-01-26T18:26:38.141" v="333"/>
        <pc:sldMkLst>
          <pc:docMk/>
          <pc:sldMk cId="4275195993" sldId="459"/>
        </pc:sldMkLst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209242673" sldId="460"/>
        </pc:sldMkLst>
      </pc:sldChg>
      <pc:sldChg chg="addSp delSp modSp add mod ord">
        <pc:chgData name="Anwar, Fahad" userId="9393c80f-fe73-494c-9e31-a3c8777b1446" providerId="ADAL" clId="{E879EE14-37D2-4BCD-980E-A66DD6D27155}" dt="2024-02-06T22:45:59.441" v="6556" actId="478"/>
        <pc:sldMkLst>
          <pc:docMk/>
          <pc:sldMk cId="1089018381" sldId="460"/>
        </pc:sldMkLst>
        <pc:spChg chg="del">
          <ac:chgData name="Anwar, Fahad" userId="9393c80f-fe73-494c-9e31-a3c8777b1446" providerId="ADAL" clId="{E879EE14-37D2-4BCD-980E-A66DD6D27155}" dt="2024-02-01T18:50:40.608" v="4578" actId="478"/>
          <ac:spMkLst>
            <pc:docMk/>
            <pc:sldMk cId="1089018381" sldId="460"/>
            <ac:spMk id="2" creationId="{089D093A-BA24-675D-E8A9-B7F231CD4AEE}"/>
          </ac:spMkLst>
        </pc:spChg>
        <pc:spChg chg="add del mod">
          <ac:chgData name="Anwar, Fahad" userId="9393c80f-fe73-494c-9e31-a3c8777b1446" providerId="ADAL" clId="{E879EE14-37D2-4BCD-980E-A66DD6D27155}" dt="2024-02-06T22:45:59.441" v="6556" actId="478"/>
          <ac:spMkLst>
            <pc:docMk/>
            <pc:sldMk cId="1089018381" sldId="460"/>
            <ac:spMk id="9" creationId="{AE69C89C-0DBC-6A23-3E0E-4A97FC63332E}"/>
          </ac:spMkLst>
        </pc:spChg>
        <pc:spChg chg="mod">
          <ac:chgData name="Anwar, Fahad" userId="9393c80f-fe73-494c-9e31-a3c8777b1446" providerId="ADAL" clId="{E879EE14-37D2-4BCD-980E-A66DD6D27155}" dt="2024-02-06T22:44:41.560" v="6548" actId="1076"/>
          <ac:spMkLst>
            <pc:docMk/>
            <pc:sldMk cId="1089018381" sldId="460"/>
            <ac:spMk id="10" creationId="{A8F6AF84-0606-CE52-2C93-5263E367F7F2}"/>
          </ac:spMkLst>
        </pc:spChg>
        <pc:spChg chg="del">
          <ac:chgData name="Anwar, Fahad" userId="9393c80f-fe73-494c-9e31-a3c8777b1446" providerId="ADAL" clId="{E879EE14-37D2-4BCD-980E-A66DD6D27155}" dt="2024-02-01T18:50:40.608" v="4578" actId="478"/>
          <ac:spMkLst>
            <pc:docMk/>
            <pc:sldMk cId="1089018381" sldId="460"/>
            <ac:spMk id="11" creationId="{ED6D25CD-225A-3BB2-ABF0-7C1F491BB419}"/>
          </ac:spMkLst>
        </pc:spChg>
        <pc:picChg chg="add del mod">
          <ac:chgData name="Anwar, Fahad" userId="9393c80f-fe73-494c-9e31-a3c8777b1446" providerId="ADAL" clId="{E879EE14-37D2-4BCD-980E-A66DD6D27155}" dt="2024-02-06T22:45:54.741" v="6555" actId="478"/>
          <ac:picMkLst>
            <pc:docMk/>
            <pc:sldMk cId="1089018381" sldId="460"/>
            <ac:picMk id="3" creationId="{8FAEFFCE-AE09-DFA9-67B7-EA1C3D901E91}"/>
          </ac:picMkLst>
        </pc:picChg>
      </pc:sldChg>
      <pc:sldChg chg="addSp delSp modSp add del mod">
        <pc:chgData name="Anwar, Fahad" userId="9393c80f-fe73-494c-9e31-a3c8777b1446" providerId="ADAL" clId="{E879EE14-37D2-4BCD-980E-A66DD6D27155}" dt="2024-02-06T22:51:34.668" v="6624" actId="47"/>
        <pc:sldMkLst>
          <pc:docMk/>
          <pc:sldMk cId="978644617" sldId="461"/>
        </pc:sldMkLst>
        <pc:spChg chg="del">
          <ac:chgData name="Anwar, Fahad" userId="9393c80f-fe73-494c-9e31-a3c8777b1446" providerId="ADAL" clId="{E879EE14-37D2-4BCD-980E-A66DD6D27155}" dt="2024-02-01T18:50:50.050" v="4580" actId="478"/>
          <ac:spMkLst>
            <pc:docMk/>
            <pc:sldMk cId="978644617" sldId="461"/>
            <ac:spMk id="2" creationId="{089D093A-BA24-675D-E8A9-B7F231CD4AEE}"/>
          </ac:spMkLst>
        </pc:spChg>
        <pc:picChg chg="add mod">
          <ac:chgData name="Anwar, Fahad" userId="9393c80f-fe73-494c-9e31-a3c8777b1446" providerId="ADAL" clId="{E879EE14-37D2-4BCD-980E-A66DD6D27155}" dt="2024-02-01T18:51:34.630" v="4595" actId="1076"/>
          <ac:picMkLst>
            <pc:docMk/>
            <pc:sldMk cId="978644617" sldId="461"/>
            <ac:picMk id="3" creationId="{C4CBD8FE-00EA-91DC-4D87-1CB245AAF976}"/>
          </ac:picMkLst>
        </pc:picChg>
        <pc:picChg chg="add mod">
          <ac:chgData name="Anwar, Fahad" userId="9393c80f-fe73-494c-9e31-a3c8777b1446" providerId="ADAL" clId="{E879EE14-37D2-4BCD-980E-A66DD6D27155}" dt="2024-02-01T18:51:39.984" v="4597" actId="1076"/>
          <ac:picMkLst>
            <pc:docMk/>
            <pc:sldMk cId="978644617" sldId="461"/>
            <ac:picMk id="4" creationId="{3433B6A1-9E37-03C1-7168-99888AAC751A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1521016870" sldId="461"/>
        </pc:sldMkLst>
      </pc:sldChg>
      <pc:sldChg chg="addSp modSp add del mod ord">
        <pc:chgData name="Anwar, Fahad" userId="9393c80f-fe73-494c-9e31-a3c8777b1446" providerId="ADAL" clId="{E879EE14-37D2-4BCD-980E-A66DD6D27155}" dt="2024-02-06T22:51:38.057" v="6625" actId="47"/>
        <pc:sldMkLst>
          <pc:docMk/>
          <pc:sldMk cId="1980411120" sldId="462"/>
        </pc:sldMkLst>
        <pc:picChg chg="add mod">
          <ac:chgData name="Anwar, Fahad" userId="9393c80f-fe73-494c-9e31-a3c8777b1446" providerId="ADAL" clId="{E879EE14-37D2-4BCD-980E-A66DD6D27155}" dt="2024-02-01T18:51:55.415" v="4603" actId="1076"/>
          <ac:picMkLst>
            <pc:docMk/>
            <pc:sldMk cId="1980411120" sldId="462"/>
            <ac:picMk id="3" creationId="{0686674D-366F-CDFE-0B2A-3331D1E233D9}"/>
          </ac:picMkLst>
        </pc:picChg>
        <pc:picChg chg="add mod">
          <ac:chgData name="Anwar, Fahad" userId="9393c80f-fe73-494c-9e31-a3c8777b1446" providerId="ADAL" clId="{E879EE14-37D2-4BCD-980E-A66DD6D27155}" dt="2024-02-01T18:51:53.810" v="4602" actId="1076"/>
          <ac:picMkLst>
            <pc:docMk/>
            <pc:sldMk cId="1980411120" sldId="462"/>
            <ac:picMk id="4" creationId="{0A2B97B8-EDF1-E346-79F7-123B36800308}"/>
          </ac:picMkLst>
        </pc:picChg>
        <pc:picChg chg="add mod">
          <ac:chgData name="Anwar, Fahad" userId="9393c80f-fe73-494c-9e31-a3c8777b1446" providerId="ADAL" clId="{E879EE14-37D2-4BCD-980E-A66DD6D27155}" dt="2024-02-01T18:51:52.050" v="4601" actId="1076"/>
          <ac:picMkLst>
            <pc:docMk/>
            <pc:sldMk cId="1980411120" sldId="462"/>
            <ac:picMk id="12" creationId="{87142339-ADBD-8E79-4CC6-AE0113FC74BF}"/>
          </ac:picMkLst>
        </pc:picChg>
      </pc:sldChg>
      <pc:sldChg chg="add del">
        <pc:chgData name="Anwar, Fahad" userId="9393c80f-fe73-494c-9e31-a3c8777b1446" providerId="ADAL" clId="{E879EE14-37D2-4BCD-980E-A66DD6D27155}" dt="2024-01-26T18:26:38.141" v="333"/>
        <pc:sldMkLst>
          <pc:docMk/>
          <pc:sldMk cId="2854923476" sldId="462"/>
        </pc:sldMkLst>
      </pc:sldChg>
      <pc:sldChg chg="addSp delSp modSp new del mod">
        <pc:chgData name="Anwar, Fahad" userId="9393c80f-fe73-494c-9e31-a3c8777b1446" providerId="ADAL" clId="{E879EE14-37D2-4BCD-980E-A66DD6D27155}" dt="2024-03-13T14:20:15.229" v="6718" actId="47"/>
        <pc:sldMkLst>
          <pc:docMk/>
          <pc:sldMk cId="800341765" sldId="463"/>
        </pc:sldMkLst>
        <pc:spChg chg="del">
          <ac:chgData name="Anwar, Fahad" userId="9393c80f-fe73-494c-9e31-a3c8777b1446" providerId="ADAL" clId="{E879EE14-37D2-4BCD-980E-A66DD6D27155}" dt="2024-02-05T10:36:31.642" v="5565" actId="478"/>
          <ac:spMkLst>
            <pc:docMk/>
            <pc:sldMk cId="800341765" sldId="463"/>
            <ac:spMk id="3" creationId="{FFD21BE5-128E-4B30-DA1F-1D5D2FFE118B}"/>
          </ac:spMkLst>
        </pc:spChg>
        <pc:spChg chg="del">
          <ac:chgData name="Anwar, Fahad" userId="9393c80f-fe73-494c-9e31-a3c8777b1446" providerId="ADAL" clId="{E879EE14-37D2-4BCD-980E-A66DD6D27155}" dt="2024-02-05T10:36:31.642" v="5565" actId="478"/>
          <ac:spMkLst>
            <pc:docMk/>
            <pc:sldMk cId="800341765" sldId="463"/>
            <ac:spMk id="4" creationId="{0CF7D52F-D625-3471-3D2D-E3F2E8E0AFA3}"/>
          </ac:spMkLst>
        </pc:spChg>
        <pc:spChg chg="add del mod">
          <ac:chgData name="Anwar, Fahad" userId="9393c80f-fe73-494c-9e31-a3c8777b1446" providerId="ADAL" clId="{E879EE14-37D2-4BCD-980E-A66DD6D27155}" dt="2024-02-05T10:40:36.258" v="5748" actId="478"/>
          <ac:spMkLst>
            <pc:docMk/>
            <pc:sldMk cId="800341765" sldId="463"/>
            <ac:spMk id="5" creationId="{F1F3487A-4674-8CAB-5203-60C3623CA53D}"/>
          </ac:spMkLst>
        </pc:spChg>
        <pc:spChg chg="add del mod">
          <ac:chgData name="Anwar, Fahad" userId="9393c80f-fe73-494c-9e31-a3c8777b1446" providerId="ADAL" clId="{E879EE14-37D2-4BCD-980E-A66DD6D27155}" dt="2024-02-05T10:40:36.258" v="5748" actId="478"/>
          <ac:spMkLst>
            <pc:docMk/>
            <pc:sldMk cId="800341765" sldId="463"/>
            <ac:spMk id="6" creationId="{737CE36F-37A5-0BBD-FF95-E6527358A5DD}"/>
          </ac:spMkLst>
        </pc:spChg>
        <pc:spChg chg="add del mod">
          <ac:chgData name="Anwar, Fahad" userId="9393c80f-fe73-494c-9e31-a3c8777b1446" providerId="ADAL" clId="{E879EE14-37D2-4BCD-980E-A66DD6D27155}" dt="2024-02-05T10:40:36.258" v="5748" actId="478"/>
          <ac:spMkLst>
            <pc:docMk/>
            <pc:sldMk cId="800341765" sldId="463"/>
            <ac:spMk id="7" creationId="{E6A98E4C-9819-D4BB-B52A-8C291E6F7503}"/>
          </ac:spMkLst>
        </pc:spChg>
        <pc:spChg chg="add del mod">
          <ac:chgData name="Anwar, Fahad" userId="9393c80f-fe73-494c-9e31-a3c8777b1446" providerId="ADAL" clId="{E879EE14-37D2-4BCD-980E-A66DD6D27155}" dt="2024-02-05T10:40:36.258" v="5748" actId="478"/>
          <ac:spMkLst>
            <pc:docMk/>
            <pc:sldMk cId="800341765" sldId="463"/>
            <ac:spMk id="8" creationId="{CDE0A5C4-3C03-C3AF-AC63-6E019DA22526}"/>
          </ac:spMkLst>
        </pc:spChg>
        <pc:spChg chg="add del mod">
          <ac:chgData name="Anwar, Fahad" userId="9393c80f-fe73-494c-9e31-a3c8777b1446" providerId="ADAL" clId="{E879EE14-37D2-4BCD-980E-A66DD6D27155}" dt="2024-02-05T10:37:08.334" v="5631" actId="478"/>
          <ac:spMkLst>
            <pc:docMk/>
            <pc:sldMk cId="800341765" sldId="463"/>
            <ac:spMk id="9" creationId="{D6302EF9-8841-4F0F-9440-EBCDF6807E12}"/>
          </ac:spMkLst>
        </pc:spChg>
        <pc:spChg chg="add mod">
          <ac:chgData name="Anwar, Fahad" userId="9393c80f-fe73-494c-9e31-a3c8777b1446" providerId="ADAL" clId="{E879EE14-37D2-4BCD-980E-A66DD6D27155}" dt="2024-02-05T10:37:05.371" v="5630"/>
          <ac:spMkLst>
            <pc:docMk/>
            <pc:sldMk cId="800341765" sldId="463"/>
            <ac:spMk id="10" creationId="{B3F0188B-3FB2-1E9B-606C-9F7211B49A3E}"/>
          </ac:spMkLst>
        </pc:spChg>
        <pc:spChg chg="add del">
          <ac:chgData name="Anwar, Fahad" userId="9393c80f-fe73-494c-9e31-a3c8777b1446" providerId="ADAL" clId="{E879EE14-37D2-4BCD-980E-A66DD6D27155}" dt="2024-02-05T10:37:05.304" v="5629" actId="22"/>
          <ac:spMkLst>
            <pc:docMk/>
            <pc:sldMk cId="800341765" sldId="463"/>
            <ac:spMk id="12" creationId="{9DF22E7A-2298-32E4-DB27-CADCE942EE73}"/>
          </ac:spMkLst>
        </pc:spChg>
        <pc:spChg chg="add del mod">
          <ac:chgData name="Anwar, Fahad" userId="9393c80f-fe73-494c-9e31-a3c8777b1446" providerId="ADAL" clId="{E879EE14-37D2-4BCD-980E-A66DD6D27155}" dt="2024-02-05T10:40:36.258" v="5748" actId="478"/>
          <ac:spMkLst>
            <pc:docMk/>
            <pc:sldMk cId="800341765" sldId="463"/>
            <ac:spMk id="13" creationId="{38A061A7-12D6-0D94-1CEF-5E9D854D4886}"/>
          </ac:spMkLst>
        </pc:spChg>
        <pc:spChg chg="add mod">
          <ac:chgData name="Anwar, Fahad" userId="9393c80f-fe73-494c-9e31-a3c8777b1446" providerId="ADAL" clId="{E879EE14-37D2-4BCD-980E-A66DD6D27155}" dt="2024-02-05T10:46:07.294" v="5924" actId="164"/>
          <ac:spMkLst>
            <pc:docMk/>
            <pc:sldMk cId="800341765" sldId="463"/>
            <ac:spMk id="14" creationId="{B9E65848-3C1C-C951-29CC-1896CF97B97B}"/>
          </ac:spMkLst>
        </pc:spChg>
        <pc:spChg chg="add mod">
          <ac:chgData name="Anwar, Fahad" userId="9393c80f-fe73-494c-9e31-a3c8777b1446" providerId="ADAL" clId="{E879EE14-37D2-4BCD-980E-A66DD6D27155}" dt="2024-02-05T10:46:07.294" v="5924" actId="164"/>
          <ac:spMkLst>
            <pc:docMk/>
            <pc:sldMk cId="800341765" sldId="463"/>
            <ac:spMk id="15" creationId="{52B1E7DF-C0CE-BCE2-83E9-C7A46F086DA1}"/>
          </ac:spMkLst>
        </pc:spChg>
        <pc:spChg chg="add mod">
          <ac:chgData name="Anwar, Fahad" userId="9393c80f-fe73-494c-9e31-a3c8777b1446" providerId="ADAL" clId="{E879EE14-37D2-4BCD-980E-A66DD6D27155}" dt="2024-02-05T10:46:07.294" v="5924" actId="164"/>
          <ac:spMkLst>
            <pc:docMk/>
            <pc:sldMk cId="800341765" sldId="463"/>
            <ac:spMk id="16" creationId="{797C69C3-88BA-61B5-2C4A-CA99779D743F}"/>
          </ac:spMkLst>
        </pc:spChg>
        <pc:spChg chg="add mod">
          <ac:chgData name="Anwar, Fahad" userId="9393c80f-fe73-494c-9e31-a3c8777b1446" providerId="ADAL" clId="{E879EE14-37D2-4BCD-980E-A66DD6D27155}" dt="2024-02-05T10:46:07.294" v="5924" actId="164"/>
          <ac:spMkLst>
            <pc:docMk/>
            <pc:sldMk cId="800341765" sldId="463"/>
            <ac:spMk id="17" creationId="{ECC6299B-33F9-52CF-AC15-E29B7DFC0DE4}"/>
          </ac:spMkLst>
        </pc:spChg>
        <pc:spChg chg="add mod">
          <ac:chgData name="Anwar, Fahad" userId="9393c80f-fe73-494c-9e31-a3c8777b1446" providerId="ADAL" clId="{E879EE14-37D2-4BCD-980E-A66DD6D27155}" dt="2024-02-05T10:46:07.294" v="5924" actId="164"/>
          <ac:spMkLst>
            <pc:docMk/>
            <pc:sldMk cId="800341765" sldId="463"/>
            <ac:spMk id="18" creationId="{FE9946B4-F5D3-F8CE-E75F-803905E3A34E}"/>
          </ac:spMkLst>
        </pc:spChg>
        <pc:grpChg chg="add del mod">
          <ac:chgData name="Anwar, Fahad" userId="9393c80f-fe73-494c-9e31-a3c8777b1446" providerId="ADAL" clId="{E879EE14-37D2-4BCD-980E-A66DD6D27155}" dt="2024-02-05T10:46:10.340" v="5925" actId="21"/>
          <ac:grpSpMkLst>
            <pc:docMk/>
            <pc:sldMk cId="800341765" sldId="463"/>
            <ac:grpSpMk id="29" creationId="{1DA245CF-CC65-BFBB-A36E-B67BAE0B4FA8}"/>
          </ac:grpSpMkLst>
        </pc:grpChg>
        <pc:cxnChg chg="add mod">
          <ac:chgData name="Anwar, Fahad" userId="9393c80f-fe73-494c-9e31-a3c8777b1446" providerId="ADAL" clId="{E879EE14-37D2-4BCD-980E-A66DD6D27155}" dt="2024-02-05T10:46:10.340" v="5925" actId="21"/>
          <ac:cxnSpMkLst>
            <pc:docMk/>
            <pc:sldMk cId="800341765" sldId="463"/>
            <ac:cxnSpMk id="20" creationId="{1D91480F-FC8B-3427-3C87-ED376A3B5FE5}"/>
          </ac:cxnSpMkLst>
        </pc:cxnChg>
        <pc:cxnChg chg="add mod">
          <ac:chgData name="Anwar, Fahad" userId="9393c80f-fe73-494c-9e31-a3c8777b1446" providerId="ADAL" clId="{E879EE14-37D2-4BCD-980E-A66DD6D27155}" dt="2024-02-05T10:46:10.340" v="5925" actId="21"/>
          <ac:cxnSpMkLst>
            <pc:docMk/>
            <pc:sldMk cId="800341765" sldId="463"/>
            <ac:cxnSpMk id="22" creationId="{ED873E07-3C1C-A693-0B4E-58615F4F8125}"/>
          </ac:cxnSpMkLst>
        </pc:cxnChg>
        <pc:cxnChg chg="add mod">
          <ac:chgData name="Anwar, Fahad" userId="9393c80f-fe73-494c-9e31-a3c8777b1446" providerId="ADAL" clId="{E879EE14-37D2-4BCD-980E-A66DD6D27155}" dt="2024-02-05T10:46:10.340" v="5925" actId="21"/>
          <ac:cxnSpMkLst>
            <pc:docMk/>
            <pc:sldMk cId="800341765" sldId="463"/>
            <ac:cxnSpMk id="24" creationId="{E5BA610D-CD6C-700C-DB23-1647F6716972}"/>
          </ac:cxnSpMkLst>
        </pc:cxnChg>
      </pc:sldChg>
      <pc:sldChg chg="addSp delSp modSp new del mod">
        <pc:chgData name="Anwar, Fahad" userId="9393c80f-fe73-494c-9e31-a3c8777b1446" providerId="ADAL" clId="{E879EE14-37D2-4BCD-980E-A66DD6D27155}" dt="2024-02-02T13:43:30.538" v="5240" actId="47"/>
        <pc:sldMkLst>
          <pc:docMk/>
          <pc:sldMk cId="481196447" sldId="464"/>
        </pc:sldMkLst>
        <pc:spChg chg="del">
          <ac:chgData name="Anwar, Fahad" userId="9393c80f-fe73-494c-9e31-a3c8777b1446" providerId="ADAL" clId="{E879EE14-37D2-4BCD-980E-A66DD6D27155}" dt="2024-02-02T10:23:32.017" v="4608" actId="478"/>
          <ac:spMkLst>
            <pc:docMk/>
            <pc:sldMk cId="481196447" sldId="464"/>
            <ac:spMk id="3" creationId="{C8FD5713-450D-882E-2ECC-0A181604D1F0}"/>
          </ac:spMkLst>
        </pc:spChg>
        <pc:spChg chg="del">
          <ac:chgData name="Anwar, Fahad" userId="9393c80f-fe73-494c-9e31-a3c8777b1446" providerId="ADAL" clId="{E879EE14-37D2-4BCD-980E-A66DD6D27155}" dt="2024-02-02T10:23:32.017" v="4608" actId="478"/>
          <ac:spMkLst>
            <pc:docMk/>
            <pc:sldMk cId="481196447" sldId="464"/>
            <ac:spMk id="4" creationId="{6156A099-EE2D-B12C-5EF1-C0791795BCEA}"/>
          </ac:spMkLst>
        </pc:spChg>
        <pc:picChg chg="add del mod modCrop">
          <ac:chgData name="Anwar, Fahad" userId="9393c80f-fe73-494c-9e31-a3c8777b1446" providerId="ADAL" clId="{E879EE14-37D2-4BCD-980E-A66DD6D27155}" dt="2024-02-02T10:24:06.061" v="4615" actId="21"/>
          <ac:picMkLst>
            <pc:docMk/>
            <pc:sldMk cId="481196447" sldId="464"/>
            <ac:picMk id="6" creationId="{EE7133D0-2315-1223-2D0C-F4E2EF71EB53}"/>
          </ac:picMkLst>
        </pc:picChg>
        <pc:picChg chg="add mod">
          <ac:chgData name="Anwar, Fahad" userId="9393c80f-fe73-494c-9e31-a3c8777b1446" providerId="ADAL" clId="{E879EE14-37D2-4BCD-980E-A66DD6D27155}" dt="2024-02-02T10:24:25.394" v="4619"/>
          <ac:picMkLst>
            <pc:docMk/>
            <pc:sldMk cId="481196447" sldId="464"/>
            <ac:picMk id="7" creationId="{1221C55B-CC45-E109-52A8-00E71A7A372E}"/>
          </ac:picMkLst>
        </pc:picChg>
      </pc:sldChg>
      <pc:sldChg chg="addSp delSp modSp new del mod">
        <pc:chgData name="Anwar, Fahad" userId="9393c80f-fe73-494c-9e31-a3c8777b1446" providerId="ADAL" clId="{E879EE14-37D2-4BCD-980E-A66DD6D27155}" dt="2024-02-06T22:57:03.879" v="6676" actId="47"/>
        <pc:sldMkLst>
          <pc:docMk/>
          <pc:sldMk cId="1234254344" sldId="464"/>
        </pc:sldMkLst>
        <pc:spChg chg="del">
          <ac:chgData name="Anwar, Fahad" userId="9393c80f-fe73-494c-9e31-a3c8777b1446" providerId="ADAL" clId="{E879EE14-37D2-4BCD-980E-A66DD6D27155}" dt="2024-02-05T10:48:42.282" v="5946" actId="478"/>
          <ac:spMkLst>
            <pc:docMk/>
            <pc:sldMk cId="1234254344" sldId="464"/>
            <ac:spMk id="3" creationId="{C024190A-7F4C-2101-FDDF-021BCFE28C54}"/>
          </ac:spMkLst>
        </pc:spChg>
        <pc:spChg chg="del">
          <ac:chgData name="Anwar, Fahad" userId="9393c80f-fe73-494c-9e31-a3c8777b1446" providerId="ADAL" clId="{E879EE14-37D2-4BCD-980E-A66DD6D27155}" dt="2024-02-05T10:48:42.282" v="5946" actId="478"/>
          <ac:spMkLst>
            <pc:docMk/>
            <pc:sldMk cId="1234254344" sldId="464"/>
            <ac:spMk id="4" creationId="{3247DF25-F8CB-8001-4302-558D554001D6}"/>
          </ac:spMkLst>
        </pc:spChg>
        <pc:spChg chg="add mod">
          <ac:chgData name="Anwar, Fahad" userId="9393c80f-fe73-494c-9e31-a3c8777b1446" providerId="ADAL" clId="{E879EE14-37D2-4BCD-980E-A66DD6D27155}" dt="2024-02-06T22:53:22.518" v="6633" actId="164"/>
          <ac:spMkLst>
            <pc:docMk/>
            <pc:sldMk cId="1234254344" sldId="464"/>
            <ac:spMk id="5" creationId="{89F3AA8E-25DE-EFA2-EA6E-51298B47E71C}"/>
          </ac:spMkLst>
        </pc:spChg>
        <pc:spChg chg="add mod">
          <ac:chgData name="Anwar, Fahad" userId="9393c80f-fe73-494c-9e31-a3c8777b1446" providerId="ADAL" clId="{E879EE14-37D2-4BCD-980E-A66DD6D27155}" dt="2024-02-06T22:53:22.518" v="6633" actId="164"/>
          <ac:spMkLst>
            <pc:docMk/>
            <pc:sldMk cId="1234254344" sldId="464"/>
            <ac:spMk id="6" creationId="{F6A2E183-6740-8A31-B2F9-6E6E21A1F525}"/>
          </ac:spMkLst>
        </pc:spChg>
        <pc:spChg chg="add mod">
          <ac:chgData name="Anwar, Fahad" userId="9393c80f-fe73-494c-9e31-a3c8777b1446" providerId="ADAL" clId="{E879EE14-37D2-4BCD-980E-A66DD6D27155}" dt="2024-02-06T22:53:22.518" v="6633" actId="164"/>
          <ac:spMkLst>
            <pc:docMk/>
            <pc:sldMk cId="1234254344" sldId="464"/>
            <ac:spMk id="7" creationId="{147E355B-CB29-3999-3D71-D3A3196FE84D}"/>
          </ac:spMkLst>
        </pc:spChg>
        <pc:spChg chg="add mod">
          <ac:chgData name="Anwar, Fahad" userId="9393c80f-fe73-494c-9e31-a3c8777b1446" providerId="ADAL" clId="{E879EE14-37D2-4BCD-980E-A66DD6D27155}" dt="2024-02-06T22:53:22.518" v="6633" actId="164"/>
          <ac:spMkLst>
            <pc:docMk/>
            <pc:sldMk cId="1234254344" sldId="464"/>
            <ac:spMk id="8" creationId="{16908678-434C-DDC4-72C7-1DBF0AAB30E4}"/>
          </ac:spMkLst>
        </pc:spChg>
        <pc:spChg chg="add mod">
          <ac:chgData name="Anwar, Fahad" userId="9393c80f-fe73-494c-9e31-a3c8777b1446" providerId="ADAL" clId="{E879EE14-37D2-4BCD-980E-A66DD6D27155}" dt="2024-02-06T22:53:22.518" v="6633" actId="164"/>
          <ac:spMkLst>
            <pc:docMk/>
            <pc:sldMk cId="1234254344" sldId="464"/>
            <ac:spMk id="9" creationId="{C11BB728-D104-0015-CF7B-6ABC661057CA}"/>
          </ac:spMkLst>
        </pc:spChg>
        <pc:grpChg chg="add mod">
          <ac:chgData name="Anwar, Fahad" userId="9393c80f-fe73-494c-9e31-a3c8777b1446" providerId="ADAL" clId="{E879EE14-37D2-4BCD-980E-A66DD6D27155}" dt="2024-02-06T22:53:22.518" v="6633" actId="164"/>
          <ac:grpSpMkLst>
            <pc:docMk/>
            <pc:sldMk cId="1234254344" sldId="464"/>
            <ac:grpSpMk id="3" creationId="{F53B8318-2DE2-2350-145F-9EAAF42D5A06}"/>
          </ac:grpSpMkLst>
        </pc:grpChg>
        <pc:cxnChg chg="add mod">
          <ac:chgData name="Anwar, Fahad" userId="9393c80f-fe73-494c-9e31-a3c8777b1446" providerId="ADAL" clId="{E879EE14-37D2-4BCD-980E-A66DD6D27155}" dt="2024-02-06T22:53:22.518" v="6633" actId="164"/>
          <ac:cxnSpMkLst>
            <pc:docMk/>
            <pc:sldMk cId="1234254344" sldId="464"/>
            <ac:cxnSpMk id="10" creationId="{D973EF29-099B-2F5B-B50F-0E0CB1A9942A}"/>
          </ac:cxnSpMkLst>
        </pc:cxnChg>
        <pc:cxnChg chg="add mod">
          <ac:chgData name="Anwar, Fahad" userId="9393c80f-fe73-494c-9e31-a3c8777b1446" providerId="ADAL" clId="{E879EE14-37D2-4BCD-980E-A66DD6D27155}" dt="2024-02-06T22:53:22.518" v="6633" actId="164"/>
          <ac:cxnSpMkLst>
            <pc:docMk/>
            <pc:sldMk cId="1234254344" sldId="464"/>
            <ac:cxnSpMk id="11" creationId="{E0C64451-51B7-83C8-A8C1-A7DEE384E340}"/>
          </ac:cxnSpMkLst>
        </pc:cxnChg>
        <pc:cxnChg chg="add mod">
          <ac:chgData name="Anwar, Fahad" userId="9393c80f-fe73-494c-9e31-a3c8777b1446" providerId="ADAL" clId="{E879EE14-37D2-4BCD-980E-A66DD6D27155}" dt="2024-02-06T22:53:22.518" v="6633" actId="164"/>
          <ac:cxnSpMkLst>
            <pc:docMk/>
            <pc:sldMk cId="1234254344" sldId="464"/>
            <ac:cxnSpMk id="12" creationId="{8ADF8750-395A-351C-DA53-7D11F2C02CA7}"/>
          </ac:cxnSpMkLst>
        </pc:cxnChg>
      </pc:sldChg>
      <pc:sldChg chg="delSp modSp add mod">
        <pc:chgData name="Anwar, Fahad" userId="9393c80f-fe73-494c-9e31-a3c8777b1446" providerId="ADAL" clId="{E879EE14-37D2-4BCD-980E-A66DD6D27155}" dt="2024-02-06T21:30:11.658" v="6003" actId="478"/>
        <pc:sldMkLst>
          <pc:docMk/>
          <pc:sldMk cId="1835542511" sldId="465"/>
        </pc:sldMkLst>
        <pc:spChg chg="del mod">
          <ac:chgData name="Anwar, Fahad" userId="9393c80f-fe73-494c-9e31-a3c8777b1446" providerId="ADAL" clId="{E879EE14-37D2-4BCD-980E-A66DD6D27155}" dt="2024-02-06T21:30:11.658" v="6003" actId="478"/>
          <ac:spMkLst>
            <pc:docMk/>
            <pc:sldMk cId="1835542511" sldId="465"/>
            <ac:spMk id="6" creationId="{ABEAC1A1-6A41-E1CD-9E05-C700AB5261DA}"/>
          </ac:spMkLst>
        </pc:spChg>
        <pc:grpChg chg="del">
          <ac:chgData name="Anwar, Fahad" userId="9393c80f-fe73-494c-9e31-a3c8777b1446" providerId="ADAL" clId="{E879EE14-37D2-4BCD-980E-A66DD6D27155}" dt="2024-02-06T21:29:55.499" v="5999" actId="478"/>
          <ac:grpSpMkLst>
            <pc:docMk/>
            <pc:sldMk cId="1835542511" sldId="465"/>
            <ac:grpSpMk id="7" creationId="{A1F75E6E-A5C8-2562-5729-21BDCFD4E835}"/>
          </ac:grpSpMkLst>
        </pc:grpChg>
        <pc:grpChg chg="del">
          <ac:chgData name="Anwar, Fahad" userId="9393c80f-fe73-494c-9e31-a3c8777b1446" providerId="ADAL" clId="{E879EE14-37D2-4BCD-980E-A66DD6D27155}" dt="2024-02-06T21:29:55.499" v="5999" actId="478"/>
          <ac:grpSpMkLst>
            <pc:docMk/>
            <pc:sldMk cId="1835542511" sldId="465"/>
            <ac:grpSpMk id="15" creationId="{81D957A6-A9F2-4E6D-71D7-F6B7F60C1771}"/>
          </ac:grpSpMkLst>
        </pc:grpChg>
      </pc:sldChg>
      <pc:sldChg chg="addSp delSp modSp new del mod ord">
        <pc:chgData name="Anwar, Fahad" userId="9393c80f-fe73-494c-9e31-a3c8777b1446" providerId="ADAL" clId="{E879EE14-37D2-4BCD-980E-A66DD6D27155}" dt="2024-02-02T12:49:42.631" v="5171" actId="47"/>
        <pc:sldMkLst>
          <pc:docMk/>
          <pc:sldMk cId="2210443347" sldId="465"/>
        </pc:sldMkLst>
        <pc:spChg chg="del">
          <ac:chgData name="Anwar, Fahad" userId="9393c80f-fe73-494c-9e31-a3c8777b1446" providerId="ADAL" clId="{E879EE14-37D2-4BCD-980E-A66DD6D27155}" dt="2024-02-02T12:48:40.595" v="5154" actId="478"/>
          <ac:spMkLst>
            <pc:docMk/>
            <pc:sldMk cId="2210443347" sldId="465"/>
            <ac:spMk id="3" creationId="{B70F78A1-28AB-2A33-8062-0222B809C15F}"/>
          </ac:spMkLst>
        </pc:spChg>
        <pc:spChg chg="del">
          <ac:chgData name="Anwar, Fahad" userId="9393c80f-fe73-494c-9e31-a3c8777b1446" providerId="ADAL" clId="{E879EE14-37D2-4BCD-980E-A66DD6D27155}" dt="2024-02-02T12:48:40.595" v="5154" actId="478"/>
          <ac:spMkLst>
            <pc:docMk/>
            <pc:sldMk cId="2210443347" sldId="465"/>
            <ac:spMk id="4" creationId="{08B9B1EF-AF2C-9C6E-B95D-E71C94058DC7}"/>
          </ac:spMkLst>
        </pc:spChg>
        <pc:spChg chg="add mod">
          <ac:chgData name="Anwar, Fahad" userId="9393c80f-fe73-494c-9e31-a3c8777b1446" providerId="ADAL" clId="{E879EE14-37D2-4BCD-980E-A66DD6D27155}" dt="2024-02-02T12:49:31.404" v="5170" actId="164"/>
          <ac:spMkLst>
            <pc:docMk/>
            <pc:sldMk cId="2210443347" sldId="465"/>
            <ac:spMk id="5" creationId="{92820F18-D7DA-11CD-035A-2C73A4350079}"/>
          </ac:spMkLst>
        </pc:spChg>
        <pc:spChg chg="add mod">
          <ac:chgData name="Anwar, Fahad" userId="9393c80f-fe73-494c-9e31-a3c8777b1446" providerId="ADAL" clId="{E879EE14-37D2-4BCD-980E-A66DD6D27155}" dt="2024-02-02T12:49:31.404" v="5170" actId="164"/>
          <ac:spMkLst>
            <pc:docMk/>
            <pc:sldMk cId="2210443347" sldId="465"/>
            <ac:spMk id="8" creationId="{D6DBB0AC-F189-6752-D425-5DF9BF2D3C9F}"/>
          </ac:spMkLst>
        </pc:spChg>
        <pc:spChg chg="add mod">
          <ac:chgData name="Anwar, Fahad" userId="9393c80f-fe73-494c-9e31-a3c8777b1446" providerId="ADAL" clId="{E879EE14-37D2-4BCD-980E-A66DD6D27155}" dt="2024-02-02T12:49:31.404" v="5170" actId="164"/>
          <ac:spMkLst>
            <pc:docMk/>
            <pc:sldMk cId="2210443347" sldId="465"/>
            <ac:spMk id="11" creationId="{9D0FEF7D-DC45-B92D-32D0-2E340950E087}"/>
          </ac:spMkLst>
        </pc:spChg>
        <pc:spChg chg="add mod">
          <ac:chgData name="Anwar, Fahad" userId="9393c80f-fe73-494c-9e31-a3c8777b1446" providerId="ADAL" clId="{E879EE14-37D2-4BCD-980E-A66DD6D27155}" dt="2024-02-02T12:49:31.404" v="5170" actId="164"/>
          <ac:spMkLst>
            <pc:docMk/>
            <pc:sldMk cId="2210443347" sldId="465"/>
            <ac:spMk id="12" creationId="{318FAE88-2657-FF21-435F-CEDB4557E8D6}"/>
          </ac:spMkLst>
        </pc:spChg>
        <pc:spChg chg="add mod">
          <ac:chgData name="Anwar, Fahad" userId="9393c80f-fe73-494c-9e31-a3c8777b1446" providerId="ADAL" clId="{E879EE14-37D2-4BCD-980E-A66DD6D27155}" dt="2024-02-02T12:49:31.404" v="5170" actId="164"/>
          <ac:spMkLst>
            <pc:docMk/>
            <pc:sldMk cId="2210443347" sldId="465"/>
            <ac:spMk id="13" creationId="{E2BA8DE2-9F63-F972-B0AC-6A67E4DACA31}"/>
          </ac:spMkLst>
        </pc:spChg>
        <pc:grpChg chg="add mod">
          <ac:chgData name="Anwar, Fahad" userId="9393c80f-fe73-494c-9e31-a3c8777b1446" providerId="ADAL" clId="{E879EE14-37D2-4BCD-980E-A66DD6D27155}" dt="2024-02-02T12:49:31.404" v="5170" actId="164"/>
          <ac:grpSpMkLst>
            <pc:docMk/>
            <pc:sldMk cId="2210443347" sldId="465"/>
            <ac:grpSpMk id="14" creationId="{D3537989-B6BE-AC01-5E35-D99F7B82D9A4}"/>
          </ac:grpSpMkLst>
        </pc:grpChg>
        <pc:picChg chg="add mod">
          <ac:chgData name="Anwar, Fahad" userId="9393c80f-fe73-494c-9e31-a3c8777b1446" providerId="ADAL" clId="{E879EE14-37D2-4BCD-980E-A66DD6D27155}" dt="2024-02-02T12:49:31.404" v="5170" actId="164"/>
          <ac:picMkLst>
            <pc:docMk/>
            <pc:sldMk cId="2210443347" sldId="465"/>
            <ac:picMk id="6" creationId="{FD6796D1-671B-667E-0587-FD9464A60CD6}"/>
          </ac:picMkLst>
        </pc:picChg>
        <pc:picChg chg="add mod">
          <ac:chgData name="Anwar, Fahad" userId="9393c80f-fe73-494c-9e31-a3c8777b1446" providerId="ADAL" clId="{E879EE14-37D2-4BCD-980E-A66DD6D27155}" dt="2024-02-02T12:49:31.404" v="5170" actId="164"/>
          <ac:picMkLst>
            <pc:docMk/>
            <pc:sldMk cId="2210443347" sldId="465"/>
            <ac:picMk id="7" creationId="{28C9FFFE-AF86-3FCB-8D5E-C1E9164DC272}"/>
          </ac:picMkLst>
        </pc:picChg>
        <pc:picChg chg="add mod">
          <ac:chgData name="Anwar, Fahad" userId="9393c80f-fe73-494c-9e31-a3c8777b1446" providerId="ADAL" clId="{E879EE14-37D2-4BCD-980E-A66DD6D27155}" dt="2024-02-02T12:49:31.404" v="5170" actId="164"/>
          <ac:picMkLst>
            <pc:docMk/>
            <pc:sldMk cId="2210443347" sldId="465"/>
            <ac:picMk id="9" creationId="{322D5085-460F-D77B-53F7-91E6A1902D76}"/>
          </ac:picMkLst>
        </pc:picChg>
        <pc:picChg chg="add mod">
          <ac:chgData name="Anwar, Fahad" userId="9393c80f-fe73-494c-9e31-a3c8777b1446" providerId="ADAL" clId="{E879EE14-37D2-4BCD-980E-A66DD6D27155}" dt="2024-02-02T12:49:31.404" v="5170" actId="164"/>
          <ac:picMkLst>
            <pc:docMk/>
            <pc:sldMk cId="2210443347" sldId="465"/>
            <ac:picMk id="10" creationId="{71B35517-21EA-D6EE-026A-851641933149}"/>
          </ac:picMkLst>
        </pc:picChg>
      </pc:sldChg>
      <pc:sldChg chg="delSp modSp add mod">
        <pc:chgData name="Anwar, Fahad" userId="9393c80f-fe73-494c-9e31-a3c8777b1446" providerId="ADAL" clId="{E879EE14-37D2-4BCD-980E-A66DD6D27155}" dt="2024-02-06T21:30:38.577" v="6010" actId="478"/>
        <pc:sldMkLst>
          <pc:docMk/>
          <pc:sldMk cId="958735761" sldId="466"/>
        </pc:sldMkLst>
        <pc:spChg chg="del">
          <ac:chgData name="Anwar, Fahad" userId="9393c80f-fe73-494c-9e31-a3c8777b1446" providerId="ADAL" clId="{E879EE14-37D2-4BCD-980E-A66DD6D27155}" dt="2024-02-06T21:30:24.081" v="6007" actId="478"/>
          <ac:spMkLst>
            <pc:docMk/>
            <pc:sldMk cId="958735761" sldId="466"/>
            <ac:spMk id="4" creationId="{40AD37D1-42BB-2AE9-777B-CCEDF465995F}"/>
          </ac:spMkLst>
        </pc:spChg>
        <pc:spChg chg="mod">
          <ac:chgData name="Anwar, Fahad" userId="9393c80f-fe73-494c-9e31-a3c8777b1446" providerId="ADAL" clId="{E879EE14-37D2-4BCD-980E-A66DD6D27155}" dt="2024-02-06T21:30:27.712" v="6008" actId="1076"/>
          <ac:spMkLst>
            <pc:docMk/>
            <pc:sldMk cId="958735761" sldId="466"/>
            <ac:spMk id="6" creationId="{ABEAC1A1-6A41-E1CD-9E05-C700AB5261DA}"/>
          </ac:spMkLst>
        </pc:spChg>
        <pc:grpChg chg="del">
          <ac:chgData name="Anwar, Fahad" userId="9393c80f-fe73-494c-9e31-a3c8777b1446" providerId="ADAL" clId="{E879EE14-37D2-4BCD-980E-A66DD6D27155}" dt="2024-02-06T21:30:38.577" v="6010" actId="478"/>
          <ac:grpSpMkLst>
            <pc:docMk/>
            <pc:sldMk cId="958735761" sldId="466"/>
            <ac:grpSpMk id="7" creationId="{A1F75E6E-A5C8-2562-5729-21BDCFD4E835}"/>
          </ac:grpSpMkLst>
        </pc:grpChg>
        <pc:grpChg chg="del">
          <ac:chgData name="Anwar, Fahad" userId="9393c80f-fe73-494c-9e31-a3c8777b1446" providerId="ADAL" clId="{E879EE14-37D2-4BCD-980E-A66DD6D27155}" dt="2024-02-06T21:30:33.810" v="6009" actId="478"/>
          <ac:grpSpMkLst>
            <pc:docMk/>
            <pc:sldMk cId="958735761" sldId="466"/>
            <ac:grpSpMk id="15" creationId="{81D957A6-A9F2-4E6D-71D7-F6B7F60C1771}"/>
          </ac:grpSpMkLst>
        </pc:grpChg>
      </pc:sldChg>
      <pc:sldChg chg="delSp modSp add">
        <pc:chgData name="Anwar, Fahad" userId="9393c80f-fe73-494c-9e31-a3c8777b1446" providerId="ADAL" clId="{E879EE14-37D2-4BCD-980E-A66DD6D27155}" dt="2024-02-06T21:30:50.506" v="6012" actId="1076"/>
        <pc:sldMkLst>
          <pc:docMk/>
          <pc:sldMk cId="3933722661" sldId="467"/>
        </pc:sldMkLst>
        <pc:spChg chg="mod">
          <ac:chgData name="Anwar, Fahad" userId="9393c80f-fe73-494c-9e31-a3c8777b1446" providerId="ADAL" clId="{E879EE14-37D2-4BCD-980E-A66DD6D27155}" dt="2024-02-06T21:30:50.506" v="6012" actId="1076"/>
          <ac:spMkLst>
            <pc:docMk/>
            <pc:sldMk cId="3933722661" sldId="467"/>
            <ac:spMk id="10" creationId="{DE579C45-699D-2C11-8119-06F56B531CA3}"/>
          </ac:spMkLst>
        </pc:spChg>
        <pc:spChg chg="mod">
          <ac:chgData name="Anwar, Fahad" userId="9393c80f-fe73-494c-9e31-a3c8777b1446" providerId="ADAL" clId="{E879EE14-37D2-4BCD-980E-A66DD6D27155}" dt="2024-02-06T21:30:50.506" v="6012" actId="1076"/>
          <ac:spMkLst>
            <pc:docMk/>
            <pc:sldMk cId="3933722661" sldId="467"/>
            <ac:spMk id="13" creationId="{8305B8BC-7FAC-CE10-6E0F-D56F3A5CFD06}"/>
          </ac:spMkLst>
        </pc:spChg>
        <pc:spChg chg="mod">
          <ac:chgData name="Anwar, Fahad" userId="9393c80f-fe73-494c-9e31-a3c8777b1446" providerId="ADAL" clId="{E879EE14-37D2-4BCD-980E-A66DD6D27155}" dt="2024-02-06T21:30:50.506" v="6012" actId="1076"/>
          <ac:spMkLst>
            <pc:docMk/>
            <pc:sldMk cId="3933722661" sldId="467"/>
            <ac:spMk id="14" creationId="{AC3DE052-5D7A-C26E-A3F5-00FA88BCCFA8}"/>
          </ac:spMkLst>
        </pc:spChg>
        <pc:grpChg chg="mod">
          <ac:chgData name="Anwar, Fahad" userId="9393c80f-fe73-494c-9e31-a3c8777b1446" providerId="ADAL" clId="{E879EE14-37D2-4BCD-980E-A66DD6D27155}" dt="2024-02-06T21:30:50.506" v="6012" actId="1076"/>
          <ac:grpSpMkLst>
            <pc:docMk/>
            <pc:sldMk cId="3933722661" sldId="467"/>
            <ac:grpSpMk id="7" creationId="{A1F75E6E-A5C8-2562-5729-21BDCFD4E835}"/>
          </ac:grpSpMkLst>
        </pc:grpChg>
        <pc:grpChg chg="del">
          <ac:chgData name="Anwar, Fahad" userId="9393c80f-fe73-494c-9e31-a3c8777b1446" providerId="ADAL" clId="{E879EE14-37D2-4BCD-980E-A66DD6D27155}" dt="2024-02-06T21:30:44.699" v="6011" actId="478"/>
          <ac:grpSpMkLst>
            <pc:docMk/>
            <pc:sldMk cId="3933722661" sldId="467"/>
            <ac:grpSpMk id="15" creationId="{81D957A6-A9F2-4E6D-71D7-F6B7F60C1771}"/>
          </ac:grpSpMkLst>
        </pc:grpChg>
        <pc:picChg chg="mod">
          <ac:chgData name="Anwar, Fahad" userId="9393c80f-fe73-494c-9e31-a3c8777b1446" providerId="ADAL" clId="{E879EE14-37D2-4BCD-980E-A66DD6D27155}" dt="2024-02-06T21:30:50.506" v="6012" actId="1076"/>
          <ac:picMkLst>
            <pc:docMk/>
            <pc:sldMk cId="3933722661" sldId="467"/>
            <ac:picMk id="8" creationId="{60A6E53B-069C-3F03-2150-C3307A78983F}"/>
          </ac:picMkLst>
        </pc:picChg>
        <pc:picChg chg="mod">
          <ac:chgData name="Anwar, Fahad" userId="9393c80f-fe73-494c-9e31-a3c8777b1446" providerId="ADAL" clId="{E879EE14-37D2-4BCD-980E-A66DD6D27155}" dt="2024-02-06T21:30:50.506" v="6012" actId="1076"/>
          <ac:picMkLst>
            <pc:docMk/>
            <pc:sldMk cId="3933722661" sldId="467"/>
            <ac:picMk id="9" creationId="{BC7597F2-9467-CF88-8C42-45A0A315F962}"/>
          </ac:picMkLst>
        </pc:picChg>
        <pc:cxnChg chg="mod">
          <ac:chgData name="Anwar, Fahad" userId="9393c80f-fe73-494c-9e31-a3c8777b1446" providerId="ADAL" clId="{E879EE14-37D2-4BCD-980E-A66DD6D27155}" dt="2024-02-06T21:30:50.506" v="6012" actId="1076"/>
          <ac:cxnSpMkLst>
            <pc:docMk/>
            <pc:sldMk cId="3933722661" sldId="467"/>
            <ac:cxnSpMk id="11" creationId="{286CB36C-1C26-07EA-DF4E-322FC7BD3F7F}"/>
          </ac:cxnSpMkLst>
        </pc:cxnChg>
        <pc:cxnChg chg="mod">
          <ac:chgData name="Anwar, Fahad" userId="9393c80f-fe73-494c-9e31-a3c8777b1446" providerId="ADAL" clId="{E879EE14-37D2-4BCD-980E-A66DD6D27155}" dt="2024-02-06T21:30:50.506" v="6012" actId="1076"/>
          <ac:cxnSpMkLst>
            <pc:docMk/>
            <pc:sldMk cId="3933722661" sldId="467"/>
            <ac:cxnSpMk id="12" creationId="{A2F07D4E-9E28-D8E2-23D9-AE42A8FF2A2D}"/>
          </ac:cxnSpMkLst>
        </pc:cxnChg>
      </pc:sldChg>
      <pc:sldChg chg="modSp add mod">
        <pc:chgData name="Anwar, Fahad" userId="9393c80f-fe73-494c-9e31-a3c8777b1446" providerId="ADAL" clId="{E879EE14-37D2-4BCD-980E-A66DD6D27155}" dt="2024-02-06T21:32:49.330" v="6016" actId="1076"/>
        <pc:sldMkLst>
          <pc:docMk/>
          <pc:sldMk cId="1805120523" sldId="468"/>
        </pc:sldMkLst>
        <pc:spChg chg="mod">
          <ac:chgData name="Anwar, Fahad" userId="9393c80f-fe73-494c-9e31-a3c8777b1446" providerId="ADAL" clId="{E879EE14-37D2-4BCD-980E-A66DD6D27155}" dt="2024-02-06T21:32:49.330" v="6016" actId="1076"/>
          <ac:spMkLst>
            <pc:docMk/>
            <pc:sldMk cId="1805120523" sldId="468"/>
            <ac:spMk id="10" creationId="{DE579C45-699D-2C11-8119-06F56B531CA3}"/>
          </ac:spMkLst>
        </pc:spChg>
        <pc:spChg chg="mod">
          <ac:chgData name="Anwar, Fahad" userId="9393c80f-fe73-494c-9e31-a3c8777b1446" providerId="ADAL" clId="{E879EE14-37D2-4BCD-980E-A66DD6D27155}" dt="2024-02-06T21:32:49.330" v="6016" actId="1076"/>
          <ac:spMkLst>
            <pc:docMk/>
            <pc:sldMk cId="1805120523" sldId="468"/>
            <ac:spMk id="13" creationId="{8305B8BC-7FAC-CE10-6E0F-D56F3A5CFD06}"/>
          </ac:spMkLst>
        </pc:spChg>
        <pc:spChg chg="mod">
          <ac:chgData name="Anwar, Fahad" userId="9393c80f-fe73-494c-9e31-a3c8777b1446" providerId="ADAL" clId="{E879EE14-37D2-4BCD-980E-A66DD6D27155}" dt="2024-02-06T21:32:49.330" v="6016" actId="1076"/>
          <ac:spMkLst>
            <pc:docMk/>
            <pc:sldMk cId="1805120523" sldId="468"/>
            <ac:spMk id="14" creationId="{AC3DE052-5D7A-C26E-A3F5-00FA88BCCFA8}"/>
          </ac:spMkLst>
        </pc:spChg>
        <pc:spChg chg="mod">
          <ac:chgData name="Anwar, Fahad" userId="9393c80f-fe73-494c-9e31-a3c8777b1446" providerId="ADAL" clId="{E879EE14-37D2-4BCD-980E-A66DD6D27155}" dt="2024-02-06T21:32:49.330" v="6016" actId="1076"/>
          <ac:spMkLst>
            <pc:docMk/>
            <pc:sldMk cId="1805120523" sldId="468"/>
            <ac:spMk id="17" creationId="{B690F5A7-896E-014D-3408-446915B1D1F8}"/>
          </ac:spMkLst>
        </pc:spChg>
        <pc:grpChg chg="mod">
          <ac:chgData name="Anwar, Fahad" userId="9393c80f-fe73-494c-9e31-a3c8777b1446" providerId="ADAL" clId="{E879EE14-37D2-4BCD-980E-A66DD6D27155}" dt="2024-02-06T21:32:49.330" v="6016" actId="1076"/>
          <ac:grpSpMkLst>
            <pc:docMk/>
            <pc:sldMk cId="1805120523" sldId="468"/>
            <ac:grpSpMk id="7" creationId="{A1F75E6E-A5C8-2562-5729-21BDCFD4E835}"/>
          </ac:grpSpMkLst>
        </pc:grpChg>
        <pc:grpChg chg="mod">
          <ac:chgData name="Anwar, Fahad" userId="9393c80f-fe73-494c-9e31-a3c8777b1446" providerId="ADAL" clId="{E879EE14-37D2-4BCD-980E-A66DD6D27155}" dt="2024-02-06T21:32:49.330" v="6016" actId="1076"/>
          <ac:grpSpMkLst>
            <pc:docMk/>
            <pc:sldMk cId="1805120523" sldId="468"/>
            <ac:grpSpMk id="15" creationId="{81D957A6-A9F2-4E6D-71D7-F6B7F60C1771}"/>
          </ac:grpSpMkLst>
        </pc:grpChg>
        <pc:picChg chg="mod">
          <ac:chgData name="Anwar, Fahad" userId="9393c80f-fe73-494c-9e31-a3c8777b1446" providerId="ADAL" clId="{E879EE14-37D2-4BCD-980E-A66DD6D27155}" dt="2024-02-06T21:32:49.330" v="6016" actId="1076"/>
          <ac:picMkLst>
            <pc:docMk/>
            <pc:sldMk cId="1805120523" sldId="468"/>
            <ac:picMk id="8" creationId="{60A6E53B-069C-3F03-2150-C3307A78983F}"/>
          </ac:picMkLst>
        </pc:picChg>
        <pc:picChg chg="mod">
          <ac:chgData name="Anwar, Fahad" userId="9393c80f-fe73-494c-9e31-a3c8777b1446" providerId="ADAL" clId="{E879EE14-37D2-4BCD-980E-A66DD6D27155}" dt="2024-02-06T21:32:49.330" v="6016" actId="1076"/>
          <ac:picMkLst>
            <pc:docMk/>
            <pc:sldMk cId="1805120523" sldId="468"/>
            <ac:picMk id="9" creationId="{BC7597F2-9467-CF88-8C42-45A0A315F962}"/>
          </ac:picMkLst>
        </pc:picChg>
        <pc:picChg chg="mod">
          <ac:chgData name="Anwar, Fahad" userId="9393c80f-fe73-494c-9e31-a3c8777b1446" providerId="ADAL" clId="{E879EE14-37D2-4BCD-980E-A66DD6D27155}" dt="2024-02-06T21:32:49.330" v="6016" actId="1076"/>
          <ac:picMkLst>
            <pc:docMk/>
            <pc:sldMk cId="1805120523" sldId="468"/>
            <ac:picMk id="16" creationId="{FBF61236-22C0-D6F5-EEA3-4DC40555C9DD}"/>
          </ac:picMkLst>
        </pc:picChg>
        <pc:cxnChg chg="mod">
          <ac:chgData name="Anwar, Fahad" userId="9393c80f-fe73-494c-9e31-a3c8777b1446" providerId="ADAL" clId="{E879EE14-37D2-4BCD-980E-A66DD6D27155}" dt="2024-02-06T21:32:49.330" v="6016" actId="1076"/>
          <ac:cxnSpMkLst>
            <pc:docMk/>
            <pc:sldMk cId="1805120523" sldId="468"/>
            <ac:cxnSpMk id="11" creationId="{286CB36C-1C26-07EA-DF4E-322FC7BD3F7F}"/>
          </ac:cxnSpMkLst>
        </pc:cxnChg>
        <pc:cxnChg chg="mod">
          <ac:chgData name="Anwar, Fahad" userId="9393c80f-fe73-494c-9e31-a3c8777b1446" providerId="ADAL" clId="{E879EE14-37D2-4BCD-980E-A66DD6D27155}" dt="2024-02-06T21:32:49.330" v="6016" actId="1076"/>
          <ac:cxnSpMkLst>
            <pc:docMk/>
            <pc:sldMk cId="1805120523" sldId="468"/>
            <ac:cxnSpMk id="12" creationId="{A2F07D4E-9E28-D8E2-23D9-AE42A8FF2A2D}"/>
          </ac:cxnSpMkLst>
        </pc:cxnChg>
      </pc:sldChg>
      <pc:sldChg chg="delSp modSp add mod">
        <pc:chgData name="Anwar, Fahad" userId="9393c80f-fe73-494c-9e31-a3c8777b1446" providerId="ADAL" clId="{E879EE14-37D2-4BCD-980E-A66DD6D27155}" dt="2024-02-06T21:35:23.786" v="6031" actId="478"/>
        <pc:sldMkLst>
          <pc:docMk/>
          <pc:sldMk cId="2461645251" sldId="469"/>
        </pc:sldMkLst>
        <pc:spChg chg="del">
          <ac:chgData name="Anwar, Fahad" userId="9393c80f-fe73-494c-9e31-a3c8777b1446" providerId="ADAL" clId="{E879EE14-37D2-4BCD-980E-A66DD6D27155}" dt="2024-02-06T21:33:48.567" v="6026" actId="478"/>
          <ac:spMkLst>
            <pc:docMk/>
            <pc:sldMk cId="2461645251" sldId="469"/>
            <ac:spMk id="17" creationId="{0A75DE39-016F-6F6A-5550-D318050BF367}"/>
          </ac:spMkLst>
        </pc:spChg>
        <pc:spChg chg="del">
          <ac:chgData name="Anwar, Fahad" userId="9393c80f-fe73-494c-9e31-a3c8777b1446" providerId="ADAL" clId="{E879EE14-37D2-4BCD-980E-A66DD6D27155}" dt="2024-02-06T21:35:23.786" v="6031" actId="478"/>
          <ac:spMkLst>
            <pc:docMk/>
            <pc:sldMk cId="2461645251" sldId="469"/>
            <ac:spMk id="19" creationId="{411B7FA9-6774-830A-C678-4FAB3B38E8FA}"/>
          </ac:spMkLst>
        </pc:spChg>
        <pc:spChg chg="del">
          <ac:chgData name="Anwar, Fahad" userId="9393c80f-fe73-494c-9e31-a3c8777b1446" providerId="ADAL" clId="{E879EE14-37D2-4BCD-980E-A66DD6D27155}" dt="2024-02-06T21:35:23.786" v="6031" actId="478"/>
          <ac:spMkLst>
            <pc:docMk/>
            <pc:sldMk cId="2461645251" sldId="469"/>
            <ac:spMk id="21" creationId="{43DBAE09-BFF4-8E83-F309-9719118A92D1}"/>
          </ac:spMkLst>
        </pc:spChg>
        <pc:spChg chg="mod">
          <ac:chgData name="Anwar, Fahad" userId="9393c80f-fe73-494c-9e31-a3c8777b1446" providerId="ADAL" clId="{E879EE14-37D2-4BCD-980E-A66DD6D27155}" dt="2024-02-06T21:34:06.015" v="6028" actId="6549"/>
          <ac:spMkLst>
            <pc:docMk/>
            <pc:sldMk cId="2461645251" sldId="469"/>
            <ac:spMk id="25" creationId="{977FB347-4B43-A71A-A753-67C5A40BF832}"/>
          </ac:spMkLst>
        </pc:spChg>
        <pc:spChg chg="del">
          <ac:chgData name="Anwar, Fahad" userId="9393c80f-fe73-494c-9e31-a3c8777b1446" providerId="ADAL" clId="{E879EE14-37D2-4BCD-980E-A66DD6D27155}" dt="2024-02-06T21:33:56.456" v="6027" actId="478"/>
          <ac:spMkLst>
            <pc:docMk/>
            <pc:sldMk cId="2461645251" sldId="469"/>
            <ac:spMk id="27" creationId="{BADFBA29-BC75-02A8-0DA7-006CED610F02}"/>
          </ac:spMkLst>
        </pc:spChg>
      </pc:sldChg>
      <pc:sldChg chg="delSp modSp add mod">
        <pc:chgData name="Anwar, Fahad" userId="9393c80f-fe73-494c-9e31-a3c8777b1446" providerId="ADAL" clId="{E879EE14-37D2-4BCD-980E-A66DD6D27155}" dt="2024-02-06T21:35:47.788" v="6033" actId="478"/>
        <pc:sldMkLst>
          <pc:docMk/>
          <pc:sldMk cId="2895527938" sldId="470"/>
        </pc:sldMkLst>
        <pc:spChg chg="mod">
          <ac:chgData name="Anwar, Fahad" userId="9393c80f-fe73-494c-9e31-a3c8777b1446" providerId="ADAL" clId="{E879EE14-37D2-4BCD-980E-A66DD6D27155}" dt="2024-02-06T21:34:26.805" v="6029" actId="6549"/>
          <ac:spMkLst>
            <pc:docMk/>
            <pc:sldMk cId="2895527938" sldId="470"/>
            <ac:spMk id="25" creationId="{977FB347-4B43-A71A-A753-67C5A40BF832}"/>
          </ac:spMkLst>
        </pc:spChg>
        <pc:spChg chg="del">
          <ac:chgData name="Anwar, Fahad" userId="9393c80f-fe73-494c-9e31-a3c8777b1446" providerId="ADAL" clId="{E879EE14-37D2-4BCD-980E-A66DD6D27155}" dt="2024-02-06T21:35:47.788" v="6033" actId="478"/>
          <ac:spMkLst>
            <pc:docMk/>
            <pc:sldMk cId="2895527938" sldId="470"/>
            <ac:spMk id="27" creationId="{BADFBA29-BC75-02A8-0DA7-006CED610F02}"/>
          </ac:spMkLst>
        </pc:spChg>
      </pc:sldChg>
      <pc:sldChg chg="add del">
        <pc:chgData name="Anwar, Fahad" userId="9393c80f-fe73-494c-9e31-a3c8777b1446" providerId="ADAL" clId="{E879EE14-37D2-4BCD-980E-A66DD6D27155}" dt="2024-02-06T21:34:36.738" v="6030" actId="47"/>
        <pc:sldMkLst>
          <pc:docMk/>
          <pc:sldMk cId="1049625303" sldId="471"/>
        </pc:sldMkLst>
      </pc:sldChg>
      <pc:sldChg chg="add">
        <pc:chgData name="Anwar, Fahad" userId="9393c80f-fe73-494c-9e31-a3c8777b1446" providerId="ADAL" clId="{E879EE14-37D2-4BCD-980E-A66DD6D27155}" dt="2024-02-06T21:35:42.589" v="6032"/>
        <pc:sldMkLst>
          <pc:docMk/>
          <pc:sldMk cId="1221552431" sldId="471"/>
        </pc:sldMkLst>
      </pc:sldChg>
      <pc:sldChg chg="addSp delSp modSp add mod">
        <pc:chgData name="Anwar, Fahad" userId="9393c80f-fe73-494c-9e31-a3c8777b1446" providerId="ADAL" clId="{E879EE14-37D2-4BCD-980E-A66DD6D27155}" dt="2024-02-06T21:39:36.586" v="6150" actId="478"/>
        <pc:sldMkLst>
          <pc:docMk/>
          <pc:sldMk cId="4168507490" sldId="472"/>
        </pc:sldMkLst>
        <pc:spChg chg="mod">
          <ac:chgData name="Anwar, Fahad" userId="9393c80f-fe73-494c-9e31-a3c8777b1446" providerId="ADAL" clId="{E879EE14-37D2-4BCD-980E-A66DD6D27155}" dt="2024-02-06T21:39:32.375" v="6148" actId="14100"/>
          <ac:spMkLst>
            <pc:docMk/>
            <pc:sldMk cId="4168507490" sldId="472"/>
            <ac:spMk id="5" creationId="{F52B3425-D998-AB32-483C-6276869666EC}"/>
          </ac:spMkLst>
        </pc:spChg>
        <pc:picChg chg="add del">
          <ac:chgData name="Anwar, Fahad" userId="9393c80f-fe73-494c-9e31-a3c8777b1446" providerId="ADAL" clId="{E879EE14-37D2-4BCD-980E-A66DD6D27155}" dt="2024-02-06T21:39:36.586" v="6150" actId="478"/>
          <ac:picMkLst>
            <pc:docMk/>
            <pc:sldMk cId="4168507490" sldId="472"/>
            <ac:picMk id="7" creationId="{993F5482-6BFC-228B-CF7D-9B22E24E53FD}"/>
          </ac:picMkLst>
        </pc:picChg>
      </pc:sldChg>
      <pc:sldChg chg="delSp new del mod">
        <pc:chgData name="Anwar, Fahad" userId="9393c80f-fe73-494c-9e31-a3c8777b1446" providerId="ADAL" clId="{E879EE14-37D2-4BCD-980E-A66DD6D27155}" dt="2024-02-06T21:38:27.149" v="6142" actId="47"/>
        <pc:sldMkLst>
          <pc:docMk/>
          <pc:sldMk cId="1295947438" sldId="473"/>
        </pc:sldMkLst>
        <pc:spChg chg="del">
          <ac:chgData name="Anwar, Fahad" userId="9393c80f-fe73-494c-9e31-a3c8777b1446" providerId="ADAL" clId="{E879EE14-37D2-4BCD-980E-A66DD6D27155}" dt="2024-02-06T21:36:37.884" v="6039" actId="478"/>
          <ac:spMkLst>
            <pc:docMk/>
            <pc:sldMk cId="1295947438" sldId="473"/>
            <ac:spMk id="3" creationId="{93220968-23BC-CD30-0F25-87AE8FD8FDBD}"/>
          </ac:spMkLst>
        </pc:spChg>
        <pc:spChg chg="del">
          <ac:chgData name="Anwar, Fahad" userId="9393c80f-fe73-494c-9e31-a3c8777b1446" providerId="ADAL" clId="{E879EE14-37D2-4BCD-980E-A66DD6D27155}" dt="2024-02-06T21:36:37.884" v="6039" actId="478"/>
          <ac:spMkLst>
            <pc:docMk/>
            <pc:sldMk cId="1295947438" sldId="473"/>
            <ac:spMk id="4" creationId="{DD1E7C86-F72B-08C5-1B05-E864110573B7}"/>
          </ac:spMkLst>
        </pc:spChg>
      </pc:sldChg>
      <pc:sldChg chg="add del setBg">
        <pc:chgData name="Anwar, Fahad" userId="9393c80f-fe73-494c-9e31-a3c8777b1446" providerId="ADAL" clId="{E879EE14-37D2-4BCD-980E-A66DD6D27155}" dt="2024-02-06T21:37:03.593" v="6041"/>
        <pc:sldMkLst>
          <pc:docMk/>
          <pc:sldMk cId="416637381" sldId="474"/>
        </pc:sldMkLst>
      </pc:sldChg>
      <pc:sldChg chg="delSp modSp mod">
        <pc:chgData name="Anwar, Fahad" userId="9393c80f-fe73-494c-9e31-a3c8777b1446" providerId="ADAL" clId="{E879EE14-37D2-4BCD-980E-A66DD6D27155}" dt="2024-02-06T21:38:17.104" v="6141" actId="1076"/>
        <pc:sldMkLst>
          <pc:docMk/>
          <pc:sldMk cId="2402948850" sldId="474"/>
        </pc:sldMkLst>
        <pc:spChg chg="del">
          <ac:chgData name="Anwar, Fahad" userId="9393c80f-fe73-494c-9e31-a3c8777b1446" providerId="ADAL" clId="{E879EE14-37D2-4BCD-980E-A66DD6D27155}" dt="2024-02-06T21:37:13.070" v="6042" actId="478"/>
          <ac:spMkLst>
            <pc:docMk/>
            <pc:sldMk cId="2402948850" sldId="474"/>
            <ac:spMk id="2" creationId="{A518ADD4-432B-DFB1-3EF3-B6EE02C8B6A8}"/>
          </ac:spMkLst>
        </pc:spChg>
        <pc:spChg chg="mod">
          <ac:chgData name="Anwar, Fahad" userId="9393c80f-fe73-494c-9e31-a3c8777b1446" providerId="ADAL" clId="{E879EE14-37D2-4BCD-980E-A66DD6D27155}" dt="2024-02-06T21:38:17.104" v="6141" actId="1076"/>
          <ac:spMkLst>
            <pc:docMk/>
            <pc:sldMk cId="2402948850" sldId="474"/>
            <ac:spMk id="3" creationId="{91963AB0-B54F-4594-BF80-501A696EC33A}"/>
          </ac:spMkLst>
        </pc:spChg>
      </pc:sldChg>
      <pc:sldChg chg="add">
        <pc:chgData name="Anwar, Fahad" userId="9393c80f-fe73-494c-9e31-a3c8777b1446" providerId="ADAL" clId="{E879EE14-37D2-4BCD-980E-A66DD6D27155}" dt="2024-02-06T21:39:11.419" v="6143" actId="2890"/>
        <pc:sldMkLst>
          <pc:docMk/>
          <pc:sldMk cId="2736270964" sldId="475"/>
        </pc:sldMkLst>
      </pc:sldChg>
      <pc:sldChg chg="delSp add mod">
        <pc:chgData name="Anwar, Fahad" userId="9393c80f-fe73-494c-9e31-a3c8777b1446" providerId="ADAL" clId="{E879EE14-37D2-4BCD-980E-A66DD6D27155}" dt="2024-02-06T21:40:52.032" v="6158" actId="478"/>
        <pc:sldMkLst>
          <pc:docMk/>
          <pc:sldMk cId="1126998660" sldId="476"/>
        </pc:sldMkLst>
        <pc:grpChg chg="del">
          <ac:chgData name="Anwar, Fahad" userId="9393c80f-fe73-494c-9e31-a3c8777b1446" providerId="ADAL" clId="{E879EE14-37D2-4BCD-980E-A66DD6D27155}" dt="2024-02-06T21:40:52.032" v="6158" actId="478"/>
          <ac:grpSpMkLst>
            <pc:docMk/>
            <pc:sldMk cId="1126998660" sldId="476"/>
            <ac:grpSpMk id="17" creationId="{AADEFBD3-7BE1-DCF7-072B-53D805901797}"/>
          </ac:grpSpMkLst>
        </pc:grpChg>
      </pc:sldChg>
      <pc:sldChg chg="delSp modSp add del mod">
        <pc:chgData name="Anwar, Fahad" userId="9393c80f-fe73-494c-9e31-a3c8777b1446" providerId="ADAL" clId="{E879EE14-37D2-4BCD-980E-A66DD6D27155}" dt="2024-02-06T22:01:07.900" v="6197" actId="47"/>
        <pc:sldMkLst>
          <pc:docMk/>
          <pc:sldMk cId="1197191264" sldId="477"/>
        </pc:sldMkLst>
        <pc:grpChg chg="del">
          <ac:chgData name="Anwar, Fahad" userId="9393c80f-fe73-494c-9e31-a3c8777b1446" providerId="ADAL" clId="{E879EE14-37D2-4BCD-980E-A66DD6D27155}" dt="2024-02-06T21:41:42.865" v="6160" actId="165"/>
          <ac:grpSpMkLst>
            <pc:docMk/>
            <pc:sldMk cId="1197191264" sldId="477"/>
            <ac:grpSpMk id="17" creationId="{AADEFBD3-7BE1-DCF7-072B-53D805901797}"/>
          </ac:grpSpMkLst>
        </pc:grpChg>
        <pc:picChg chg="mod topLvl">
          <ac:chgData name="Anwar, Fahad" userId="9393c80f-fe73-494c-9e31-a3c8777b1446" providerId="ADAL" clId="{E879EE14-37D2-4BCD-980E-A66DD6D27155}" dt="2024-02-06T21:43:01.342" v="6168" actId="1076"/>
          <ac:picMkLst>
            <pc:docMk/>
            <pc:sldMk cId="1197191264" sldId="477"/>
            <ac:picMk id="10" creationId="{FDD8F3EF-F455-17A3-B35E-1389D7FD4A2B}"/>
          </ac:picMkLst>
        </pc:picChg>
        <pc:picChg chg="mod topLvl">
          <ac:chgData name="Anwar, Fahad" userId="9393c80f-fe73-494c-9e31-a3c8777b1446" providerId="ADAL" clId="{E879EE14-37D2-4BCD-980E-A66DD6D27155}" dt="2024-02-06T21:43:01.342" v="6168" actId="1076"/>
          <ac:picMkLst>
            <pc:docMk/>
            <pc:sldMk cId="1197191264" sldId="477"/>
            <ac:picMk id="14" creationId="{7608E7CF-14D3-E843-A9A0-D9B4BCF54C07}"/>
          </ac:picMkLst>
        </pc:picChg>
        <pc:picChg chg="del mod topLvl">
          <ac:chgData name="Anwar, Fahad" userId="9393c80f-fe73-494c-9e31-a3c8777b1446" providerId="ADAL" clId="{E879EE14-37D2-4BCD-980E-A66DD6D27155}" dt="2024-02-06T21:41:44.945" v="6161" actId="478"/>
          <ac:picMkLst>
            <pc:docMk/>
            <pc:sldMk cId="1197191264" sldId="477"/>
            <ac:picMk id="16" creationId="{37CD29F5-5839-C538-7141-9FCE0C69286F}"/>
          </ac:picMkLst>
        </pc:picChg>
      </pc:sldChg>
      <pc:sldChg chg="addSp delSp modSp add mod">
        <pc:chgData name="Anwar, Fahad" userId="9393c80f-fe73-494c-9e31-a3c8777b1446" providerId="ADAL" clId="{E879EE14-37D2-4BCD-980E-A66DD6D27155}" dt="2024-02-06T22:56:45.304" v="6673" actId="1038"/>
        <pc:sldMkLst>
          <pc:docMk/>
          <pc:sldMk cId="2429178026" sldId="478"/>
        </pc:sldMkLst>
        <pc:spChg chg="mod topLvl">
          <ac:chgData name="Anwar, Fahad" userId="9393c80f-fe73-494c-9e31-a3c8777b1446" providerId="ADAL" clId="{E879EE14-37D2-4BCD-980E-A66DD6D27155}" dt="2024-02-06T22:54:25.974" v="6641" actId="165"/>
          <ac:spMkLst>
            <pc:docMk/>
            <pc:sldMk cId="2429178026" sldId="478"/>
            <ac:spMk id="4" creationId="{5B6FF3B8-8A5C-D838-69E3-8F845304447A}"/>
          </ac:spMkLst>
        </pc:spChg>
        <pc:spChg chg="mod topLvl">
          <ac:chgData name="Anwar, Fahad" userId="9393c80f-fe73-494c-9e31-a3c8777b1446" providerId="ADAL" clId="{E879EE14-37D2-4BCD-980E-A66DD6D27155}" dt="2024-02-06T22:54:25.974" v="6641" actId="165"/>
          <ac:spMkLst>
            <pc:docMk/>
            <pc:sldMk cId="2429178026" sldId="478"/>
            <ac:spMk id="5" creationId="{AA1BB51E-C741-17A0-012C-6F4448C40688}"/>
          </ac:spMkLst>
        </pc:spChg>
        <pc:spChg chg="mod topLvl">
          <ac:chgData name="Anwar, Fahad" userId="9393c80f-fe73-494c-9e31-a3c8777b1446" providerId="ADAL" clId="{E879EE14-37D2-4BCD-980E-A66DD6D27155}" dt="2024-02-06T22:54:25.974" v="6641" actId="165"/>
          <ac:spMkLst>
            <pc:docMk/>
            <pc:sldMk cId="2429178026" sldId="478"/>
            <ac:spMk id="6" creationId="{EDEECDC6-2C6D-D997-274C-1D80EED33E7D}"/>
          </ac:spMkLst>
        </pc:spChg>
        <pc:spChg chg="mod topLvl">
          <ac:chgData name="Anwar, Fahad" userId="9393c80f-fe73-494c-9e31-a3c8777b1446" providerId="ADAL" clId="{E879EE14-37D2-4BCD-980E-A66DD6D27155}" dt="2024-02-06T22:54:25.974" v="6641" actId="165"/>
          <ac:spMkLst>
            <pc:docMk/>
            <pc:sldMk cId="2429178026" sldId="478"/>
            <ac:spMk id="7" creationId="{F60BF933-F380-FD3C-47AD-6AD3C5C99B4D}"/>
          </ac:spMkLst>
        </pc:spChg>
        <pc:spChg chg="mod topLvl">
          <ac:chgData name="Anwar, Fahad" userId="9393c80f-fe73-494c-9e31-a3c8777b1446" providerId="ADAL" clId="{E879EE14-37D2-4BCD-980E-A66DD6D27155}" dt="2024-02-06T22:54:25.974" v="6641" actId="165"/>
          <ac:spMkLst>
            <pc:docMk/>
            <pc:sldMk cId="2429178026" sldId="478"/>
            <ac:spMk id="8" creationId="{53E78F57-7D36-B362-36E8-557DC13609F5}"/>
          </ac:spMkLst>
        </pc:spChg>
        <pc:spChg chg="mod">
          <ac:chgData name="Anwar, Fahad" userId="9393c80f-fe73-494c-9e31-a3c8777b1446" providerId="ADAL" clId="{E879EE14-37D2-4BCD-980E-A66DD6D27155}" dt="2024-02-06T22:56:02.227" v="6659" actId="552"/>
          <ac:spMkLst>
            <pc:docMk/>
            <pc:sldMk cId="2429178026" sldId="478"/>
            <ac:spMk id="18" creationId="{4BA3DA86-4CB2-1D74-8A82-D6B51ED90018}"/>
          </ac:spMkLst>
        </pc:spChg>
        <pc:spChg chg="mod">
          <ac:chgData name="Anwar, Fahad" userId="9393c80f-fe73-494c-9e31-a3c8777b1446" providerId="ADAL" clId="{E879EE14-37D2-4BCD-980E-A66DD6D27155}" dt="2024-02-06T22:56:06.502" v="6660" actId="465"/>
          <ac:spMkLst>
            <pc:docMk/>
            <pc:sldMk cId="2429178026" sldId="478"/>
            <ac:spMk id="19" creationId="{95298290-686D-2301-70B7-E314F859E8E9}"/>
          </ac:spMkLst>
        </pc:spChg>
        <pc:spChg chg="mod">
          <ac:chgData name="Anwar, Fahad" userId="9393c80f-fe73-494c-9e31-a3c8777b1446" providerId="ADAL" clId="{E879EE14-37D2-4BCD-980E-A66DD6D27155}" dt="2024-02-06T22:56:06.502" v="6660" actId="465"/>
          <ac:spMkLst>
            <pc:docMk/>
            <pc:sldMk cId="2429178026" sldId="478"/>
            <ac:spMk id="20" creationId="{4D9F95DF-880E-CD2F-4953-96B93307C79C}"/>
          </ac:spMkLst>
        </pc:spChg>
        <pc:spChg chg="mod">
          <ac:chgData name="Anwar, Fahad" userId="9393c80f-fe73-494c-9e31-a3c8777b1446" providerId="ADAL" clId="{E879EE14-37D2-4BCD-980E-A66DD6D27155}" dt="2024-02-06T22:56:02.227" v="6659" actId="552"/>
          <ac:spMkLst>
            <pc:docMk/>
            <pc:sldMk cId="2429178026" sldId="478"/>
            <ac:spMk id="21" creationId="{FEB2D40F-4AF0-469F-CF37-A24812EDFE8E}"/>
          </ac:spMkLst>
        </pc:spChg>
        <pc:spChg chg="mod">
          <ac:chgData name="Anwar, Fahad" userId="9393c80f-fe73-494c-9e31-a3c8777b1446" providerId="ADAL" clId="{E879EE14-37D2-4BCD-980E-A66DD6D27155}" dt="2024-02-06T22:56:16.998" v="6662" actId="1076"/>
          <ac:spMkLst>
            <pc:docMk/>
            <pc:sldMk cId="2429178026" sldId="478"/>
            <ac:spMk id="22" creationId="{5BC940C7-0E13-332E-5985-AE6F6FFF8980}"/>
          </ac:spMkLst>
        </pc:spChg>
        <pc:grpChg chg="add del mod">
          <ac:chgData name="Anwar, Fahad" userId="9393c80f-fe73-494c-9e31-a3c8777b1446" providerId="ADAL" clId="{E879EE14-37D2-4BCD-980E-A66DD6D27155}" dt="2024-02-06T22:54:26.292" v="6643"/>
          <ac:grpSpMkLst>
            <pc:docMk/>
            <pc:sldMk cId="2429178026" sldId="478"/>
            <ac:grpSpMk id="2" creationId="{D94350B6-6F01-DD2F-4629-FF938BA45355}"/>
          </ac:grpSpMkLst>
        </pc:grpChg>
        <pc:grpChg chg="add mod">
          <ac:chgData name="Anwar, Fahad" userId="9393c80f-fe73-494c-9e31-a3c8777b1446" providerId="ADAL" clId="{E879EE14-37D2-4BCD-980E-A66DD6D27155}" dt="2024-02-06T22:56:45.304" v="6673" actId="1038"/>
          <ac:grpSpMkLst>
            <pc:docMk/>
            <pc:sldMk cId="2429178026" sldId="478"/>
            <ac:grpSpMk id="15" creationId="{772F20E9-E560-94F8-D713-BD972345A2F5}"/>
          </ac:grpSpMkLst>
        </pc:grpChg>
        <pc:grpChg chg="del">
          <ac:chgData name="Anwar, Fahad" userId="9393c80f-fe73-494c-9e31-a3c8777b1446" providerId="ADAL" clId="{E879EE14-37D2-4BCD-980E-A66DD6D27155}" dt="2024-02-06T21:41:51.457" v="6162" actId="165"/>
          <ac:grpSpMkLst>
            <pc:docMk/>
            <pc:sldMk cId="2429178026" sldId="478"/>
            <ac:grpSpMk id="17" creationId="{AADEFBD3-7BE1-DCF7-072B-53D805901797}"/>
          </ac:grpSpMkLst>
        </pc:grpChg>
        <pc:picChg chg="mod topLvl modCrop">
          <ac:chgData name="Anwar, Fahad" userId="9393c80f-fe73-494c-9e31-a3c8777b1446" providerId="ADAL" clId="{E879EE14-37D2-4BCD-980E-A66DD6D27155}" dt="2024-02-06T22:54:49.719" v="6648" actId="14100"/>
          <ac:picMkLst>
            <pc:docMk/>
            <pc:sldMk cId="2429178026" sldId="478"/>
            <ac:picMk id="10" creationId="{FDD8F3EF-F455-17A3-B35E-1389D7FD4A2B}"/>
          </ac:picMkLst>
        </pc:picChg>
        <pc:picChg chg="del mod topLvl">
          <ac:chgData name="Anwar, Fahad" userId="9393c80f-fe73-494c-9e31-a3c8777b1446" providerId="ADAL" clId="{E879EE14-37D2-4BCD-980E-A66DD6D27155}" dt="2024-02-06T22:54:37.614" v="6645" actId="478"/>
          <ac:picMkLst>
            <pc:docMk/>
            <pc:sldMk cId="2429178026" sldId="478"/>
            <ac:picMk id="14" creationId="{7608E7CF-14D3-E843-A9A0-D9B4BCF54C07}"/>
          </ac:picMkLst>
        </pc:picChg>
        <pc:picChg chg="mod topLvl">
          <ac:chgData name="Anwar, Fahad" userId="9393c80f-fe73-494c-9e31-a3c8777b1446" providerId="ADAL" clId="{E879EE14-37D2-4BCD-980E-A66DD6D27155}" dt="2024-02-06T22:54:49.719" v="6648" actId="14100"/>
          <ac:picMkLst>
            <pc:docMk/>
            <pc:sldMk cId="2429178026" sldId="478"/>
            <ac:picMk id="16" creationId="{37CD29F5-5839-C538-7141-9FCE0C69286F}"/>
          </ac:picMkLst>
        </pc:picChg>
        <pc:cxnChg chg="mod topLvl">
          <ac:chgData name="Anwar, Fahad" userId="9393c80f-fe73-494c-9e31-a3c8777b1446" providerId="ADAL" clId="{E879EE14-37D2-4BCD-980E-A66DD6D27155}" dt="2024-02-06T22:54:25.974" v="6641" actId="165"/>
          <ac:cxnSpMkLst>
            <pc:docMk/>
            <pc:sldMk cId="2429178026" sldId="478"/>
            <ac:cxnSpMk id="9" creationId="{5D923331-304C-A8D5-0E69-9CA591F8DBFA}"/>
          </ac:cxnSpMkLst>
        </pc:cxnChg>
        <pc:cxnChg chg="mod topLvl">
          <ac:chgData name="Anwar, Fahad" userId="9393c80f-fe73-494c-9e31-a3c8777b1446" providerId="ADAL" clId="{E879EE14-37D2-4BCD-980E-A66DD6D27155}" dt="2024-02-06T22:54:25.974" v="6641" actId="165"/>
          <ac:cxnSpMkLst>
            <pc:docMk/>
            <pc:sldMk cId="2429178026" sldId="478"/>
            <ac:cxnSpMk id="11" creationId="{9C0A9A13-928B-E712-D35D-D6D7099C1B28}"/>
          </ac:cxnSpMkLst>
        </pc:cxnChg>
        <pc:cxnChg chg="mod topLvl">
          <ac:chgData name="Anwar, Fahad" userId="9393c80f-fe73-494c-9e31-a3c8777b1446" providerId="ADAL" clId="{E879EE14-37D2-4BCD-980E-A66DD6D27155}" dt="2024-02-06T22:54:25.974" v="6641" actId="165"/>
          <ac:cxnSpMkLst>
            <pc:docMk/>
            <pc:sldMk cId="2429178026" sldId="478"/>
            <ac:cxnSpMk id="12" creationId="{68216C9C-DC98-8F2B-6A69-EA318A6634B7}"/>
          </ac:cxnSpMkLst>
        </pc:cxnChg>
        <pc:cxnChg chg="mod">
          <ac:chgData name="Anwar, Fahad" userId="9393c80f-fe73-494c-9e31-a3c8777b1446" providerId="ADAL" clId="{E879EE14-37D2-4BCD-980E-A66DD6D27155}" dt="2024-02-06T22:56:06.502" v="6660" actId="465"/>
          <ac:cxnSpMkLst>
            <pc:docMk/>
            <pc:sldMk cId="2429178026" sldId="478"/>
            <ac:cxnSpMk id="23" creationId="{16DB949D-598E-824C-2898-D9660489308E}"/>
          </ac:cxnSpMkLst>
        </pc:cxnChg>
        <pc:cxnChg chg="mod">
          <ac:chgData name="Anwar, Fahad" userId="9393c80f-fe73-494c-9e31-a3c8777b1446" providerId="ADAL" clId="{E879EE14-37D2-4BCD-980E-A66DD6D27155}" dt="2024-02-06T22:56:06.502" v="6660" actId="465"/>
          <ac:cxnSpMkLst>
            <pc:docMk/>
            <pc:sldMk cId="2429178026" sldId="478"/>
            <ac:cxnSpMk id="24" creationId="{3FE8FD08-7CC0-6E00-2C88-96F1A75D856E}"/>
          </ac:cxnSpMkLst>
        </pc:cxnChg>
        <pc:cxnChg chg="mod">
          <ac:chgData name="Anwar, Fahad" userId="9393c80f-fe73-494c-9e31-a3c8777b1446" providerId="ADAL" clId="{E879EE14-37D2-4BCD-980E-A66DD6D27155}" dt="2024-02-06T22:56:06.502" v="6660" actId="465"/>
          <ac:cxnSpMkLst>
            <pc:docMk/>
            <pc:sldMk cId="2429178026" sldId="478"/>
            <ac:cxnSpMk id="25" creationId="{ADDA7932-E4EB-080E-4F88-B0FC19B74F4E}"/>
          </ac:cxnSpMkLst>
        </pc:cxnChg>
      </pc:sldChg>
      <pc:sldChg chg="modSp add mod ord">
        <pc:chgData name="Anwar, Fahad" userId="9393c80f-fe73-494c-9e31-a3c8777b1446" providerId="ADAL" clId="{E879EE14-37D2-4BCD-980E-A66DD6D27155}" dt="2024-02-06T21:58:57.298" v="6192" actId="20577"/>
        <pc:sldMkLst>
          <pc:docMk/>
          <pc:sldMk cId="779441378" sldId="479"/>
        </pc:sldMkLst>
        <pc:spChg chg="mod">
          <ac:chgData name="Anwar, Fahad" userId="9393c80f-fe73-494c-9e31-a3c8777b1446" providerId="ADAL" clId="{E879EE14-37D2-4BCD-980E-A66DD6D27155}" dt="2024-02-06T21:58:57.298" v="6192" actId="20577"/>
          <ac:spMkLst>
            <pc:docMk/>
            <pc:sldMk cId="779441378" sldId="479"/>
            <ac:spMk id="3" creationId="{91963AB0-B54F-4594-BF80-501A696EC33A}"/>
          </ac:spMkLst>
        </pc:spChg>
      </pc:sldChg>
      <pc:sldChg chg="delSp modSp add mod modNotesTx">
        <pc:chgData name="Anwar, Fahad" userId="9393c80f-fe73-494c-9e31-a3c8777b1446" providerId="ADAL" clId="{E879EE14-37D2-4BCD-980E-A66DD6D27155}" dt="2024-02-06T22:02:18.749" v="6206" actId="478"/>
        <pc:sldMkLst>
          <pc:docMk/>
          <pc:sldMk cId="3170839941" sldId="480"/>
        </pc:sldMkLst>
        <pc:spChg chg="del mod">
          <ac:chgData name="Anwar, Fahad" userId="9393c80f-fe73-494c-9e31-a3c8777b1446" providerId="ADAL" clId="{E879EE14-37D2-4BCD-980E-A66DD6D27155}" dt="2024-02-06T22:02:16.394" v="6205" actId="478"/>
          <ac:spMkLst>
            <pc:docMk/>
            <pc:sldMk cId="3170839941" sldId="480"/>
            <ac:spMk id="5" creationId="{B7FB8753-29D0-172F-0EA1-7B26F0F5903C}"/>
          </ac:spMkLst>
        </pc:spChg>
        <pc:spChg chg="mod">
          <ac:chgData name="Anwar, Fahad" userId="9393c80f-fe73-494c-9e31-a3c8777b1446" providerId="ADAL" clId="{E879EE14-37D2-4BCD-980E-A66DD6D27155}" dt="2024-02-06T21:45:04.822" v="6178" actId="1076"/>
          <ac:spMkLst>
            <pc:docMk/>
            <pc:sldMk cId="3170839941" sldId="480"/>
            <ac:spMk id="6" creationId="{7FADC485-15FE-5219-C40C-11E860E4A04A}"/>
          </ac:spMkLst>
        </pc:spChg>
        <pc:spChg chg="mod">
          <ac:chgData name="Anwar, Fahad" userId="9393c80f-fe73-494c-9e31-a3c8777b1446" providerId="ADAL" clId="{E879EE14-37D2-4BCD-980E-A66DD6D27155}" dt="2024-02-06T21:59:52.153" v="6196" actId="207"/>
          <ac:spMkLst>
            <pc:docMk/>
            <pc:sldMk cId="3170839941" sldId="480"/>
            <ac:spMk id="7" creationId="{ECC3FFC3-5AE2-6D51-9DF4-CAE59240B450}"/>
          </ac:spMkLst>
        </pc:spChg>
        <pc:spChg chg="del">
          <ac:chgData name="Anwar, Fahad" userId="9393c80f-fe73-494c-9e31-a3c8777b1446" providerId="ADAL" clId="{E879EE14-37D2-4BCD-980E-A66DD6D27155}" dt="2024-02-06T21:44:57.037" v="6177" actId="478"/>
          <ac:spMkLst>
            <pc:docMk/>
            <pc:sldMk cId="3170839941" sldId="480"/>
            <ac:spMk id="9" creationId="{3F20259A-21EB-3297-410F-8A0DBB478631}"/>
          </ac:spMkLst>
        </pc:spChg>
        <pc:spChg chg="mod">
          <ac:chgData name="Anwar, Fahad" userId="9393c80f-fe73-494c-9e31-a3c8777b1446" providerId="ADAL" clId="{E879EE14-37D2-4BCD-980E-A66DD6D27155}" dt="2024-02-06T21:45:04.822" v="6178" actId="1076"/>
          <ac:spMkLst>
            <pc:docMk/>
            <pc:sldMk cId="3170839941" sldId="480"/>
            <ac:spMk id="10" creationId="{96F26DBA-0962-2DE9-1DB0-A171FFE61AF0}"/>
          </ac:spMkLst>
        </pc:spChg>
        <pc:spChg chg="del mod">
          <ac:chgData name="Anwar, Fahad" userId="9393c80f-fe73-494c-9e31-a3c8777b1446" providerId="ADAL" clId="{E879EE14-37D2-4BCD-980E-A66DD6D27155}" dt="2024-02-06T22:02:18.749" v="6206" actId="478"/>
          <ac:spMkLst>
            <pc:docMk/>
            <pc:sldMk cId="3170839941" sldId="480"/>
            <ac:spMk id="11" creationId="{8A7500AD-FFEF-C839-F3AA-F01FC44B3A71}"/>
          </ac:spMkLst>
        </pc:spChg>
        <pc:spChg chg="mod">
          <ac:chgData name="Anwar, Fahad" userId="9393c80f-fe73-494c-9e31-a3c8777b1446" providerId="ADAL" clId="{E879EE14-37D2-4BCD-980E-A66DD6D27155}" dt="2024-02-06T21:45:04.822" v="6178" actId="1076"/>
          <ac:spMkLst>
            <pc:docMk/>
            <pc:sldMk cId="3170839941" sldId="480"/>
            <ac:spMk id="12" creationId="{52E9E37D-6BE6-0F73-B1B5-6438CC3E7743}"/>
          </ac:spMkLst>
        </pc:spChg>
        <pc:spChg chg="mod">
          <ac:chgData name="Anwar, Fahad" userId="9393c80f-fe73-494c-9e31-a3c8777b1446" providerId="ADAL" clId="{E879EE14-37D2-4BCD-980E-A66DD6D27155}" dt="2024-02-06T21:45:04.822" v="6178" actId="1076"/>
          <ac:spMkLst>
            <pc:docMk/>
            <pc:sldMk cId="3170839941" sldId="480"/>
            <ac:spMk id="13" creationId="{59E2C66A-DA29-9954-3EE2-F55BFC86106B}"/>
          </ac:spMkLst>
        </pc:spChg>
      </pc:sldChg>
      <pc:sldChg chg="add del">
        <pc:chgData name="Anwar, Fahad" userId="9393c80f-fe73-494c-9e31-a3c8777b1446" providerId="ADAL" clId="{E879EE14-37D2-4BCD-980E-A66DD6D27155}" dt="2024-02-06T21:45:17.289" v="6179" actId="47"/>
        <pc:sldMkLst>
          <pc:docMk/>
          <pc:sldMk cId="39125865" sldId="481"/>
        </pc:sldMkLst>
      </pc:sldChg>
      <pc:sldChg chg="addSp delSp modSp add del mod">
        <pc:chgData name="Anwar, Fahad" userId="9393c80f-fe73-494c-9e31-a3c8777b1446" providerId="ADAL" clId="{E879EE14-37D2-4BCD-980E-A66DD6D27155}" dt="2024-02-06T22:05:31.225" v="6243" actId="47"/>
        <pc:sldMkLst>
          <pc:docMk/>
          <pc:sldMk cId="2944656131" sldId="481"/>
        </pc:sldMkLst>
        <pc:spChg chg="del">
          <ac:chgData name="Anwar, Fahad" userId="9393c80f-fe73-494c-9e31-a3c8777b1446" providerId="ADAL" clId="{E879EE14-37D2-4BCD-980E-A66DD6D27155}" dt="2024-02-06T22:02:50.451" v="6210" actId="478"/>
          <ac:spMkLst>
            <pc:docMk/>
            <pc:sldMk cId="2944656131" sldId="481"/>
            <ac:spMk id="7" creationId="{A88A3049-E88D-D0E1-EB69-1C16EB68674E}"/>
          </ac:spMkLst>
        </pc:spChg>
        <pc:spChg chg="del">
          <ac:chgData name="Anwar, Fahad" userId="9393c80f-fe73-494c-9e31-a3c8777b1446" providerId="ADAL" clId="{E879EE14-37D2-4BCD-980E-A66DD6D27155}" dt="2024-02-06T22:02:50.451" v="6210" actId="478"/>
          <ac:spMkLst>
            <pc:docMk/>
            <pc:sldMk cId="2944656131" sldId="481"/>
            <ac:spMk id="8" creationId="{A9CC93BC-E99F-CC3C-8FD7-EDD061A2E459}"/>
          </ac:spMkLst>
        </pc:spChg>
        <pc:spChg chg="mod">
          <ac:chgData name="Anwar, Fahad" userId="9393c80f-fe73-494c-9e31-a3c8777b1446" providerId="ADAL" clId="{E879EE14-37D2-4BCD-980E-A66DD6D27155}" dt="2024-02-06T22:04:08.334" v="6219" actId="255"/>
          <ac:spMkLst>
            <pc:docMk/>
            <pc:sldMk cId="2944656131" sldId="481"/>
            <ac:spMk id="9" creationId="{2C47AF44-507E-3073-75CB-EE94C4DC705E}"/>
          </ac:spMkLst>
        </pc:spChg>
        <pc:spChg chg="mod">
          <ac:chgData name="Anwar, Fahad" userId="9393c80f-fe73-494c-9e31-a3c8777b1446" providerId="ADAL" clId="{E879EE14-37D2-4BCD-980E-A66DD6D27155}" dt="2024-02-06T22:04:41.031" v="6227" actId="14100"/>
          <ac:spMkLst>
            <pc:docMk/>
            <pc:sldMk cId="2944656131" sldId="481"/>
            <ac:spMk id="12" creationId="{3140A0BC-1EBB-E3DF-55D4-39C2E8CBA68C}"/>
          </ac:spMkLst>
        </pc:spChg>
        <pc:spChg chg="mod">
          <ac:chgData name="Anwar, Fahad" userId="9393c80f-fe73-494c-9e31-a3c8777b1446" providerId="ADAL" clId="{E879EE14-37D2-4BCD-980E-A66DD6D27155}" dt="2024-02-06T22:05:25.116" v="6242" actId="14100"/>
          <ac:spMkLst>
            <pc:docMk/>
            <pc:sldMk cId="2944656131" sldId="481"/>
            <ac:spMk id="16" creationId="{3F0D7C49-2026-00FF-4D6A-F26AC3D83346}"/>
          </ac:spMkLst>
        </pc:spChg>
        <pc:spChg chg="del">
          <ac:chgData name="Anwar, Fahad" userId="9393c80f-fe73-494c-9e31-a3c8777b1446" providerId="ADAL" clId="{E879EE14-37D2-4BCD-980E-A66DD6D27155}" dt="2024-02-06T22:02:50.451" v="6210" actId="478"/>
          <ac:spMkLst>
            <pc:docMk/>
            <pc:sldMk cId="2944656131" sldId="481"/>
            <ac:spMk id="18" creationId="{68B2FB67-FD1E-3831-284F-DBA883303ACD}"/>
          </ac:spMkLst>
        </pc:spChg>
        <pc:spChg chg="del">
          <ac:chgData name="Anwar, Fahad" userId="9393c80f-fe73-494c-9e31-a3c8777b1446" providerId="ADAL" clId="{E879EE14-37D2-4BCD-980E-A66DD6D27155}" dt="2024-02-06T22:02:50.451" v="6210" actId="478"/>
          <ac:spMkLst>
            <pc:docMk/>
            <pc:sldMk cId="2944656131" sldId="481"/>
            <ac:spMk id="19" creationId="{CE037E75-4282-E313-EF67-229786CB9020}"/>
          </ac:spMkLst>
        </pc:spChg>
        <pc:spChg chg="add del mod">
          <ac:chgData name="Anwar, Fahad" userId="9393c80f-fe73-494c-9e31-a3c8777b1446" providerId="ADAL" clId="{E879EE14-37D2-4BCD-980E-A66DD6D27155}" dt="2024-02-06T22:05:22.712" v="6241" actId="1076"/>
          <ac:spMkLst>
            <pc:docMk/>
            <pc:sldMk cId="2944656131" sldId="481"/>
            <ac:spMk id="20" creationId="{90EEDEB8-1873-1886-E0D6-177906FCCD31}"/>
          </ac:spMkLst>
        </pc:spChg>
        <pc:picChg chg="del">
          <ac:chgData name="Anwar, Fahad" userId="9393c80f-fe73-494c-9e31-a3c8777b1446" providerId="ADAL" clId="{E879EE14-37D2-4BCD-980E-A66DD6D27155}" dt="2024-02-06T22:02:50.451" v="6210" actId="478"/>
          <ac:picMkLst>
            <pc:docMk/>
            <pc:sldMk cId="2944656131" sldId="481"/>
            <ac:picMk id="6" creationId="{FBBBF92B-8A02-AE52-673F-06F9B78F713C}"/>
          </ac:picMkLst>
        </pc:picChg>
        <pc:picChg chg="mod">
          <ac:chgData name="Anwar, Fahad" userId="9393c80f-fe73-494c-9e31-a3c8777b1446" providerId="ADAL" clId="{E879EE14-37D2-4BCD-980E-A66DD6D27155}" dt="2024-02-06T22:04:45.758" v="6228" actId="1076"/>
          <ac:picMkLst>
            <pc:docMk/>
            <pc:sldMk cId="2944656131" sldId="481"/>
            <ac:picMk id="10" creationId="{A214D380-48A2-39C8-08D4-AB7A6DAB6D91}"/>
          </ac:picMkLst>
        </pc:picChg>
        <pc:picChg chg="mod">
          <ac:chgData name="Anwar, Fahad" userId="9393c80f-fe73-494c-9e31-a3c8777b1446" providerId="ADAL" clId="{E879EE14-37D2-4BCD-980E-A66DD6D27155}" dt="2024-02-06T22:05:03.187" v="6233" actId="1076"/>
          <ac:picMkLst>
            <pc:docMk/>
            <pc:sldMk cId="2944656131" sldId="481"/>
            <ac:picMk id="11" creationId="{E43B0A58-595D-989E-59B6-A703ED1D8D5B}"/>
          </ac:picMkLst>
        </pc:picChg>
        <pc:picChg chg="mod">
          <ac:chgData name="Anwar, Fahad" userId="9393c80f-fe73-494c-9e31-a3c8777b1446" providerId="ADAL" clId="{E879EE14-37D2-4BCD-980E-A66DD6D27155}" dt="2024-02-06T22:04:45.758" v="6228" actId="1076"/>
          <ac:picMkLst>
            <pc:docMk/>
            <pc:sldMk cId="2944656131" sldId="481"/>
            <ac:picMk id="13" creationId="{0970878A-8AB3-825B-69F1-CE08E7860EFC}"/>
          </ac:picMkLst>
        </pc:picChg>
        <pc:picChg chg="mod">
          <ac:chgData name="Anwar, Fahad" userId="9393c80f-fe73-494c-9e31-a3c8777b1446" providerId="ADAL" clId="{E879EE14-37D2-4BCD-980E-A66DD6D27155}" dt="2024-02-06T22:04:45.758" v="6228" actId="1076"/>
          <ac:picMkLst>
            <pc:docMk/>
            <pc:sldMk cId="2944656131" sldId="481"/>
            <ac:picMk id="14" creationId="{E49CD2C6-C56E-3298-9253-4C2129BED922}"/>
          </ac:picMkLst>
        </pc:picChg>
      </pc:sldChg>
      <pc:sldChg chg="add del">
        <pc:chgData name="Anwar, Fahad" userId="9393c80f-fe73-494c-9e31-a3c8777b1446" providerId="ADAL" clId="{E879EE14-37D2-4BCD-980E-A66DD6D27155}" dt="2024-02-06T21:45:48.840" v="6183" actId="47"/>
        <pc:sldMkLst>
          <pc:docMk/>
          <pc:sldMk cId="1837735446" sldId="482"/>
        </pc:sldMkLst>
      </pc:sldChg>
      <pc:sldChg chg="delSp modSp add mod">
        <pc:chgData name="Anwar, Fahad" userId="9393c80f-fe73-494c-9e31-a3c8777b1446" providerId="ADAL" clId="{E879EE14-37D2-4BCD-980E-A66DD6D27155}" dt="2024-02-06T22:02:01.710" v="6203" actId="1076"/>
        <pc:sldMkLst>
          <pc:docMk/>
          <pc:sldMk cId="3736444656" sldId="482"/>
        </pc:sldMkLst>
        <pc:spChg chg="del">
          <ac:chgData name="Anwar, Fahad" userId="9393c80f-fe73-494c-9e31-a3c8777b1446" providerId="ADAL" clId="{E879EE14-37D2-4BCD-980E-A66DD6D27155}" dt="2024-02-06T22:01:50.242" v="6201" actId="478"/>
          <ac:spMkLst>
            <pc:docMk/>
            <pc:sldMk cId="3736444656" sldId="482"/>
            <ac:spMk id="9" creationId="{3F20259A-21EB-3297-410F-8A0DBB478631}"/>
          </ac:spMkLst>
        </pc:spChg>
        <pc:spChg chg="mod">
          <ac:chgData name="Anwar, Fahad" userId="9393c80f-fe73-494c-9e31-a3c8777b1446" providerId="ADAL" clId="{E879EE14-37D2-4BCD-980E-A66DD6D27155}" dt="2024-02-06T22:02:01.710" v="6203" actId="1076"/>
          <ac:spMkLst>
            <pc:docMk/>
            <pc:sldMk cId="3736444656" sldId="482"/>
            <ac:spMk id="10" creationId="{96F26DBA-0962-2DE9-1DB0-A171FFE61AF0}"/>
          </ac:spMkLst>
        </pc:spChg>
        <pc:spChg chg="del">
          <ac:chgData name="Anwar, Fahad" userId="9393c80f-fe73-494c-9e31-a3c8777b1446" providerId="ADAL" clId="{E879EE14-37D2-4BCD-980E-A66DD6D27155}" dt="2024-02-06T22:01:54.671" v="6202" actId="478"/>
          <ac:spMkLst>
            <pc:docMk/>
            <pc:sldMk cId="3736444656" sldId="482"/>
            <ac:spMk id="12" creationId="{52E9E37D-6BE6-0F73-B1B5-6438CC3E7743}"/>
          </ac:spMkLst>
        </pc:spChg>
        <pc:spChg chg="del">
          <ac:chgData name="Anwar, Fahad" userId="9393c80f-fe73-494c-9e31-a3c8777b1446" providerId="ADAL" clId="{E879EE14-37D2-4BCD-980E-A66DD6D27155}" dt="2024-02-06T22:01:54.671" v="6202" actId="478"/>
          <ac:spMkLst>
            <pc:docMk/>
            <pc:sldMk cId="3736444656" sldId="482"/>
            <ac:spMk id="13" creationId="{59E2C66A-DA29-9954-3EE2-F55BFC86106B}"/>
          </ac:spMkLst>
        </pc:spChg>
      </pc:sldChg>
      <pc:sldChg chg="delSp add mod">
        <pc:chgData name="Anwar, Fahad" userId="9393c80f-fe73-494c-9e31-a3c8777b1446" providerId="ADAL" clId="{E879EE14-37D2-4BCD-980E-A66DD6D27155}" dt="2024-02-06T22:02:32.676" v="6208" actId="478"/>
        <pc:sldMkLst>
          <pc:docMk/>
          <pc:sldMk cId="1099340237" sldId="483"/>
        </pc:sldMkLst>
        <pc:spChg chg="del">
          <ac:chgData name="Anwar, Fahad" userId="9393c80f-fe73-494c-9e31-a3c8777b1446" providerId="ADAL" clId="{E879EE14-37D2-4BCD-980E-A66DD6D27155}" dt="2024-02-06T22:02:32.676" v="6208" actId="478"/>
          <ac:spMkLst>
            <pc:docMk/>
            <pc:sldMk cId="1099340237" sldId="483"/>
            <ac:spMk id="11" creationId="{8A7500AD-FFEF-C839-F3AA-F01FC44B3A71}"/>
          </ac:spMkLst>
        </pc:spChg>
      </pc:sldChg>
      <pc:sldChg chg="add">
        <pc:chgData name="Anwar, Fahad" userId="9393c80f-fe73-494c-9e31-a3c8777b1446" providerId="ADAL" clId="{E879EE14-37D2-4BCD-980E-A66DD6D27155}" dt="2024-02-06T22:02:26.204" v="6207" actId="2890"/>
        <pc:sldMkLst>
          <pc:docMk/>
          <pc:sldMk cId="4268068911" sldId="484"/>
        </pc:sldMkLst>
      </pc:sldChg>
      <pc:sldChg chg="modSp add mod">
        <pc:chgData name="Anwar, Fahad" userId="9393c80f-fe73-494c-9e31-a3c8777b1446" providerId="ADAL" clId="{E879EE14-37D2-4BCD-980E-A66DD6D27155}" dt="2024-02-06T22:06:34.188" v="6253" actId="1076"/>
        <pc:sldMkLst>
          <pc:docMk/>
          <pc:sldMk cId="3669961367" sldId="485"/>
        </pc:sldMkLst>
        <pc:spChg chg="mod">
          <ac:chgData name="Anwar, Fahad" userId="9393c80f-fe73-494c-9e31-a3c8777b1446" providerId="ADAL" clId="{E879EE14-37D2-4BCD-980E-A66DD6D27155}" dt="2024-02-06T22:06:31.138" v="6252" actId="14100"/>
          <ac:spMkLst>
            <pc:docMk/>
            <pc:sldMk cId="3669961367" sldId="485"/>
            <ac:spMk id="9" creationId="{2C47AF44-507E-3073-75CB-EE94C4DC705E}"/>
          </ac:spMkLst>
        </pc:spChg>
        <pc:spChg chg="mod">
          <ac:chgData name="Anwar, Fahad" userId="9393c80f-fe73-494c-9e31-a3c8777b1446" providerId="ADAL" clId="{E879EE14-37D2-4BCD-980E-A66DD6D27155}" dt="2024-02-06T22:06:34.188" v="6253" actId="1076"/>
          <ac:spMkLst>
            <pc:docMk/>
            <pc:sldMk cId="3669961367" sldId="485"/>
            <ac:spMk id="20" creationId="{90EEDEB8-1873-1886-E0D6-177906FCCD31}"/>
          </ac:spMkLst>
        </pc:spChg>
      </pc:sldChg>
      <pc:sldChg chg="add">
        <pc:chgData name="Anwar, Fahad" userId="9393c80f-fe73-494c-9e31-a3c8777b1446" providerId="ADAL" clId="{E879EE14-37D2-4BCD-980E-A66DD6D27155}" dt="2024-02-06T22:05:55.402" v="6244" actId="2890"/>
        <pc:sldMkLst>
          <pc:docMk/>
          <pc:sldMk cId="438300387" sldId="486"/>
        </pc:sldMkLst>
      </pc:sldChg>
      <pc:sldChg chg="addSp delSp modSp add mod ord">
        <pc:chgData name="Anwar, Fahad" userId="9393c80f-fe73-494c-9e31-a3c8777b1446" providerId="ADAL" clId="{E879EE14-37D2-4BCD-980E-A66DD6D27155}" dt="2024-02-07T11:01:48.405" v="6700" actId="14100"/>
        <pc:sldMkLst>
          <pc:docMk/>
          <pc:sldMk cId="2428731169" sldId="487"/>
        </pc:sldMkLst>
        <pc:spChg chg="del">
          <ac:chgData name="Anwar, Fahad" userId="9393c80f-fe73-494c-9e31-a3c8777b1446" providerId="ADAL" clId="{E879EE14-37D2-4BCD-980E-A66DD6D27155}" dt="2024-02-07T11:01:35.377" v="6697" actId="478"/>
          <ac:spMkLst>
            <pc:docMk/>
            <pc:sldMk cId="2428731169" sldId="487"/>
            <ac:spMk id="9" creationId="{2C974F52-DA27-3EBB-2051-248428E39786}"/>
          </ac:spMkLst>
        </pc:spChg>
        <pc:spChg chg="add mod">
          <ac:chgData name="Anwar, Fahad" userId="9393c80f-fe73-494c-9e31-a3c8777b1446" providerId="ADAL" clId="{E879EE14-37D2-4BCD-980E-A66DD6D27155}" dt="2024-02-07T11:01:48.405" v="6700" actId="14100"/>
          <ac:spMkLst>
            <pc:docMk/>
            <pc:sldMk cId="2428731169" sldId="487"/>
            <ac:spMk id="11" creationId="{92CA9605-4C65-F02F-AB31-216CE9359B45}"/>
          </ac:spMkLst>
        </pc:spChg>
        <pc:spChg chg="add del mod">
          <ac:chgData name="Anwar, Fahad" userId="9393c80f-fe73-494c-9e31-a3c8777b1446" providerId="ADAL" clId="{E879EE14-37D2-4BCD-980E-A66DD6D27155}" dt="2024-02-06T22:42:02.346" v="6351" actId="21"/>
          <ac:spMkLst>
            <pc:docMk/>
            <pc:sldMk cId="2428731169" sldId="487"/>
            <ac:spMk id="13" creationId="{A857DDF4-E94B-6746-9EC0-0DDC8C3708DE}"/>
          </ac:spMkLst>
        </pc:spChg>
        <pc:picChg chg="add del mod">
          <ac:chgData name="Anwar, Fahad" userId="9393c80f-fe73-494c-9e31-a3c8777b1446" providerId="ADAL" clId="{E879EE14-37D2-4BCD-980E-A66DD6D27155}" dt="2024-02-07T11:01:37.801" v="6698" actId="478"/>
          <ac:picMkLst>
            <pc:docMk/>
            <pc:sldMk cId="2428731169" sldId="487"/>
            <ac:picMk id="12" creationId="{541D0BB4-1017-95E4-9AAB-872C1F99F474}"/>
          </ac:picMkLst>
        </pc:picChg>
      </pc:sldChg>
      <pc:sldChg chg="addSp delSp modSp add del mod">
        <pc:chgData name="Anwar, Fahad" userId="9393c80f-fe73-494c-9e31-a3c8777b1446" providerId="ADAL" clId="{E879EE14-37D2-4BCD-980E-A66DD6D27155}" dt="2024-02-06T22:36:26.628" v="6348" actId="47"/>
        <pc:sldMkLst>
          <pc:docMk/>
          <pc:sldMk cId="1526583972" sldId="488"/>
        </pc:sldMkLst>
        <pc:spChg chg="del">
          <ac:chgData name="Anwar, Fahad" userId="9393c80f-fe73-494c-9e31-a3c8777b1446" providerId="ADAL" clId="{E879EE14-37D2-4BCD-980E-A66DD6D27155}" dt="2024-02-06T22:35:38.692" v="6337" actId="478"/>
          <ac:spMkLst>
            <pc:docMk/>
            <pc:sldMk cId="1526583972" sldId="488"/>
            <ac:spMk id="2" creationId="{E6FBA3C3-9A36-DC48-461A-10B1F873DD89}"/>
          </ac:spMkLst>
        </pc:spChg>
        <pc:spChg chg="del">
          <ac:chgData name="Anwar, Fahad" userId="9393c80f-fe73-494c-9e31-a3c8777b1446" providerId="ADAL" clId="{E879EE14-37D2-4BCD-980E-A66DD6D27155}" dt="2024-02-06T22:35:24.866" v="6330" actId="478"/>
          <ac:spMkLst>
            <pc:docMk/>
            <pc:sldMk cId="1526583972" sldId="488"/>
            <ac:spMk id="6" creationId="{4A7B0F87-BDED-3DB6-EFA3-9190A5FCDAE2}"/>
          </ac:spMkLst>
        </pc:spChg>
        <pc:spChg chg="add del mod">
          <ac:chgData name="Anwar, Fahad" userId="9393c80f-fe73-494c-9e31-a3c8777b1446" providerId="ADAL" clId="{E879EE14-37D2-4BCD-980E-A66DD6D27155}" dt="2024-02-06T22:35:57.023" v="6344" actId="1076"/>
          <ac:spMkLst>
            <pc:docMk/>
            <pc:sldMk cId="1526583972" sldId="488"/>
            <ac:spMk id="14" creationId="{BD66298F-3DB1-3CAB-3DAC-1CB8280E26DD}"/>
          </ac:spMkLst>
        </pc:spChg>
        <pc:spChg chg="add del mod">
          <ac:chgData name="Anwar, Fahad" userId="9393c80f-fe73-494c-9e31-a3c8777b1446" providerId="ADAL" clId="{E879EE14-37D2-4BCD-980E-A66DD6D27155}" dt="2024-02-06T22:35:58.627" v="6345" actId="1076"/>
          <ac:spMkLst>
            <pc:docMk/>
            <pc:sldMk cId="1526583972" sldId="488"/>
            <ac:spMk id="16" creationId="{593AE122-865E-08E5-5140-6285E0A0BD58}"/>
          </ac:spMkLst>
        </pc:spChg>
        <pc:picChg chg="del">
          <ac:chgData name="Anwar, Fahad" userId="9393c80f-fe73-494c-9e31-a3c8777b1446" providerId="ADAL" clId="{E879EE14-37D2-4BCD-980E-A66DD6D27155}" dt="2024-02-06T22:35:24.866" v="6330" actId="478"/>
          <ac:picMkLst>
            <pc:docMk/>
            <pc:sldMk cId="1526583972" sldId="488"/>
            <ac:picMk id="5" creationId="{DA363FC5-59EF-D063-BD0E-C66FCD5FB01E}"/>
          </ac:picMkLst>
        </pc:picChg>
        <pc:picChg chg="add mod">
          <ac:chgData name="Anwar, Fahad" userId="9393c80f-fe73-494c-9e31-a3c8777b1446" providerId="ADAL" clId="{E879EE14-37D2-4BCD-980E-A66DD6D27155}" dt="2024-02-06T22:35:30.608" v="6332" actId="1076"/>
          <ac:picMkLst>
            <pc:docMk/>
            <pc:sldMk cId="1526583972" sldId="488"/>
            <ac:picMk id="13" creationId="{A67D1E0D-2DFA-9C45-F105-0F05422DE87E}"/>
          </ac:picMkLst>
        </pc:picChg>
        <pc:picChg chg="add mod">
          <ac:chgData name="Anwar, Fahad" userId="9393c80f-fe73-494c-9e31-a3c8777b1446" providerId="ADAL" clId="{E879EE14-37D2-4BCD-980E-A66DD6D27155}" dt="2024-02-06T22:35:30.608" v="6332" actId="1076"/>
          <ac:picMkLst>
            <pc:docMk/>
            <pc:sldMk cId="1526583972" sldId="488"/>
            <ac:picMk id="15" creationId="{9F5870EA-3199-B4D1-F957-041F59FB4D1C}"/>
          </ac:picMkLst>
        </pc:picChg>
        <pc:picChg chg="add mod">
          <ac:chgData name="Anwar, Fahad" userId="9393c80f-fe73-494c-9e31-a3c8777b1446" providerId="ADAL" clId="{E879EE14-37D2-4BCD-980E-A66DD6D27155}" dt="2024-02-06T22:35:30.608" v="6332" actId="1076"/>
          <ac:picMkLst>
            <pc:docMk/>
            <pc:sldMk cId="1526583972" sldId="488"/>
            <ac:picMk id="17" creationId="{8B0D6397-9A0A-48A9-5221-985F004D6069}"/>
          </ac:picMkLst>
        </pc:picChg>
      </pc:sldChg>
      <pc:sldChg chg="modSp add mod">
        <pc:chgData name="Anwar, Fahad" userId="9393c80f-fe73-494c-9e31-a3c8777b1446" providerId="ADAL" clId="{E879EE14-37D2-4BCD-980E-A66DD6D27155}" dt="2024-02-06T22:48:52.676" v="6584" actId="207"/>
        <pc:sldMkLst>
          <pc:docMk/>
          <pc:sldMk cId="1825735076" sldId="488"/>
        </pc:sldMkLst>
        <pc:spChg chg="mod">
          <ac:chgData name="Anwar, Fahad" userId="9393c80f-fe73-494c-9e31-a3c8777b1446" providerId="ADAL" clId="{E879EE14-37D2-4BCD-980E-A66DD6D27155}" dt="2024-02-06T22:48:52.676" v="6584" actId="207"/>
          <ac:spMkLst>
            <pc:docMk/>
            <pc:sldMk cId="1825735076" sldId="488"/>
            <ac:spMk id="9" creationId="{AE69C89C-0DBC-6A23-3E0E-4A97FC63332E}"/>
          </ac:spMkLst>
        </pc:spChg>
      </pc:sldChg>
      <pc:sldChg chg="addSp modSp add del mod">
        <pc:chgData name="Anwar, Fahad" userId="9393c80f-fe73-494c-9e31-a3c8777b1446" providerId="ADAL" clId="{E879EE14-37D2-4BCD-980E-A66DD6D27155}" dt="2024-02-06T22:34:52.231" v="6328" actId="47"/>
        <pc:sldMkLst>
          <pc:docMk/>
          <pc:sldMk cId="2265399055" sldId="488"/>
        </pc:sldMkLst>
        <pc:spChg chg="mod">
          <ac:chgData name="Anwar, Fahad" userId="9393c80f-fe73-494c-9e31-a3c8777b1446" providerId="ADAL" clId="{E879EE14-37D2-4BCD-980E-A66DD6D27155}" dt="2024-02-06T22:34:45.179" v="6326" actId="255"/>
          <ac:spMkLst>
            <pc:docMk/>
            <pc:sldMk cId="2265399055" sldId="488"/>
            <ac:spMk id="7" creationId="{DFD62F90-E129-7E8E-B99B-F704C1CDFB8B}"/>
          </ac:spMkLst>
        </pc:spChg>
        <pc:spChg chg="mod">
          <ac:chgData name="Anwar, Fahad" userId="9393c80f-fe73-494c-9e31-a3c8777b1446" providerId="ADAL" clId="{E879EE14-37D2-4BCD-980E-A66DD6D27155}" dt="2024-02-06T22:34:45.179" v="6326" actId="255"/>
          <ac:spMkLst>
            <pc:docMk/>
            <pc:sldMk cId="2265399055" sldId="488"/>
            <ac:spMk id="9" creationId="{2C974F52-DA27-3EBB-2051-248428E39786}"/>
          </ac:spMkLst>
        </pc:spChg>
        <pc:spChg chg="mod">
          <ac:chgData name="Anwar, Fahad" userId="9393c80f-fe73-494c-9e31-a3c8777b1446" providerId="ADAL" clId="{E879EE14-37D2-4BCD-980E-A66DD6D27155}" dt="2024-02-06T22:34:45.179" v="6326" actId="255"/>
          <ac:spMkLst>
            <pc:docMk/>
            <pc:sldMk cId="2265399055" sldId="488"/>
            <ac:spMk id="10" creationId="{7B1CF51C-156B-4C79-7762-3C34B0C78F0A}"/>
          </ac:spMkLst>
        </pc:spChg>
        <pc:spChg chg="mod">
          <ac:chgData name="Anwar, Fahad" userId="9393c80f-fe73-494c-9e31-a3c8777b1446" providerId="ADAL" clId="{E879EE14-37D2-4BCD-980E-A66DD6D27155}" dt="2024-02-06T22:34:45.179" v="6326" actId="255"/>
          <ac:spMkLst>
            <pc:docMk/>
            <pc:sldMk cId="2265399055" sldId="488"/>
            <ac:spMk id="11" creationId="{92CA9605-4C65-F02F-AB31-216CE9359B45}"/>
          </ac:spMkLst>
        </pc:spChg>
        <pc:grpChg chg="add mod">
          <ac:chgData name="Anwar, Fahad" userId="9393c80f-fe73-494c-9e31-a3c8777b1446" providerId="ADAL" clId="{E879EE14-37D2-4BCD-980E-A66DD6D27155}" dt="2024-02-06T22:34:49.262" v="6327" actId="14100"/>
          <ac:grpSpMkLst>
            <pc:docMk/>
            <pc:sldMk cId="2265399055" sldId="488"/>
            <ac:grpSpMk id="14" creationId="{2B93F74C-6E79-010C-6E9A-624AE0DA79AB}"/>
          </ac:grpSpMkLst>
        </pc:grpChg>
        <pc:picChg chg="mod">
          <ac:chgData name="Anwar, Fahad" userId="9393c80f-fe73-494c-9e31-a3c8777b1446" providerId="ADAL" clId="{E879EE14-37D2-4BCD-980E-A66DD6D27155}" dt="2024-02-06T22:34:34.833" v="6323" actId="164"/>
          <ac:picMkLst>
            <pc:docMk/>
            <pc:sldMk cId="2265399055" sldId="488"/>
            <ac:picMk id="3" creationId="{3146DC5E-D53C-8210-EDF6-8D5A071CD0C2}"/>
          </ac:picMkLst>
        </pc:picChg>
        <pc:picChg chg="mod">
          <ac:chgData name="Anwar, Fahad" userId="9393c80f-fe73-494c-9e31-a3c8777b1446" providerId="ADAL" clId="{E879EE14-37D2-4BCD-980E-A66DD6D27155}" dt="2024-02-06T22:34:34.833" v="6323" actId="164"/>
          <ac:picMkLst>
            <pc:docMk/>
            <pc:sldMk cId="2265399055" sldId="488"/>
            <ac:picMk id="5" creationId="{DA363FC5-59EF-D063-BD0E-C66FCD5FB01E}"/>
          </ac:picMkLst>
        </pc:picChg>
        <pc:picChg chg="mod">
          <ac:chgData name="Anwar, Fahad" userId="9393c80f-fe73-494c-9e31-a3c8777b1446" providerId="ADAL" clId="{E879EE14-37D2-4BCD-980E-A66DD6D27155}" dt="2024-02-06T22:34:34.833" v="6323" actId="164"/>
          <ac:picMkLst>
            <pc:docMk/>
            <pc:sldMk cId="2265399055" sldId="488"/>
            <ac:picMk id="8" creationId="{ED8E3234-8509-F6C8-3FDA-A8DE5F233FF4}"/>
          </ac:picMkLst>
        </pc:picChg>
        <pc:picChg chg="mod">
          <ac:chgData name="Anwar, Fahad" userId="9393c80f-fe73-494c-9e31-a3c8777b1446" providerId="ADAL" clId="{E879EE14-37D2-4BCD-980E-A66DD6D27155}" dt="2024-02-06T22:34:34.833" v="6323" actId="164"/>
          <ac:picMkLst>
            <pc:docMk/>
            <pc:sldMk cId="2265399055" sldId="488"/>
            <ac:picMk id="12" creationId="{541D0BB4-1017-95E4-9AAB-872C1F99F474}"/>
          </ac:picMkLst>
        </pc:picChg>
        <pc:picChg chg="add mod">
          <ac:chgData name="Anwar, Fahad" userId="9393c80f-fe73-494c-9e31-a3c8777b1446" providerId="ADAL" clId="{E879EE14-37D2-4BCD-980E-A66DD6D27155}" dt="2024-02-06T22:34:34.833" v="6323" actId="164"/>
          <ac:picMkLst>
            <pc:docMk/>
            <pc:sldMk cId="2265399055" sldId="488"/>
            <ac:picMk id="13" creationId="{6A71AEB8-7C6C-F4D2-FA99-CF57D3A87B05}"/>
          </ac:picMkLst>
        </pc:picChg>
      </pc:sldChg>
      <pc:sldChg chg="addSp modSp add mod ord">
        <pc:chgData name="Anwar, Fahad" userId="9393c80f-fe73-494c-9e31-a3c8777b1446" providerId="ADAL" clId="{E879EE14-37D2-4BCD-980E-A66DD6D27155}" dt="2024-02-06T23:17:06.735" v="6693"/>
        <pc:sldMkLst>
          <pc:docMk/>
          <pc:sldMk cId="1996040069" sldId="489"/>
        </pc:sldMkLst>
        <pc:spChg chg="add mod">
          <ac:chgData name="Anwar, Fahad" userId="9393c80f-fe73-494c-9e31-a3c8777b1446" providerId="ADAL" clId="{E879EE14-37D2-4BCD-980E-A66DD6D27155}" dt="2024-02-06T22:50:35.324" v="6611" actId="207"/>
          <ac:spMkLst>
            <pc:docMk/>
            <pc:sldMk cId="1996040069" sldId="489"/>
            <ac:spMk id="2" creationId="{40A45EA8-CBD4-E12C-5BA2-4B4ACE156EB5}"/>
          </ac:spMkLst>
        </pc:spChg>
        <pc:spChg chg="mod">
          <ac:chgData name="Anwar, Fahad" userId="9393c80f-fe73-494c-9e31-a3c8777b1446" providerId="ADAL" clId="{E879EE14-37D2-4BCD-980E-A66DD6D27155}" dt="2024-02-06T23:16:23.105" v="6677" actId="207"/>
          <ac:spMkLst>
            <pc:docMk/>
            <pc:sldMk cId="1996040069" sldId="489"/>
            <ac:spMk id="9" creationId="{AE69C89C-0DBC-6A23-3E0E-4A97FC63332E}"/>
          </ac:spMkLst>
        </pc:spChg>
        <pc:picChg chg="add mod">
          <ac:chgData name="Anwar, Fahad" userId="9393c80f-fe73-494c-9e31-a3c8777b1446" providerId="ADAL" clId="{E879EE14-37D2-4BCD-980E-A66DD6D27155}" dt="2024-02-06T22:47:29.871" v="6574" actId="1076"/>
          <ac:picMkLst>
            <pc:docMk/>
            <pc:sldMk cId="1996040069" sldId="489"/>
            <ac:picMk id="4" creationId="{9B4C39E7-895E-390A-E64D-FEF2D5CC4E73}"/>
          </ac:picMkLst>
        </pc:picChg>
      </pc:sldChg>
      <pc:sldChg chg="addSp modSp add del mod">
        <pc:chgData name="Anwar, Fahad" userId="9393c80f-fe73-494c-9e31-a3c8777b1446" providerId="ADAL" clId="{E879EE14-37D2-4BCD-980E-A66DD6D27155}" dt="2024-02-06T22:51:31.952" v="6622" actId="47"/>
        <pc:sldMkLst>
          <pc:docMk/>
          <pc:sldMk cId="3503732907" sldId="490"/>
        </pc:sldMkLst>
        <pc:spChg chg="mod">
          <ac:chgData name="Anwar, Fahad" userId="9393c80f-fe73-494c-9e31-a3c8777b1446" providerId="ADAL" clId="{E879EE14-37D2-4BCD-980E-A66DD6D27155}" dt="2024-02-06T22:48:11.061" v="6581" actId="207"/>
          <ac:spMkLst>
            <pc:docMk/>
            <pc:sldMk cId="3503732907" sldId="490"/>
            <ac:spMk id="9" creationId="{AE69C89C-0DBC-6A23-3E0E-4A97FC63332E}"/>
          </ac:spMkLst>
        </pc:spChg>
        <pc:spChg chg="add mod">
          <ac:chgData name="Anwar, Fahad" userId="9393c80f-fe73-494c-9e31-a3c8777b1446" providerId="ADAL" clId="{E879EE14-37D2-4BCD-980E-A66DD6D27155}" dt="2024-02-06T22:47:56.747" v="6580" actId="1076"/>
          <ac:spMkLst>
            <pc:docMk/>
            <pc:sldMk cId="3503732907" sldId="490"/>
            <ac:spMk id="11" creationId="{B07CA240-8B31-A7E4-077D-84309BEFFD39}"/>
          </ac:spMkLst>
        </pc:spChg>
        <pc:picChg chg="add mod">
          <ac:chgData name="Anwar, Fahad" userId="9393c80f-fe73-494c-9e31-a3c8777b1446" providerId="ADAL" clId="{E879EE14-37D2-4BCD-980E-A66DD6D27155}" dt="2024-02-06T22:47:54.872" v="6579" actId="1076"/>
          <ac:picMkLst>
            <pc:docMk/>
            <pc:sldMk cId="3503732907" sldId="490"/>
            <ac:picMk id="12" creationId="{1245FF72-9A40-A8C6-57E6-1C8C16FDF419}"/>
          </ac:picMkLst>
        </pc:picChg>
      </pc:sldChg>
      <pc:sldChg chg="addSp delSp modSp add mod ord">
        <pc:chgData name="Anwar, Fahad" userId="9393c80f-fe73-494c-9e31-a3c8777b1446" providerId="ADAL" clId="{E879EE14-37D2-4BCD-980E-A66DD6D27155}" dt="2024-02-06T23:16:58.760" v="6691" actId="207"/>
        <pc:sldMkLst>
          <pc:docMk/>
          <pc:sldMk cId="1694839174" sldId="491"/>
        </pc:sldMkLst>
        <pc:spChg chg="add del">
          <ac:chgData name="Anwar, Fahad" userId="9393c80f-fe73-494c-9e31-a3c8777b1446" providerId="ADAL" clId="{E879EE14-37D2-4BCD-980E-A66DD6D27155}" dt="2024-02-06T23:16:51.555" v="6689" actId="478"/>
          <ac:spMkLst>
            <pc:docMk/>
            <pc:sldMk cId="1694839174" sldId="491"/>
            <ac:spMk id="2" creationId="{40A45EA8-CBD4-E12C-5BA2-4B4ACE156EB5}"/>
          </ac:spMkLst>
        </pc:spChg>
        <pc:spChg chg="mod">
          <ac:chgData name="Anwar, Fahad" userId="9393c80f-fe73-494c-9e31-a3c8777b1446" providerId="ADAL" clId="{E879EE14-37D2-4BCD-980E-A66DD6D27155}" dt="2024-02-06T23:16:58.760" v="6691" actId="207"/>
          <ac:spMkLst>
            <pc:docMk/>
            <pc:sldMk cId="1694839174" sldId="491"/>
            <ac:spMk id="9" creationId="{AE69C89C-0DBC-6A23-3E0E-4A97FC63332E}"/>
          </ac:spMkLst>
        </pc:spChg>
        <pc:spChg chg="add mod">
          <ac:chgData name="Anwar, Fahad" userId="9393c80f-fe73-494c-9e31-a3c8777b1446" providerId="ADAL" clId="{E879EE14-37D2-4BCD-980E-A66DD6D27155}" dt="2024-02-06T23:16:51.408" v="6688" actId="1076"/>
          <ac:spMkLst>
            <pc:docMk/>
            <pc:sldMk cId="1694839174" sldId="491"/>
            <ac:spMk id="12" creationId="{E86F68BA-C6BD-F493-88F8-FBA2D1E7BD0D}"/>
          </ac:spMkLst>
        </pc:spChg>
        <pc:picChg chg="add del mod">
          <ac:chgData name="Anwar, Fahad" userId="9393c80f-fe73-494c-9e31-a3c8777b1446" providerId="ADAL" clId="{E879EE14-37D2-4BCD-980E-A66DD6D27155}" dt="2024-02-06T23:16:51.555" v="6689" actId="478"/>
          <ac:picMkLst>
            <pc:docMk/>
            <pc:sldMk cId="1694839174" sldId="491"/>
            <ac:picMk id="11" creationId="{8CD8BA72-3ABB-BD79-6950-5A7210A00D57}"/>
          </ac:picMkLst>
        </pc:picChg>
      </pc:sldChg>
      <pc:sldChg chg="modSp add mod">
        <pc:chgData name="Anwar, Fahad" userId="9393c80f-fe73-494c-9e31-a3c8777b1446" providerId="ADAL" clId="{E879EE14-37D2-4BCD-980E-A66DD6D27155}" dt="2024-02-07T11:03:21.255" v="6714" actId="554"/>
        <pc:sldMkLst>
          <pc:docMk/>
          <pc:sldMk cId="1123031808" sldId="492"/>
        </pc:sldMkLst>
        <pc:spChg chg="mod">
          <ac:chgData name="Anwar, Fahad" userId="9393c80f-fe73-494c-9e31-a3c8777b1446" providerId="ADAL" clId="{E879EE14-37D2-4BCD-980E-A66DD6D27155}" dt="2024-02-07T11:03:21.255" v="6714" actId="554"/>
          <ac:spMkLst>
            <pc:docMk/>
            <pc:sldMk cId="1123031808" sldId="492"/>
            <ac:spMk id="9" creationId="{2C974F52-DA27-3EBB-2051-248428E39786}"/>
          </ac:spMkLst>
        </pc:spChg>
        <pc:spChg chg="mod">
          <ac:chgData name="Anwar, Fahad" userId="9393c80f-fe73-494c-9e31-a3c8777b1446" providerId="ADAL" clId="{E879EE14-37D2-4BCD-980E-A66DD6D27155}" dt="2024-02-07T11:03:21.255" v="6714" actId="554"/>
          <ac:spMkLst>
            <pc:docMk/>
            <pc:sldMk cId="1123031808" sldId="492"/>
            <ac:spMk id="11" creationId="{92CA9605-4C65-F02F-AB31-216CE9359B45}"/>
          </ac:spMkLst>
        </pc:spChg>
      </pc:sldChg>
      <pc:sldChg chg="del">
        <pc:chgData name="Anwar, Fahad" userId="9393c80f-fe73-494c-9e31-a3c8777b1446" providerId="ADAL" clId="{E879EE14-37D2-4BCD-980E-A66DD6D27155}" dt="2024-03-13T14:20:13.790" v="6717" actId="47"/>
        <pc:sldMkLst>
          <pc:docMk/>
          <pc:sldMk cId="1759534501" sldId="493"/>
        </pc:sldMkLst>
      </pc:sldChg>
      <pc:sldMasterChg chg="delSldLayout">
        <pc:chgData name="Anwar, Fahad" userId="9393c80f-fe73-494c-9e31-a3c8777b1446" providerId="ADAL" clId="{E879EE14-37D2-4BCD-980E-A66DD6D27155}" dt="2024-02-01T17:52:51.903" v="3497" actId="47"/>
        <pc:sldMasterMkLst>
          <pc:docMk/>
          <pc:sldMasterMk cId="2597910473" sldId="2147483670"/>
        </pc:sldMasterMkLst>
        <pc:sldLayoutChg chg="del">
          <pc:chgData name="Anwar, Fahad" userId="9393c80f-fe73-494c-9e31-a3c8777b1446" providerId="ADAL" clId="{E879EE14-37D2-4BCD-980E-A66DD6D27155}" dt="2024-02-01T17:52:51.903" v="3497" actId="47"/>
          <pc:sldLayoutMkLst>
            <pc:docMk/>
            <pc:sldMasterMk cId="2597910473" sldId="2147483670"/>
            <pc:sldLayoutMk cId="427346437" sldId="2147483753"/>
          </pc:sldLayoutMkLst>
        </pc:sldLayoutChg>
        <pc:sldLayoutChg chg="del">
          <pc:chgData name="Anwar, Fahad" userId="9393c80f-fe73-494c-9e31-a3c8777b1446" providerId="ADAL" clId="{E879EE14-37D2-4BCD-980E-A66DD6D27155}" dt="2024-02-01T15:34:33.925" v="1357" actId="47"/>
          <pc:sldLayoutMkLst>
            <pc:docMk/>
            <pc:sldMasterMk cId="2597910473" sldId="2147483670"/>
            <pc:sldLayoutMk cId="3532839886" sldId="2147483753"/>
          </pc:sldLayoutMkLst>
        </pc:sldLayoutChg>
      </pc:sldMasterChg>
      <pc:sldMasterChg chg="del delSldLayout">
        <pc:chgData name="Anwar, Fahad" userId="9393c80f-fe73-494c-9e31-a3c8777b1446" providerId="ADAL" clId="{E879EE14-37D2-4BCD-980E-A66DD6D27155}" dt="2024-01-26T18:04:03.410" v="130" actId="47"/>
        <pc:sldMasterMkLst>
          <pc:docMk/>
          <pc:sldMasterMk cId="2243927441" sldId="2147483741"/>
        </pc:sldMasterMkLst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1613588245" sldId="2147483742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1615492618" sldId="2147483743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2897326218" sldId="2147483744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788377245" sldId="2147483745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3402499384" sldId="2147483746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1102480950" sldId="2147483747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753125442" sldId="2147483748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4180627277" sldId="2147483749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3255143957" sldId="2147483750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201600902" sldId="2147483751"/>
          </pc:sldLayoutMkLst>
        </pc:sldLayoutChg>
        <pc:sldLayoutChg chg="del">
          <pc:chgData name="Anwar, Fahad" userId="9393c80f-fe73-494c-9e31-a3c8777b1446" providerId="ADAL" clId="{E879EE14-37D2-4BCD-980E-A66DD6D27155}" dt="2024-01-26T18:04:03.410" v="130" actId="47"/>
          <pc:sldLayoutMkLst>
            <pc:docMk/>
            <pc:sldMasterMk cId="2243927441" sldId="2147483741"/>
            <pc:sldLayoutMk cId="1177065740" sldId="2147483752"/>
          </pc:sldLayoutMkLst>
        </pc:sldLayoutChg>
      </pc:sldMasterChg>
      <pc:sldMasterChg chg="del delSldLayout">
        <pc:chgData name="Anwar, Fahad" userId="9393c80f-fe73-494c-9e31-a3c8777b1446" providerId="ADAL" clId="{E879EE14-37D2-4BCD-980E-A66DD6D27155}" dt="2024-02-01T17:53:25.782" v="3514" actId="47"/>
        <pc:sldMasterMkLst>
          <pc:docMk/>
          <pc:sldMasterMk cId="2538689868" sldId="2147483741"/>
        </pc:sldMasterMkLst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1742085695" sldId="2147483742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3745518530" sldId="2147483743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1311659418" sldId="2147483744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2415839490" sldId="2147483745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4209627805" sldId="2147483746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650512049" sldId="2147483747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4142373494" sldId="2147483748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1908779275" sldId="2147483749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1213194181" sldId="2147483750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4048246713" sldId="2147483751"/>
          </pc:sldLayoutMkLst>
        </pc:sldLayoutChg>
        <pc:sldLayoutChg chg="del">
          <pc:chgData name="Anwar, Fahad" userId="9393c80f-fe73-494c-9e31-a3c8777b1446" providerId="ADAL" clId="{E879EE14-37D2-4BCD-980E-A66DD6D27155}" dt="2024-02-01T17:53:25.782" v="3514" actId="47"/>
          <pc:sldLayoutMkLst>
            <pc:docMk/>
            <pc:sldMasterMk cId="2538689868" sldId="2147483741"/>
            <pc:sldLayoutMk cId="3318638155" sldId="21474837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56CF1-1FCD-E243-925E-A75B8B4E667B}" type="datetimeFigureOut">
              <a:rPr lang="en-US" smtClean="0"/>
              <a:t>3/13/2024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5EDB-6B5D-864C-AC6A-318791A1A9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1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Overview: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 inclusive approach of defining software engineering principles/policies and the plan to leverage advanced technologies and tools to automate the implementation of these principles and policies.​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95EDB-6B5D-864C-AC6A-318791A1A9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37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62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35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95EDB-6B5D-864C-AC6A-318791A1A9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72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95EDB-6B5D-864C-AC6A-318791A1A9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0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4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4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895EDB-6B5D-864C-AC6A-318791A1A93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64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Development teams enabling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cloud adoption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must enable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rapid innovation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while implementing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governance, security 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and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compliance controls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. These two goals often </a:t>
            </a:r>
            <a:r>
              <a:rPr lang="en-GB" sz="1200" b="1" dirty="0">
                <a:solidFill>
                  <a:prstClr val="white"/>
                </a:solidFill>
                <a:highlight>
                  <a:srgbClr val="FF0000"/>
                </a:highlight>
                <a:latin typeface="Calibri" panose="020F0502020204030204"/>
              </a:rPr>
              <a:t>conflict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because traditional approaches are controls stifle speed and agility, however through use of </a:t>
            </a:r>
            <a:r>
              <a:rPr lang="en-GB" sz="1200" b="1" dirty="0">
                <a:solidFill>
                  <a:prstClr val="white"/>
                </a:solidFill>
                <a:highlight>
                  <a:srgbClr val="008000"/>
                </a:highlight>
                <a:latin typeface="Calibri" panose="020F0502020204030204"/>
              </a:rPr>
              <a:t>technology/tools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we can implementation of software engineering principles/policies without compromising on speed and agility.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73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Development teams enabling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cloud adoption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must enable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rapid innovation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while implementing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governance, security 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and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compliance controls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. These two goals often </a:t>
            </a:r>
            <a:r>
              <a:rPr lang="en-GB" sz="1200" b="1" dirty="0">
                <a:solidFill>
                  <a:prstClr val="white"/>
                </a:solidFill>
                <a:highlight>
                  <a:srgbClr val="FF0000"/>
                </a:highlight>
                <a:latin typeface="Calibri" panose="020F0502020204030204"/>
              </a:rPr>
              <a:t>conflict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because traditional approaches are controls stifle speed and agility, however through use of </a:t>
            </a:r>
            <a:r>
              <a:rPr lang="en-GB" sz="1200" b="1" dirty="0">
                <a:solidFill>
                  <a:prstClr val="white"/>
                </a:solidFill>
                <a:highlight>
                  <a:srgbClr val="008000"/>
                </a:highlight>
                <a:latin typeface="Calibri" panose="020F0502020204030204"/>
              </a:rPr>
              <a:t>technology/tools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we can implementation of software engineering principles/policies without compromising on speed and agility.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78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Development teams enabling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cloud adoption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must enable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rapid innovation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while implementing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governance, security 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and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compliance controls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. These two goals often </a:t>
            </a:r>
            <a:r>
              <a:rPr lang="en-GB" sz="1200" b="1" dirty="0">
                <a:solidFill>
                  <a:prstClr val="white"/>
                </a:solidFill>
                <a:highlight>
                  <a:srgbClr val="FF0000"/>
                </a:highlight>
                <a:latin typeface="Calibri" panose="020F0502020204030204"/>
              </a:rPr>
              <a:t>conflict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 because traditional approaches are controls stifle speed and agility, however through use of </a:t>
            </a:r>
            <a:r>
              <a:rPr lang="en-GB" sz="1200" b="1" dirty="0">
                <a:solidFill>
                  <a:prstClr val="white"/>
                </a:solidFill>
                <a:highlight>
                  <a:srgbClr val="008000"/>
                </a:highlight>
                <a:latin typeface="Calibri" panose="020F0502020204030204"/>
              </a:rPr>
              <a:t>technology/tools</a:t>
            </a:r>
            <a:r>
              <a:rPr lang="en-GB" sz="120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n-GB" sz="1200" dirty="0">
                <a:solidFill>
                  <a:prstClr val="black"/>
                </a:solidFill>
                <a:latin typeface="Calibri" panose="020F0502020204030204"/>
              </a:rPr>
              <a:t>we can implementation of software engineering principles/policies without compromising on speed and agility.</a:t>
            </a:r>
            <a:endParaRPr lang="en-GB" sz="14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51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895EDB-6B5D-864C-AC6A-318791A1A93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35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3003A7E-23D8-E24C-BF09-F295F1F8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3" name="Title Placeholder">
            <a:extLst>
              <a:ext uri="{FF2B5EF4-FFF2-40B4-BE49-F238E27FC236}">
                <a16:creationId xmlns:a16="http://schemas.microsoft.com/office/drawing/2014/main" id="{48485E20-F5C4-4B08-A033-1AF23AE22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48993"/>
            <a:ext cx="7221070" cy="2647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Write your title here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21" name="Presenter Text Placeholder">
            <a:extLst>
              <a:ext uri="{FF2B5EF4-FFF2-40B4-BE49-F238E27FC236}">
                <a16:creationId xmlns:a16="http://schemas.microsoft.com/office/drawing/2014/main" id="{8A06CB80-AF0F-B54A-A31F-0FB8E0F9BB8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785744"/>
            <a:ext cx="6433868" cy="43088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>
              <a:spcBef>
                <a:spcPts val="0"/>
              </a:spcBef>
              <a:buNone/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Presenter Name</a:t>
            </a:r>
          </a:p>
        </p:txBody>
      </p:sp>
      <p:sp>
        <p:nvSpPr>
          <p:cNvPr id="19" name="Presenter Information Text Placeholder">
            <a:extLst>
              <a:ext uri="{FF2B5EF4-FFF2-40B4-BE49-F238E27FC236}">
                <a16:creationId xmlns:a16="http://schemas.microsoft.com/office/drawing/2014/main" id="{08E0EA14-7348-FB49-B0DB-D8600EBF4C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249009"/>
            <a:ext cx="6433868" cy="92333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Title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b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>
                <a:solidFill>
                  <a:srgbClr val="183E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@Twitter-handle (if desired)</a:t>
            </a:r>
          </a:p>
        </p:txBody>
      </p:sp>
      <p:sp>
        <p:nvSpPr>
          <p:cNvPr id="6" name="Date Placeholder">
            <a:extLst>
              <a:ext uri="{FF2B5EF4-FFF2-40B4-BE49-F238E27FC236}">
                <a16:creationId xmlns:a16="http://schemas.microsoft.com/office/drawing/2014/main" id="{AA6F2061-5E6E-7440-8213-347350CB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485491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C531F1-065E-594C-8147-D209A7179285}" type="datetime4">
              <a:rPr lang="en-GB" smtClean="0"/>
              <a:pPr/>
              <a:t>13 March 2024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D23EF8DF-C331-5B47-83E0-A9DAB9AF7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539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634" userDrawn="1">
          <p15:clr>
            <a:srgbClr val="FBAE40"/>
          </p15:clr>
        </p15:guide>
        <p15:guide id="4" pos="5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two images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DE7D3AB-96D3-4643-83A3-E505E78A7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F2D74FC-DE0D-9142-9052-7DC552A8C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0591F7-C8D0-A945-B2CF-C2F5BEF470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5395915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two images right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341D0D4-8A9F-254A-A838-BE23CB339FA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422595"/>
            <a:ext cx="5395915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ED01163-A081-394B-A56F-2E745CD47F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1931" y="629923"/>
            <a:ext cx="4876799" cy="271943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F0C757D-809E-2D4A-9E4D-DFA6D9C02CE5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1931" y="3357983"/>
            <a:ext cx="4876800" cy="28497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4506BA45-5B30-42C8-9EBC-485794889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63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l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760E4220-BD25-4B4C-B455-33118A5211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Simple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FAC3410B-E9D3-1344-BA0A-156C8EAB85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498D8C91-E3A5-0949-AD80-1579D1DC0571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F96C9EEC-3B0E-4705-8DBF-1A7AD2DF9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9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lide dark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E66B1B25-E87D-DD48-B7D5-8781B0C8E2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87716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Simple slide dark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9D43D1-196F-6E4B-8A8C-576F7DDB87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8B15311A-8D87-4AEA-B2F4-786F7B873889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45116E01-62B2-4C06-8C26-7CE2CAF49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4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slide with tex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887C01F-E831-1347-BF6E-F8337514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D984022C-717A-394E-A7B0-E38478A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Colour filter for image" descr="The Earth from space">
            <a:extLst>
              <a:ext uri="{FF2B5EF4-FFF2-40B4-BE49-F238E27FC236}">
                <a16:creationId xmlns:a16="http://schemas.microsoft.com/office/drawing/2014/main" id="{B014DE38-8C4D-6F43-8595-E82C3F754B7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83AAA621-F3CF-3740-81C1-B8882EE4A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716932"/>
            <a:ext cx="10515600" cy="2105192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Text over</a:t>
            </a:r>
            <a:br>
              <a:rPr lang="en-US"/>
            </a:br>
            <a:r>
              <a:rPr lang="en-US"/>
              <a:t>image slide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ACB83E4B-B9C7-0F43-932F-F73B5EC832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5" name="Copyright information for image if required">
            <a:extLst>
              <a:ext uri="{FF2B5EF4-FFF2-40B4-BE49-F238E27FC236}">
                <a16:creationId xmlns:a16="http://schemas.microsoft.com/office/drawing/2014/main" id="{D31CAD75-D2A9-D948-9127-164AB51939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5264052"/>
            <a:ext cx="10533743" cy="74424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Replace the background image and include any copyright information if required e.g. </a:t>
            </a:r>
            <a:r>
              <a:rPr lang="en-US">
                <a:solidFill>
                  <a:schemeClr val="bg1"/>
                </a:solidFill>
              </a:rPr>
              <a:t>© </a:t>
            </a:r>
            <a:r>
              <a:rPr lang="en-GB">
                <a:solidFill>
                  <a:schemeClr val="bg1"/>
                </a:solidFill>
              </a:rPr>
              <a:t>Photo by NASA on </a:t>
            </a:r>
            <a:r>
              <a:rPr lang="en-GB" err="1">
                <a:solidFill>
                  <a:schemeClr val="bg1"/>
                </a:solidFill>
              </a:rPr>
              <a:t>Unsplash</a:t>
            </a:r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1F0531AD-6E00-47B1-A29E-852366DC2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9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5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814F886F-B0B2-9547-B024-B36E852462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>
            <a:extLst>
              <a:ext uri="{FF2B5EF4-FFF2-40B4-BE49-F238E27FC236}">
                <a16:creationId xmlns:a16="http://schemas.microsoft.com/office/drawing/2014/main" id="{2E8EA810-59B5-4993-91AF-091AB084A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3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Grey 100">
    <p:bg>
      <p:bgPr>
        <a:solidFill>
          <a:srgbClr val="414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F0107D9C-8794-7E4B-B350-FEC30E7FAE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C51DA302-E673-0B48-9032-76748EE3E6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41E16F23-B3CF-314E-AFD9-633806B1334D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392D271-69EB-4FEA-A580-C98C051EF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03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ight blue">
    <p:bg>
      <p:bgPr>
        <a:solidFill>
          <a:srgbClr val="003C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9705124-4B77-4A45-9308-A04738CB6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335C0D86-6B6D-9340-A3E4-0C4964615F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358F74D1-E147-4867-AFB1-54EAEE98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Ocean blue">
    <p:bg>
      <p:bgPr>
        <a:solidFill>
          <a:srgbClr val="2060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05620796-8D76-664C-B761-7F015F0DFF3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B4C955DF-BE42-D34D-9E3E-CC9BF3A6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622D5613-4A3F-4C4D-AB7A-78FCC248ADE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6E02D8C-D898-467C-8F0F-2745C0AF6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81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ky blue">
    <p:bg>
      <p:bgPr>
        <a:solidFill>
          <a:srgbClr val="27A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D13A9CD3-E6C3-0344-974D-58215B0ABAA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">
            <a:extLst>
              <a:ext uri="{FF2B5EF4-FFF2-40B4-BE49-F238E27FC236}">
                <a16:creationId xmlns:a16="http://schemas.microsoft.com/office/drawing/2014/main" id="{A07FCA63-88F4-0D40-B646-DB3E33AA9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680E1A51-C56D-6C4C-90F5-70BA71A10A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6CD3B91-037B-4B67-B3BC-D706B0A5D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0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Aqua teal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E0BB8E37-82CC-49E5-8F3F-D8E94B0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7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447E70A3-4C48-46D3-AED7-FAFF0A068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8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Indigo blue">
    <p:bg>
      <p:bgPr>
        <a:solidFill>
          <a:srgbClr val="3C38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FF6451-6437-294C-AE93-D483699E514B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543DF038-D2D9-464B-9CBE-BD4B00AFCE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2A06972-B375-D540-B534-45327AACF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A4B514B-CC2C-4021-88E0-515BD5916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529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_Plum purple">
    <p:bg>
      <p:bgPr>
        <a:solidFill>
          <a:srgbClr val="902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692B31-F575-6549-88BE-268E460843FC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461247D4-94C2-BE4C-A999-F549F7698CE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650BAC6-52B8-9D45-96A4-4363AFCA83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009441E-8CA1-4A7D-A5BB-4CFD7A541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04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Flamingo pink">
    <p:bg>
      <p:bgPr>
        <a:solidFill>
          <a:srgbClr val="DF06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7D8161-5352-AC4F-8422-00F311FA85FA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D0B060B4-A511-0047-913D-9721FF514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3386FE0-A862-5740-962C-C24D3F6B9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423B2346-C28B-4F92-B950-6933AADE8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21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Ruby red">
    <p:bg>
      <p:bgPr>
        <a:solidFill>
          <a:srgbClr val="D002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661407-3B8B-664A-A263-554870E5806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97414DBD-79C5-A244-8B4E-E0A37BD602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16821C-C6DC-7B48-A948-EEC91826F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577D6933-6FD9-4F20-A934-78E60B86F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Jaffa orange">
    <p:bg>
      <p:bgPr>
        <a:solidFill>
          <a:srgbClr val="FA64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81843D-E333-4F4C-A36D-94080D3638C8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C62F1910-CA81-E648-B863-DE791419B0E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E7CF45C-0FAE-7E42-85CA-A478088C01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685EC371-6C64-457D-9F78-8AB2FCF9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01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un yellow">
    <p:bg>
      <p:bgPr>
        <a:solidFill>
          <a:srgbClr val="FBC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1D561F3-67B8-48D8-AF4C-01D51798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80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Neon yellow">
    <p:bg>
      <p:bgPr>
        <a:solidFill>
          <a:srgbClr val="F0F7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76DFADB9-CC9D-E547-8CD9-C58C55DDD2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F27CF227-6C56-1B4B-8B3C-836CBD421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7" name="Line">
            <a:extLst>
              <a:ext uri="{FF2B5EF4-FFF2-40B4-BE49-F238E27FC236}">
                <a16:creationId xmlns:a16="http://schemas.microsoft.com/office/drawing/2014/main" id="{E7A17917-5AA2-9546-83BC-34444E3C1470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A1D561F3-67B8-48D8-AF4C-01D517983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283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Spring green">
    <p:bg>
      <p:bgPr>
        <a:solidFill>
          <a:srgbClr val="A8B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5B387B-3FD1-45EA-AC50-60AD9B8DA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BEFA1C02-658E-4EF5-B8BD-C62D45000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9938C-4DE2-4450-B60D-069F30542F33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08FEB706-A4AF-49A8-A8AD-557CD3B075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FB31923-E9AE-428F-A39B-605D38B7CA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rgbClr val="003C57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4B9D8C77-AC27-4704-9677-EF7CBC17E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986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_Leaf green">
    <p:bg>
      <p:bgPr>
        <a:solidFill>
          <a:srgbClr val="0F82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4334A07-9B9F-A349-8CB2-86A842F8F6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120A143-5C37-E449-99C7-B1D969F1B8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2D6F6E82-1A2A-A042-8877-3692D4187F3F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Logo">
            <a:extLst>
              <a:ext uri="{FF2B5EF4-FFF2-40B4-BE49-F238E27FC236}">
                <a16:creationId xmlns:a16="http://schemas.microsoft.com/office/drawing/2014/main" id="{875D7785-5E6D-4E80-B06B-AE51D9F4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77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ingle column title and content">
    <p:bg>
      <p:bgPr>
        <a:solidFill>
          <a:srgbClr val="206095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06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5529D046-3304-C048-A259-4072E1685A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CAD29F18-7F8F-834A-916E-5882B73CE8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661FFF66-D6ED-4B36-B804-7E012BBA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B75BE5F0-67EC-0641-9E8B-7BC2DE4910BB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183E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BF8E2729-03F2-4F77-BF33-CCC290F9D7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ACE27A3F-1D07-4E3A-9F98-B1A9D1601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77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ingle column title and content">
    <p:bg>
      <p:bgPr>
        <a:solidFill>
          <a:srgbClr val="27A0CC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27A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F86CEC68-96A8-9942-B57F-300C064ECC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85AD947-1A1D-1741-9924-A4BD848EB5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2D4EE418-73DB-459D-8179-2514DCC4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49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ingle column title and content">
    <p:bg>
      <p:bgPr>
        <a:solidFill>
          <a:srgbClr val="00A3A6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243014FD-25FC-400B-96E4-E959A2476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62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ingle column title and content">
    <p:bg>
      <p:bgPr>
        <a:solidFill>
          <a:srgbClr val="3C388E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3C3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2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8013804-9CF1-4919-8F50-7EEB4859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ingle column title and content">
    <p:bg>
      <p:bgPr>
        <a:solidFill>
          <a:srgbClr val="90208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902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368C9A3F-9D96-7744-B6CB-87D30682F4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13B7165C-0BA9-E541-A1E4-A25D1BA842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17AABDE1-B8B3-4234-9D22-44B1E03F5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930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ingle column title and content">
    <p:bg>
      <p:bgPr>
        <a:solidFill>
          <a:srgbClr val="DF0667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F06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2C1B397-A9E1-B746-BD94-CB8BA481F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4495690A-C631-5648-8771-CE0B1ACF2A2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607E2896-D758-4DC4-9916-A47CD121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44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Single column title and content">
    <p:bg>
      <p:bgPr>
        <a:solidFill>
          <a:srgbClr val="D0021B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D002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0444E5ED-F1A1-814E-ACFD-634EF419B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67943E12-9848-8543-8144-6290A540B87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A07DF09-60BD-4FDD-BD3B-F76C80372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33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ingle column title and content">
    <p:bg>
      <p:bgPr>
        <a:solidFill>
          <a:srgbClr val="FA6401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A64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41039E6-3AF9-BE4A-A89B-1CD275399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FA352F9E-6205-3C41-8AFD-A15A3ED46E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9B3DB760-375D-412A-8A1F-B405B5C7A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36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Single column title and content">
    <p:bg>
      <p:bgPr>
        <a:solidFill>
          <a:srgbClr val="FBC90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BC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6C9D8E9D-FECD-4DEA-8266-684ED070F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606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Single column title and content">
    <p:bg>
      <p:bgPr>
        <a:solidFill>
          <a:srgbClr val="F0F762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F0F7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Logo">
            <a:extLst>
              <a:ext uri="{FF2B5EF4-FFF2-40B4-BE49-F238E27FC236}">
                <a16:creationId xmlns:a16="http://schemas.microsoft.com/office/drawing/2014/main" id="{6C9D8E9D-FECD-4DEA-8266-684ED070F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987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Single column title and content">
    <p:bg>
      <p:bgPr>
        <a:solidFill>
          <a:srgbClr val="A8BD3A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A8B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 Number Placeholder">
            <a:extLst>
              <a:ext uri="{FF2B5EF4-FFF2-40B4-BE49-F238E27FC236}">
                <a16:creationId xmlns:a16="http://schemas.microsoft.com/office/drawing/2014/main" id="{F06FA8BB-10A5-D04C-98E8-7CF1835F3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4260E4F4-0AE2-534D-97B9-C9E641454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43A56145-2D0E-E94F-A399-32CA6DD18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20C025E5-7258-7042-B637-ACEBD0147F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26111289-4FD3-437B-8361-6BB02403A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single column title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41DF6F2E-6103-7646-B158-3C2256C8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329F9C9E-62CC-2B44-BA02-01ADE0F29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Line">
            <a:extLst>
              <a:ext uri="{FF2B5EF4-FFF2-40B4-BE49-F238E27FC236}">
                <a16:creationId xmlns:a16="http://schemas.microsoft.com/office/drawing/2014/main" id="{30544EB6-513C-7842-B1EB-1E3E37F1B12C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Logo">
            <a:extLst>
              <a:ext uri="{FF2B5EF4-FFF2-40B4-BE49-F238E27FC236}">
                <a16:creationId xmlns:a16="http://schemas.microsoft.com/office/drawing/2014/main" id="{6F0F87AC-425B-44BE-B1D9-A163C0E2E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052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pos="3940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ingle column title and content">
    <p:bg>
      <p:bgPr>
        <a:solidFill>
          <a:srgbClr val="0F8243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F8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8D2D9665-1930-354D-807D-4411F3CF0D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E3E75594-49FF-B84B-8C8B-F49C4E118C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E87E00BB-C881-4224-884B-E53DCEF7F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two column text and conten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7A09A1D8-0AE4-B646-8D6E-9B761AD35D7E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rgbClr val="003C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>
            <a:extLst>
              <a:ext uri="{FF2B5EF4-FFF2-40B4-BE49-F238E27FC236}">
                <a16:creationId xmlns:a16="http://schemas.microsoft.com/office/drawing/2014/main" id="{66B13EBF-9BF3-407E-95DF-1E1504083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  <p:sp>
        <p:nvSpPr>
          <p:cNvPr id="40" name="Title">
            <a:extLst>
              <a:ext uri="{FF2B5EF4-FFF2-40B4-BE49-F238E27FC236}">
                <a16:creationId xmlns:a16="http://schemas.microsoft.com/office/drawing/2014/main" id="{828BD64B-77BE-4FF5-BBDC-EF7EC865C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6"/>
            <a:ext cx="10515600" cy="52629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60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41" name="Content Placeholder 1">
            <a:extLst>
              <a:ext uri="{FF2B5EF4-FFF2-40B4-BE49-F238E27FC236}">
                <a16:creationId xmlns:a16="http://schemas.microsoft.com/office/drawing/2014/main" id="{87ADB154-14C7-45F6-86A7-1568603A2E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422595"/>
            <a:ext cx="4961351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one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6F27E631-7041-4832-8BDE-85CAE2816ED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422595"/>
            <a:ext cx="5199743" cy="2375394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Column two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7903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age - minimal footer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EC099F22-2809-E243-A4DE-90F187EBDB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/>
              <a:t>Add your heading here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74CFFCA-1BD8-5E48-82C8-B24912230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6CA9248A-F4DF-432F-8A97-41F8E3C9F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47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pos="7174" userDrawn="1">
          <p15:clr>
            <a:srgbClr val="FBAE40"/>
          </p15:clr>
        </p15:guide>
        <p15:guide id="3" orient="horz" pos="391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imag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">
            <a:extLst>
              <a:ext uri="{FF2B5EF4-FFF2-40B4-BE49-F238E27FC236}">
                <a16:creationId xmlns:a16="http://schemas.microsoft.com/office/drawing/2014/main" id="{3CBDAEED-76B5-4C05-B509-A6902CE43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57094"/>
            <a:ext cx="5119687" cy="7655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Image Slide</a:t>
            </a: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2E5A3FCD-21AD-4891-BE59-BD2B246F25D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43231" y="632462"/>
            <a:ext cx="5667348" cy="555984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1:1)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F4A35F9-7B4A-4543-B206-7DD45C6BE6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9632" y="629923"/>
            <a:ext cx="4869098" cy="271513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175AB9CB-A473-4FF7-8A93-A893D3FFB9E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519631" y="3348930"/>
            <a:ext cx="4869099" cy="284527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 (aspect ratio 16:9)</a:t>
            </a:r>
          </a:p>
        </p:txBody>
      </p:sp>
    </p:spTree>
    <p:extLst>
      <p:ext uri="{BB962C8B-B14F-4D97-AF65-F5344CB8AC3E}">
        <p14:creationId xmlns:p14="http://schemas.microsoft.com/office/powerpoint/2010/main" val="2517850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orient="horz" pos="3634">
          <p15:clr>
            <a:srgbClr val="FBAE40"/>
          </p15:clr>
        </p15:guide>
        <p15:guide id="3" pos="529">
          <p15:clr>
            <a:srgbClr val="FBAE40"/>
          </p15:clr>
        </p15:guide>
        <p15:guide id="4" pos="71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mple quote slide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">
            <a:extLst>
              <a:ext uri="{FF2B5EF4-FFF2-40B4-BE49-F238E27FC236}">
                <a16:creationId xmlns:a16="http://schemas.microsoft.com/office/drawing/2014/main" id="{5D913410-9DC7-834A-B330-976E80A56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Footer Placeholder">
            <a:extLst>
              <a:ext uri="{FF2B5EF4-FFF2-40B4-BE49-F238E27FC236}">
                <a16:creationId xmlns:a16="http://schemas.microsoft.com/office/drawing/2014/main" id="{EA701F44-73AD-C64B-8322-8400CB324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4823432E-3586-604D-92FD-6766ABAEBE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44961"/>
            <a:ext cx="10515600" cy="877163"/>
          </a:xfrm>
          <a:prstGeom prst="rect">
            <a:avLst/>
          </a:prstGeom>
        </p:spPr>
        <p:txBody>
          <a:bodyPr tIns="0" rIns="0" bIns="0" anchor="t" anchorCtr="0">
            <a:spAutoFit/>
          </a:bodyPr>
          <a:lstStyle>
            <a:lvl1pPr algn="l">
              <a:defRPr sz="6000" b="0">
                <a:solidFill>
                  <a:srgbClr val="003C57"/>
                </a:solidFill>
              </a:defRPr>
            </a:lvl1pPr>
          </a:lstStyle>
          <a:p>
            <a:r>
              <a:rPr lang="en-US"/>
              <a:t>“Simple quote.”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5098D52F-C970-2B40-8239-2E25388E3E8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rgbClr val="003C5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Author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EC2ED2C-DFFD-4C3C-B7EF-6CDB6F61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5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orient="horz" pos="3634" userDrawn="1">
          <p15:clr>
            <a:srgbClr val="FBAE40"/>
          </p15:clr>
        </p15:guide>
        <p15:guide id="3" pos="529" userDrawn="1">
          <p15:clr>
            <a:srgbClr val="FBAE40"/>
          </p15:clr>
        </p15:guide>
        <p15:guide id="4" pos="717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left, one image right"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2EEFC85-1348-1B4D-BA3F-948A6B6A2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C90513C-0A03-D04D-8CDF-DC791864E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76494BA-54FA-6240-A5E0-73528C13DB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39842"/>
            <a:ext cx="3331865" cy="8145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/>
            </a:lvl1pPr>
          </a:lstStyle>
          <a:p>
            <a:pPr lvl="0"/>
            <a:r>
              <a:rPr lang="en-US"/>
              <a:t>Text left, one image right</a:t>
            </a:r>
          </a:p>
        </p:txBody>
      </p:sp>
      <p:sp>
        <p:nvSpPr>
          <p:cNvPr id="10" name="Content Placeholder">
            <a:extLst>
              <a:ext uri="{FF2B5EF4-FFF2-40B4-BE49-F238E27FC236}">
                <a16:creationId xmlns:a16="http://schemas.microsoft.com/office/drawing/2014/main" id="{5A53190F-4F68-9B4A-91AB-F520FB436C9F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38200" y="1681675"/>
            <a:ext cx="3331866" cy="2329227"/>
          </a:xfrm>
          <a:prstGeom prst="rect">
            <a:avLst/>
          </a:prstGeom>
        </p:spPr>
        <p:txBody>
          <a:bodyPr wrap="square" tIns="0" bIns="0" anchor="t" anchorCtr="0"/>
          <a:lstStyle>
            <a:lvl1pPr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1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1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1"/>
                </a:solidFill>
              </a:defRPr>
            </a:lvl4pPr>
            <a:lvl5pPr>
              <a:spcAft>
                <a:spcPts val="500"/>
              </a:spcAft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Single column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">
            <a:extLst>
              <a:ext uri="{FF2B5EF4-FFF2-40B4-BE49-F238E27FC236}">
                <a16:creationId xmlns:a16="http://schemas.microsoft.com/office/drawing/2014/main" id="{3AEE310C-A9B2-BC47-9C43-3532231F7D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56936" y="639842"/>
            <a:ext cx="6822742" cy="5129133"/>
          </a:xfrm>
          <a:prstGeom prst="rect">
            <a:avLst/>
          </a:prstGeom>
          <a:solidFill>
            <a:schemeClr val="bg2"/>
          </a:solidFill>
        </p:spPr>
        <p:txBody>
          <a:bodyPr wrap="square" lIns="720000" tIns="720000" rIns="720000" bIns="720000" anchor="ctr" anchorCtr="0"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Add your image here</a:t>
            </a:r>
            <a:br>
              <a:rPr lang="en-US"/>
            </a:br>
            <a:r>
              <a:rPr lang="en-US"/>
              <a:t>(aspect ratio 4:3)</a:t>
            </a:r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7230BA26-5933-4A86-8479-E00BE39B2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853" y="6281865"/>
            <a:ext cx="3489861" cy="30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63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391" userDrawn="1">
          <p15:clr>
            <a:srgbClr val="FBAE40"/>
          </p15:clr>
        </p15:guide>
        <p15:guide id="3" pos="7174" userDrawn="1">
          <p15:clr>
            <a:srgbClr val="FBAE40"/>
          </p15:clr>
        </p15:guide>
        <p15:guide id="4" orient="horz" pos="36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sv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48F094D-06E7-4D4C-A30E-6245801E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3C57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2947E464-F91B-FD47-B97A-E5129B454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2000" b="1">
                <a:solidFill>
                  <a:srgbClr val="003C57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">
            <a:extLst>
              <a:ext uri="{FF2B5EF4-FFF2-40B4-BE49-F238E27FC236}">
                <a16:creationId xmlns:a16="http://schemas.microsoft.com/office/drawing/2014/main" id="{6DBF0174-0E48-4922-B59E-9E207247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982"/>
            <a:ext cx="7379711" cy="21490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Write your title here </a:t>
            </a:r>
            <a:br>
              <a:rPr lang="en-US"/>
            </a:br>
            <a:r>
              <a:rPr lang="en-US"/>
              <a:t>(in sentence case)</a:t>
            </a:r>
            <a:endParaRPr lang="en-GB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CBE85E22-5EF0-604F-9D81-8D5521977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81404"/>
            <a:ext cx="7379711" cy="2391425"/>
          </a:xfrm>
          <a:prstGeom prst="rect">
            <a:avLst/>
          </a:prstGeom>
        </p:spPr>
        <p:txBody>
          <a:bodyPr vert="horz" wrap="square" lIns="0" tIns="4680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 (minimum recommended text size 18pt)</a:t>
            </a:r>
          </a:p>
        </p:txBody>
      </p:sp>
      <p:sp>
        <p:nvSpPr>
          <p:cNvPr id="16" name="Date Placeholder">
            <a:extLst>
              <a:ext uri="{FF2B5EF4-FFF2-40B4-BE49-F238E27FC236}">
                <a16:creationId xmlns:a16="http://schemas.microsoft.com/office/drawing/2014/main" id="{C57F1779-22FA-E74D-A68A-DE59AC030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531312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2000" b="1">
                <a:solidFill>
                  <a:srgbClr val="003C57"/>
                </a:solidFill>
              </a:defRPr>
            </a:lvl1pPr>
          </a:lstStyle>
          <a:p>
            <a:fld id="{695CE8D2-2A51-934B-BEE8-FEA5F81FAF91}" type="datetime4">
              <a:rPr lang="en-GB" smtClean="0"/>
              <a:t>13 March 2024</a:t>
            </a:fld>
            <a:endParaRPr lang="en-US" dirty="0"/>
          </a:p>
        </p:txBody>
      </p:sp>
      <p:cxnSp>
        <p:nvCxnSpPr>
          <p:cNvPr id="15" name="Line">
            <a:extLst>
              <a:ext uri="{FF2B5EF4-FFF2-40B4-BE49-F238E27FC236}">
                <a16:creationId xmlns:a16="http://schemas.microsoft.com/office/drawing/2014/main" id="{6E5DCB11-47E3-BC4E-87BE-ED66A7AC92CD}"/>
              </a:ext>
            </a:extLst>
          </p:cNvPr>
          <p:cNvCxnSpPr>
            <a:cxnSpLocks/>
          </p:cNvCxnSpPr>
          <p:nvPr userDrawn="1"/>
        </p:nvCxnSpPr>
        <p:spPr>
          <a:xfrm>
            <a:off x="822000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Logo" descr="Office for National Statistics logo">
            <a:extLst>
              <a:ext uri="{FF2B5EF4-FFF2-40B4-BE49-F238E27FC236}">
                <a16:creationId xmlns:a16="http://schemas.microsoft.com/office/drawing/2014/main" id="{825F068C-C955-AD4A-A83F-5D4A84BF0331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rcRect/>
          <a:stretch/>
        </p:blipFill>
        <p:spPr>
          <a:xfrm>
            <a:off x="847849" y="6281865"/>
            <a:ext cx="3489869" cy="30603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0081CDA-ECB1-443B-BCFA-5ED3827DD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rcRect/>
          <a:stretch/>
        </p:blipFill>
        <p:spPr>
          <a:xfrm>
            <a:off x="7619467" y="1568835"/>
            <a:ext cx="3769258" cy="42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10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725" r:id="rId4"/>
    <p:sldLayoutId id="2147483739" r:id="rId5"/>
    <p:sldLayoutId id="2147483708" r:id="rId6"/>
    <p:sldLayoutId id="2147483740" r:id="rId7"/>
    <p:sldLayoutId id="2147483724" r:id="rId8"/>
    <p:sldLayoutId id="2147483704" r:id="rId9"/>
    <p:sldLayoutId id="2147483705" r:id="rId10"/>
    <p:sldLayoutId id="2147483729" r:id="rId11"/>
    <p:sldLayoutId id="2147483730" r:id="rId12"/>
    <p:sldLayoutId id="2147483671" r:id="rId13"/>
    <p:sldLayoutId id="2147483728" r:id="rId14"/>
    <p:sldLayoutId id="2147483684" r:id="rId15"/>
    <p:sldLayoutId id="2147483674" r:id="rId16"/>
    <p:sldLayoutId id="2147483689" r:id="rId17"/>
    <p:sldLayoutId id="2147483675" r:id="rId18"/>
    <p:sldLayoutId id="2147483677" r:id="rId19"/>
    <p:sldLayoutId id="2147483682" r:id="rId20"/>
    <p:sldLayoutId id="2147483683" r:id="rId21"/>
    <p:sldLayoutId id="2147483681" r:id="rId22"/>
    <p:sldLayoutId id="2147483680" r:id="rId23"/>
    <p:sldLayoutId id="2147483679" r:id="rId24"/>
    <p:sldLayoutId id="2147483709" r:id="rId25"/>
    <p:sldLayoutId id="2147483737" r:id="rId26"/>
    <p:sldLayoutId id="2147483735" r:id="rId27"/>
    <p:sldLayoutId id="2147483678" r:id="rId28"/>
    <p:sldLayoutId id="2147483713" r:id="rId29"/>
    <p:sldLayoutId id="2147483715" r:id="rId30"/>
    <p:sldLayoutId id="2147483717" r:id="rId31"/>
    <p:sldLayoutId id="2147483723" r:id="rId32"/>
    <p:sldLayoutId id="2147483722" r:id="rId33"/>
    <p:sldLayoutId id="2147483721" r:id="rId34"/>
    <p:sldLayoutId id="2147483720" r:id="rId35"/>
    <p:sldLayoutId id="2147483719" r:id="rId36"/>
    <p:sldLayoutId id="2147483733" r:id="rId37"/>
    <p:sldLayoutId id="2147483736" r:id="rId38"/>
    <p:sldLayoutId id="2147483734" r:id="rId39"/>
    <p:sldLayoutId id="2147483718" r:id="rId40"/>
  </p:sldLayoutIdLst>
  <p:hf sldNum="0"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spcAft>
          <a:spcPts val="1000"/>
        </a:spcAft>
        <a:buNone/>
        <a:defRPr sz="4800" b="1" kern="1200" baseline="0">
          <a:solidFill>
            <a:srgbClr val="003C57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3200" kern="1200">
          <a:solidFill>
            <a:srgbClr val="003C57"/>
          </a:solidFill>
          <a:latin typeface="+mn-lt"/>
          <a:ea typeface="+mn-ea"/>
          <a:cs typeface="+mn-cs"/>
        </a:defRPr>
      </a:lvl1pPr>
      <a:lvl2pPr marL="468000" indent="-216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800" kern="1200">
          <a:solidFill>
            <a:srgbClr val="003C57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400" kern="1200">
          <a:solidFill>
            <a:srgbClr val="003C57"/>
          </a:solidFill>
          <a:latin typeface="+mn-lt"/>
          <a:ea typeface="+mn-ea"/>
          <a:cs typeface="+mn-cs"/>
        </a:defRPr>
      </a:lvl3pPr>
      <a:lvl4pPr marL="82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2000" kern="1200">
          <a:solidFill>
            <a:srgbClr val="003C57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anose="020B0604020202020204" pitchFamily="34" charset="0"/>
        <a:buChar char="•"/>
        <a:defRPr sz="1800" kern="1200">
          <a:solidFill>
            <a:srgbClr val="003C5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orient="horz" pos="3634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5/why-devops-is-the-job-of-the-future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5/why-devops-is-the-job-of-the-future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5/why-devops-is-the-job-of-the-future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engineer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37713708@N03/24379202246/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en.wikipedia.org/wiki/Software_engineer" TargetMode="Externa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engineer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137713708@N03/24379202246/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creativecommons.org/licenses/by-sa/3.0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engineer" TargetMode="External"/><Relationship Id="rId7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137713708@N03/24379202246/" TargetMode="External"/><Relationship Id="rId5" Type="http://schemas.openxmlformats.org/officeDocument/2006/relationships/image" Target="../media/image18.jp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www.flickr.com/photos/nrcgov/7447594432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lumenlearning.com/suny-fmcc-wm-compapp/chapter/assignments/" TargetMode="External"/><Relationship Id="rId5" Type="http://schemas.openxmlformats.org/officeDocument/2006/relationships/image" Target="../media/image20.jp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s://en.wikipedia.org/wiki/Software_engineer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www.flickr.com/photos/nrcgov/7447594432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lumenlearning.com/suny-fmcc-wm-compapp/chapter/assignments/" TargetMode="External"/><Relationship Id="rId11" Type="http://schemas.openxmlformats.org/officeDocument/2006/relationships/hyperlink" Target="https://www.flickr.com/photos/137713708@N03/24379202246/" TargetMode="External"/><Relationship Id="rId5" Type="http://schemas.openxmlformats.org/officeDocument/2006/relationships/image" Target="../media/image20.jpg"/><Relationship Id="rId10" Type="http://schemas.openxmlformats.org/officeDocument/2006/relationships/image" Target="../media/image18.jp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s://en.wikipedia.org/wiki/Software_engineer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www.flickr.com/photos/nrcgov/7447594432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lumenlearning.com/suny-fmcc-wm-compapp/chapter/assignments/" TargetMode="External"/><Relationship Id="rId11" Type="http://schemas.openxmlformats.org/officeDocument/2006/relationships/hyperlink" Target="https://www.flickr.com/photos/137713708@N03/24379202246/" TargetMode="External"/><Relationship Id="rId5" Type="http://schemas.openxmlformats.org/officeDocument/2006/relationships/image" Target="../media/image20.jpg"/><Relationship Id="rId10" Type="http://schemas.openxmlformats.org/officeDocument/2006/relationships/image" Target="../media/image18.jp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s://en.wikipedia.org/wiki/Software_engineer" TargetMode="Externa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hyperlink" Target="https://www.flickr.com/photos/nrcgov/7447594432" TargetMode="External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urses.lumenlearning.com/suny-fmcc-wm-compapp/chapter/assignments/" TargetMode="External"/><Relationship Id="rId11" Type="http://schemas.openxmlformats.org/officeDocument/2006/relationships/hyperlink" Target="https://www.flickr.com/photos/137713708@N03/24379202246/" TargetMode="External"/><Relationship Id="rId5" Type="http://schemas.openxmlformats.org/officeDocument/2006/relationships/image" Target="../media/image20.jpg"/><Relationship Id="rId10" Type="http://schemas.openxmlformats.org/officeDocument/2006/relationships/image" Target="../media/image18.jpg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s://en.wikipedia.org/wiki/Software_engine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F2B7606F-25F1-44A9-85D1-9970728A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1473888"/>
            <a:ext cx="8030592" cy="1823184"/>
          </a:xfrm>
        </p:spPr>
        <p:txBody>
          <a:bodyPr>
            <a:normAutofit fontScale="90000"/>
          </a:bodyPr>
          <a:lstStyle/>
          <a:p>
            <a:r>
              <a:rPr lang="en-GB" sz="3100" dirty="0"/>
              <a:t>Software Engineering </a:t>
            </a:r>
            <a:br>
              <a:rPr lang="en-GB" sz="3100" dirty="0"/>
            </a:br>
            <a:r>
              <a:rPr lang="en-GB" sz="3100" dirty="0"/>
              <a:t>(Principles, Policies &amp; Guidelines)</a:t>
            </a:r>
            <a:br>
              <a:rPr lang="en-GB" sz="3100" dirty="0"/>
            </a:br>
            <a:r>
              <a:rPr lang="en-GB" sz="2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 a Tech-Driven World (Automating Excellence)</a:t>
            </a:r>
            <a:br>
              <a:rPr lang="en-GB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br>
              <a:rPr lang="en-GB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GB" sz="22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07</a:t>
            </a:r>
            <a:r>
              <a:rPr lang="en-GB" sz="2200" b="0" baseline="30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</a:t>
            </a:r>
            <a:r>
              <a:rPr lang="en-GB" sz="22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February 2024</a:t>
            </a:r>
            <a:br>
              <a:rPr lang="en-GB" sz="22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GB" sz="2200" b="0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8A3E78C-BAB1-4A56-9A0E-61064A9588E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5580449"/>
            <a:ext cx="7249358" cy="374718"/>
          </a:xfrm>
        </p:spPr>
        <p:txBody>
          <a:bodyPr/>
          <a:lstStyle/>
          <a:p>
            <a:r>
              <a:rPr lang="en-GB" sz="2400" dirty="0">
                <a:solidFill>
                  <a:schemeClr val="bg1">
                    <a:lumMod val="85000"/>
                  </a:schemeClr>
                </a:solidFill>
              </a:rPr>
              <a:t>Fahad Anwar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90E8E0-F817-1F9F-F34A-947C8B7E88BA}"/>
              </a:ext>
            </a:extLst>
          </p:cNvPr>
          <p:cNvSpPr txBox="1"/>
          <p:nvPr/>
        </p:nvSpPr>
        <p:spPr>
          <a:xfrm>
            <a:off x="1981200" y="3853985"/>
            <a:ext cx="4734053" cy="584775"/>
          </a:xfrm>
          <a:prstGeom prst="rect">
            <a:avLst/>
          </a:prstGeom>
        </p:spPr>
        <p:txBody>
          <a:bodyPr vert="horz" wrap="none" lIns="0" tIns="45720" rIns="91440" bIns="45720" rtlCol="0" anchor="b" anchorCtr="0">
            <a:spAutoFit/>
          </a:bodyPr>
          <a:lstStyle/>
          <a:p>
            <a:pPr algn="l"/>
            <a:r>
              <a:rPr lang="en-GB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WHY,  WHAT and  HOW</a:t>
            </a:r>
          </a:p>
        </p:txBody>
      </p:sp>
    </p:spTree>
    <p:extLst>
      <p:ext uri="{BB962C8B-B14F-4D97-AF65-F5344CB8AC3E}">
        <p14:creationId xmlns:p14="http://schemas.microsoft.com/office/powerpoint/2010/main" val="672038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75DE39-016F-6F6A-5550-D318050BF367}"/>
              </a:ext>
            </a:extLst>
          </p:cNvPr>
          <p:cNvSpPr/>
          <p:nvPr/>
        </p:nvSpPr>
        <p:spPr>
          <a:xfrm>
            <a:off x="1199067" y="1050777"/>
            <a:ext cx="10214150" cy="3157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Policies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A8EE3-3F8F-5258-1E24-497F67C4DBD1}"/>
              </a:ext>
            </a:extLst>
          </p:cNvPr>
          <p:cNvSpPr txBox="1"/>
          <p:nvPr/>
        </p:nvSpPr>
        <p:spPr>
          <a:xfrm>
            <a:off x="1563062" y="2861512"/>
            <a:ext cx="561151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B7FA9-6774-830A-C678-4FAB3B38E8FA}"/>
              </a:ext>
            </a:extLst>
          </p:cNvPr>
          <p:cNvSpPr/>
          <p:nvPr/>
        </p:nvSpPr>
        <p:spPr>
          <a:xfrm>
            <a:off x="1994081" y="3513162"/>
            <a:ext cx="2271928" cy="479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Sustainable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6C9D4-489B-EC2D-0DD5-C342D7EFF14B}"/>
              </a:ext>
            </a:extLst>
          </p:cNvPr>
          <p:cNvSpPr txBox="1"/>
          <p:nvPr/>
        </p:nvSpPr>
        <p:spPr>
          <a:xfrm>
            <a:off x="8218556" y="2063276"/>
            <a:ext cx="307617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Consistency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Standardisation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Compliance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Risk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Documentation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Communication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Accountability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Continuous improvement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DBAE09-BFF4-8E83-F309-9719118A92D1}"/>
              </a:ext>
            </a:extLst>
          </p:cNvPr>
          <p:cNvSpPr/>
          <p:nvPr/>
        </p:nvSpPr>
        <p:spPr>
          <a:xfrm>
            <a:off x="4597522" y="3513162"/>
            <a:ext cx="2271928" cy="479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Accelerate</a:t>
            </a:r>
          </a:p>
        </p:txBody>
      </p:sp>
      <p:pic>
        <p:nvPicPr>
          <p:cNvPr id="22" name="Picture 10" descr="ServiceTonic for a &quot;as a service&quot; world | ServiceTonic">
            <a:extLst>
              <a:ext uri="{FF2B5EF4-FFF2-40B4-BE49-F238E27FC236}">
                <a16:creationId xmlns:a16="http://schemas.microsoft.com/office/drawing/2014/main" id="{882F39EE-F5FE-170C-2A8F-EB85610C3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"/>
          <a:stretch/>
        </p:blipFill>
        <p:spPr bwMode="auto">
          <a:xfrm>
            <a:off x="6025330" y="1979375"/>
            <a:ext cx="1135037" cy="7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loud Data Migration | How to Manage Your Cloud Storage | ESF">
            <a:extLst>
              <a:ext uri="{FF2B5EF4-FFF2-40B4-BE49-F238E27FC236}">
                <a16:creationId xmlns:a16="http://schemas.microsoft.com/office/drawing/2014/main" id="{68B69BBA-92B9-10C9-2B45-23338F36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48" y="1901891"/>
            <a:ext cx="1375604" cy="9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ridging the Developer Experience (DevX) Gap - DevOps.com">
            <a:extLst>
              <a:ext uri="{FF2B5EF4-FFF2-40B4-BE49-F238E27FC236}">
                <a16:creationId xmlns:a16="http://schemas.microsoft.com/office/drawing/2014/main" id="{4BAFE59C-C000-D472-5B25-010A07D6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24" y="1973195"/>
            <a:ext cx="958747" cy="7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hlinkClick r:id="" action="ppaction://noaction"/>
            <a:extLst>
              <a:ext uri="{FF2B5EF4-FFF2-40B4-BE49-F238E27FC236}">
                <a16:creationId xmlns:a16="http://schemas.microsoft.com/office/drawing/2014/main" id="{977FB347-4B43-A71A-A753-67C5A40BF832}"/>
              </a:ext>
            </a:extLst>
          </p:cNvPr>
          <p:cNvSpPr/>
          <p:nvPr/>
        </p:nvSpPr>
        <p:spPr>
          <a:xfrm rot="5400000">
            <a:off x="6782132" y="2639454"/>
            <a:ext cx="1929862" cy="77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ED289-1291-1A97-B4D3-4D1C74D77253}"/>
              </a:ext>
            </a:extLst>
          </p:cNvPr>
          <p:cNvSpPr txBox="1"/>
          <p:nvPr/>
        </p:nvSpPr>
        <p:spPr>
          <a:xfrm>
            <a:off x="1571140" y="2892242"/>
            <a:ext cx="5611510" cy="523220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DFBA29-BC75-02A8-0DA7-006CED610F02}"/>
              </a:ext>
            </a:extLst>
          </p:cNvPr>
          <p:cNvSpPr txBox="1"/>
          <p:nvPr/>
        </p:nvSpPr>
        <p:spPr>
          <a:xfrm>
            <a:off x="1150900" y="4810651"/>
            <a:ext cx="10310483" cy="892552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Policies to ensure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sustainable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“innovation at speed and scale” with </a:t>
            </a:r>
            <a:r>
              <a:rPr kumimoji="0" lang="en-GB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governance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05DD37-E186-9275-8243-613E451385CE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</p:spTree>
    <p:extLst>
      <p:ext uri="{BB962C8B-B14F-4D97-AF65-F5344CB8AC3E}">
        <p14:creationId xmlns:p14="http://schemas.microsoft.com/office/powerpoint/2010/main" val="122155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63AB0-B54F-4594-BF80-501A696E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2254501"/>
            <a:ext cx="10515600" cy="191330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3600" b="0" dirty="0">
                <a:solidFill>
                  <a:schemeClr val="bg1">
                    <a:lumMod val="85000"/>
                  </a:schemeClr>
                </a:solidFill>
              </a:rPr>
              <a:t>Software Development Principles, Policies, Guidelines…</a:t>
            </a:r>
            <a:br>
              <a:rPr lang="en-GB" sz="3600" b="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GB" sz="36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GB" sz="5300" dirty="0"/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40294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989A4-7B33-FC13-9F0B-47DC6EB70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21502-1217-2FD6-3FC1-EDEF67170062}"/>
              </a:ext>
            </a:extLst>
          </p:cNvPr>
          <p:cNvSpPr/>
          <p:nvPr/>
        </p:nvSpPr>
        <p:spPr>
          <a:xfrm>
            <a:off x="275208" y="69765"/>
            <a:ext cx="11916793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Consultation Process </a:t>
            </a:r>
            <a:r>
              <a:rPr lang="en-GB" sz="24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to define Software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Principles/Policies, Guidelines…</a:t>
            </a:r>
          </a:p>
        </p:txBody>
      </p:sp>
    </p:spTree>
    <p:extLst>
      <p:ext uri="{BB962C8B-B14F-4D97-AF65-F5344CB8AC3E}">
        <p14:creationId xmlns:p14="http://schemas.microsoft.com/office/powerpoint/2010/main" val="217319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989A4-7B33-FC13-9F0B-47DC6EB70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3425-D998-AB32-483C-6276869666EC}"/>
              </a:ext>
            </a:extLst>
          </p:cNvPr>
          <p:cNvSpPr/>
          <p:nvPr/>
        </p:nvSpPr>
        <p:spPr>
          <a:xfrm>
            <a:off x="870012" y="1590178"/>
            <a:ext cx="5663953" cy="3107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Advisory Group (TAG)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Comprising members from the Software Engineering, DevSecOps, Testing, and Security professions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21502-1217-2FD6-3FC1-EDEF67170062}"/>
              </a:ext>
            </a:extLst>
          </p:cNvPr>
          <p:cNvSpPr/>
          <p:nvPr/>
        </p:nvSpPr>
        <p:spPr>
          <a:xfrm>
            <a:off x="275208" y="69765"/>
            <a:ext cx="11916793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Consultation Process </a:t>
            </a:r>
            <a:r>
              <a:rPr lang="en-GB" sz="24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to define Software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Principles/Policies, Guidelines…</a:t>
            </a:r>
          </a:p>
        </p:txBody>
      </p:sp>
    </p:spTree>
    <p:extLst>
      <p:ext uri="{BB962C8B-B14F-4D97-AF65-F5344CB8AC3E}">
        <p14:creationId xmlns:p14="http://schemas.microsoft.com/office/powerpoint/2010/main" val="416850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3989A4-7B33-FC13-9F0B-47DC6EB70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B3425-D998-AB32-483C-6276869666EC}"/>
              </a:ext>
            </a:extLst>
          </p:cNvPr>
          <p:cNvSpPr/>
          <p:nvPr/>
        </p:nvSpPr>
        <p:spPr>
          <a:xfrm>
            <a:off x="870012" y="1590178"/>
            <a:ext cx="5663953" cy="3107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80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Advisory Group (TAG)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Comprising members from the Software Engineering, DevSecOps, Testing, and Security professions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A21502-1217-2FD6-3FC1-EDEF67170062}"/>
              </a:ext>
            </a:extLst>
          </p:cNvPr>
          <p:cNvSpPr/>
          <p:nvPr/>
        </p:nvSpPr>
        <p:spPr>
          <a:xfrm>
            <a:off x="275208" y="69765"/>
            <a:ext cx="11916793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Consultation Process </a:t>
            </a:r>
            <a:r>
              <a:rPr lang="en-GB" sz="24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to define Software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Engineering Principles/Policies, Guidelines…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F5482-6BFC-228B-CF7D-9B22E24E53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92" r="46335" b="11184"/>
          <a:stretch/>
        </p:blipFill>
        <p:spPr>
          <a:xfrm>
            <a:off x="6617092" y="1590178"/>
            <a:ext cx="4499006" cy="310718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627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E55D99-8288-2CEA-0066-D0ADCD408990}"/>
              </a:ext>
            </a:extLst>
          </p:cNvPr>
          <p:cNvSpPr/>
          <p:nvPr/>
        </p:nvSpPr>
        <p:spPr>
          <a:xfrm>
            <a:off x="566531" y="10982"/>
            <a:ext cx="11625470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2"/>
                </a:solidFill>
                <a:latin typeface="Calibri" panose="020F0502020204030204"/>
              </a:rPr>
              <a:t>WHAT-</a:t>
            </a:r>
            <a:r>
              <a:rPr lang="en-GB" sz="32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 </a:t>
            </a:r>
            <a:r>
              <a:rPr lang="en-GB" sz="3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Defining SE-PPG though Technical Advisory Group (TAG)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99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DD8F3EF-F455-17A3-B35E-1389D7FD4A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5284" r="34899"/>
          <a:stretch/>
        </p:blipFill>
        <p:spPr>
          <a:xfrm>
            <a:off x="1948068" y="707600"/>
            <a:ext cx="9412779" cy="4158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D29F5-5839-C538-7141-9FCE0C6928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" t="19446" r="26967" b="53726"/>
          <a:stretch/>
        </p:blipFill>
        <p:spPr>
          <a:xfrm>
            <a:off x="1948069" y="4744190"/>
            <a:ext cx="9412778" cy="119941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E55D99-8288-2CEA-0066-D0ADCD408990}"/>
              </a:ext>
            </a:extLst>
          </p:cNvPr>
          <p:cNvSpPr/>
          <p:nvPr/>
        </p:nvSpPr>
        <p:spPr>
          <a:xfrm>
            <a:off x="566531" y="10982"/>
            <a:ext cx="11625470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solidFill>
                  <a:schemeClr val="tx2"/>
                </a:solidFill>
                <a:latin typeface="Calibri" panose="020F0502020204030204"/>
              </a:rPr>
              <a:t>WHAT-</a:t>
            </a:r>
            <a:r>
              <a:rPr lang="en-GB" sz="3200" b="1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 </a:t>
            </a:r>
            <a:r>
              <a:rPr lang="en-GB" sz="3200" dirty="0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</a:rPr>
              <a:t>Defining SE-PPG though Technical Advisory Group (TAG)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2F20E9-E560-94F8-D713-BD972345A2F5}"/>
              </a:ext>
            </a:extLst>
          </p:cNvPr>
          <p:cNvGrpSpPr/>
          <p:nvPr/>
        </p:nvGrpSpPr>
        <p:grpSpPr>
          <a:xfrm>
            <a:off x="189726" y="2470904"/>
            <a:ext cx="1481633" cy="1916191"/>
            <a:chOff x="4948983" y="1878283"/>
            <a:chExt cx="1481633" cy="19161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A3DA86-4CB2-1D74-8A82-D6B51ED90018}"/>
                </a:ext>
              </a:extLst>
            </p:cNvPr>
            <p:cNvSpPr txBox="1"/>
            <p:nvPr/>
          </p:nvSpPr>
          <p:spPr>
            <a:xfrm>
              <a:off x="5476639" y="1878283"/>
              <a:ext cx="953977" cy="30777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txBody>
            <a:bodyPr vert="horz" wrap="square" lIns="0" tIns="45720" rIns="91440" bIns="45720" rtlCol="0" anchor="b" anchorCtr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Strategy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298290-686D-2301-70B7-E314F859E8E9}"/>
                </a:ext>
              </a:extLst>
            </p:cNvPr>
            <p:cNvSpPr txBox="1"/>
            <p:nvPr/>
          </p:nvSpPr>
          <p:spPr>
            <a:xfrm>
              <a:off x="5476639" y="2414421"/>
              <a:ext cx="953977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45720" rIns="91440" bIns="45720" rtlCol="0" anchor="b" anchorCtr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Principles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9F95DF-880E-CD2F-4953-96B93307C79C}"/>
                </a:ext>
              </a:extLst>
            </p:cNvPr>
            <p:cNvSpPr txBox="1"/>
            <p:nvPr/>
          </p:nvSpPr>
          <p:spPr>
            <a:xfrm>
              <a:off x="5476639" y="2950559"/>
              <a:ext cx="953977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45720" rIns="91440" bIns="45720" rtlCol="0" anchor="b" anchorCtr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Policies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B2D40F-4AF0-469F-CF37-A24812EDFE8E}"/>
                </a:ext>
              </a:extLst>
            </p:cNvPr>
            <p:cNvSpPr txBox="1"/>
            <p:nvPr/>
          </p:nvSpPr>
          <p:spPr>
            <a:xfrm>
              <a:off x="5476639" y="3486697"/>
              <a:ext cx="953977" cy="3077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0" tIns="45720" rIns="91440" bIns="45720" rtlCol="0" anchor="b" anchorCtr="0">
              <a:spAutoFit/>
            </a:bodyPr>
            <a:lstStyle/>
            <a:p>
              <a:pPr algn="ctr"/>
              <a:r>
                <a:rPr lang="en-GB" sz="1400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Guidelines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C940C7-0E13-332E-5985-AE6F6FFF8980}"/>
                </a:ext>
              </a:extLst>
            </p:cNvPr>
            <p:cNvSpPr txBox="1"/>
            <p:nvPr/>
          </p:nvSpPr>
          <p:spPr>
            <a:xfrm rot="16200000">
              <a:off x="4324295" y="2735116"/>
              <a:ext cx="1680264" cy="43088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vert="horz" wrap="square" lIns="0" tIns="45720" rIns="91440" bIns="45720" rtlCol="0" anchor="b" anchorCtr="0">
              <a:spAutoFit/>
            </a:bodyPr>
            <a:lstStyle/>
            <a:p>
              <a:pPr algn="ctr"/>
              <a:r>
                <a:rPr lang="en-GB" sz="1100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 Plan through Automation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6DB949D-598E-824C-2898-D9660489308E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5953628" y="2186060"/>
              <a:ext cx="0" cy="228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FE8FD08-7CC0-6E00-2C88-96F1A75D856E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5953628" y="2722198"/>
              <a:ext cx="0" cy="228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DA7932-E4EB-080E-4F88-B0FC19B74F4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5953628" y="3258336"/>
              <a:ext cx="0" cy="2283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17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63AB0-B54F-4594-BF80-501A696E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2254501"/>
            <a:ext cx="10515600" cy="191330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3600" b="0" dirty="0">
                <a:solidFill>
                  <a:schemeClr val="bg1">
                    <a:lumMod val="85000"/>
                  </a:schemeClr>
                </a:solidFill>
              </a:rPr>
              <a:t>Software Development Principles, Policies, Guidelines…</a:t>
            </a:r>
            <a:br>
              <a:rPr lang="en-GB" sz="3600" b="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n-GB" sz="3600" b="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GB" sz="5300" dirty="0"/>
              <a:t>HOW </a:t>
            </a:r>
          </a:p>
        </p:txBody>
      </p:sp>
    </p:spTree>
    <p:extLst>
      <p:ext uri="{BB962C8B-B14F-4D97-AF65-F5344CB8AC3E}">
        <p14:creationId xmlns:p14="http://schemas.microsoft.com/office/powerpoint/2010/main" val="77944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BC98FA-8091-5E5D-7AE1-2CDDC509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DC485-15FE-5219-C40C-11E860E4A04A}"/>
              </a:ext>
            </a:extLst>
          </p:cNvPr>
          <p:cNvSpPr/>
          <p:nvPr/>
        </p:nvSpPr>
        <p:spPr>
          <a:xfrm>
            <a:off x="2936056" y="1825883"/>
            <a:ext cx="4935628" cy="2889363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3FFC3-5AE2-6D51-9DF4-CAE59240B450}"/>
              </a:ext>
            </a:extLst>
          </p:cNvPr>
          <p:cNvSpPr/>
          <p:nvPr/>
        </p:nvSpPr>
        <p:spPr>
          <a:xfrm>
            <a:off x="3235189" y="2581663"/>
            <a:ext cx="4384977" cy="187501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Process/Procedures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128DA-F2BD-DCB8-2BC1-99779AF8C5BC}"/>
              </a:ext>
            </a:extLst>
          </p:cNvPr>
          <p:cNvSpPr/>
          <p:nvPr/>
        </p:nvSpPr>
        <p:spPr>
          <a:xfrm>
            <a:off x="123825" y="83025"/>
            <a:ext cx="1206817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Principles/Policies, Guidelines…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26DBA-0962-2DE9-1DB0-A171FFE61AF0}"/>
              </a:ext>
            </a:extLst>
          </p:cNvPr>
          <p:cNvSpPr txBox="1"/>
          <p:nvPr/>
        </p:nvSpPr>
        <p:spPr>
          <a:xfrm rot="16200000">
            <a:off x="83717" y="3039731"/>
            <a:ext cx="406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prstClr val="black"/>
                </a:solidFill>
                <a:latin typeface="Calibri" panose="020F0502020204030204"/>
              </a:rPr>
              <a:t>Software Engineering Policies</a:t>
            </a:r>
          </a:p>
        </p:txBody>
      </p:sp>
    </p:spTree>
    <p:extLst>
      <p:ext uri="{BB962C8B-B14F-4D97-AF65-F5344CB8AC3E}">
        <p14:creationId xmlns:p14="http://schemas.microsoft.com/office/powerpoint/2010/main" val="373644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BC98FA-8091-5E5D-7AE1-2CDDC509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DC485-15FE-5219-C40C-11E860E4A04A}"/>
              </a:ext>
            </a:extLst>
          </p:cNvPr>
          <p:cNvSpPr/>
          <p:nvPr/>
        </p:nvSpPr>
        <p:spPr>
          <a:xfrm>
            <a:off x="3353499" y="2155160"/>
            <a:ext cx="4935628" cy="2889363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3FFC3-5AE2-6D51-9DF4-CAE59240B450}"/>
              </a:ext>
            </a:extLst>
          </p:cNvPr>
          <p:cNvSpPr/>
          <p:nvPr/>
        </p:nvSpPr>
        <p:spPr>
          <a:xfrm>
            <a:off x="3652632" y="2910940"/>
            <a:ext cx="4384977" cy="187501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Process/Procedures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128DA-F2BD-DCB8-2BC1-99779AF8C5BC}"/>
              </a:ext>
            </a:extLst>
          </p:cNvPr>
          <p:cNvSpPr/>
          <p:nvPr/>
        </p:nvSpPr>
        <p:spPr>
          <a:xfrm>
            <a:off x="123825" y="83025"/>
            <a:ext cx="1206817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Principles/Policies, Guidelines…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26DBA-0962-2DE9-1DB0-A171FFE61AF0}"/>
              </a:ext>
            </a:extLst>
          </p:cNvPr>
          <p:cNvSpPr txBox="1"/>
          <p:nvPr/>
        </p:nvSpPr>
        <p:spPr>
          <a:xfrm rot="16200000">
            <a:off x="501160" y="3074834"/>
            <a:ext cx="406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prstClr val="black"/>
                </a:solidFill>
                <a:latin typeface="Calibri" panose="020F0502020204030204"/>
              </a:rPr>
              <a:t>Software Engineering Policies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9E37D-6BE6-0F73-B1B5-6438CC3E7743}"/>
              </a:ext>
            </a:extLst>
          </p:cNvPr>
          <p:cNvSpPr txBox="1"/>
          <p:nvPr/>
        </p:nvSpPr>
        <p:spPr>
          <a:xfrm rot="16200000">
            <a:off x="-898564" y="3137645"/>
            <a:ext cx="4021070" cy="4616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Innovation at speed and scale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2C66A-DA29-9954-3EE2-F55BFC86106B}"/>
              </a:ext>
            </a:extLst>
          </p:cNvPr>
          <p:cNvSpPr txBox="1"/>
          <p:nvPr/>
        </p:nvSpPr>
        <p:spPr>
          <a:xfrm rot="16200000">
            <a:off x="1182961" y="3044056"/>
            <a:ext cx="1345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latin typeface="Calibri" panose="020F0502020204030204"/>
              </a:rPr>
              <a:t>Conflict</a:t>
            </a:r>
            <a:endParaRPr lang="en-GB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083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EC35B5-5BC1-1939-3054-53334B5B8909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</p:spTree>
    <p:extLst>
      <p:ext uri="{BB962C8B-B14F-4D97-AF65-F5344CB8AC3E}">
        <p14:creationId xmlns:p14="http://schemas.microsoft.com/office/powerpoint/2010/main" val="1832588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BC98FA-8091-5E5D-7AE1-2CDDC509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8753-29D0-172F-0EA1-7B26F0F5903C}"/>
              </a:ext>
            </a:extLst>
          </p:cNvPr>
          <p:cNvSpPr/>
          <p:nvPr/>
        </p:nvSpPr>
        <p:spPr>
          <a:xfrm>
            <a:off x="2982394" y="1477164"/>
            <a:ext cx="5582945" cy="3657006"/>
          </a:xfrm>
          <a:prstGeom prst="rect">
            <a:avLst/>
          </a:prstGeom>
          <a:solidFill>
            <a:srgbClr val="70AD47">
              <a:lumMod val="5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DC485-15FE-5219-C40C-11E860E4A04A}"/>
              </a:ext>
            </a:extLst>
          </p:cNvPr>
          <p:cNvSpPr/>
          <p:nvPr/>
        </p:nvSpPr>
        <p:spPr>
          <a:xfrm>
            <a:off x="3353499" y="2155160"/>
            <a:ext cx="4935628" cy="2889363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3FFC3-5AE2-6D51-9DF4-CAE59240B450}"/>
              </a:ext>
            </a:extLst>
          </p:cNvPr>
          <p:cNvSpPr/>
          <p:nvPr/>
        </p:nvSpPr>
        <p:spPr>
          <a:xfrm>
            <a:off x="3652632" y="2910940"/>
            <a:ext cx="4384977" cy="187501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Process/Procedures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128DA-F2BD-DCB8-2BC1-99779AF8C5BC}"/>
              </a:ext>
            </a:extLst>
          </p:cNvPr>
          <p:cNvSpPr/>
          <p:nvPr/>
        </p:nvSpPr>
        <p:spPr>
          <a:xfrm>
            <a:off x="123825" y="83025"/>
            <a:ext cx="1206817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Principles/Policies, Guidelines…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26DBA-0962-2DE9-1DB0-A171FFE61AF0}"/>
              </a:ext>
            </a:extLst>
          </p:cNvPr>
          <p:cNvSpPr txBox="1"/>
          <p:nvPr/>
        </p:nvSpPr>
        <p:spPr>
          <a:xfrm rot="16200000">
            <a:off x="501160" y="3074834"/>
            <a:ext cx="406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prstClr val="black"/>
                </a:solidFill>
                <a:latin typeface="Calibri" panose="020F0502020204030204"/>
              </a:rPr>
              <a:t>Software Engineering Policies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9E37D-6BE6-0F73-B1B5-6438CC3E7743}"/>
              </a:ext>
            </a:extLst>
          </p:cNvPr>
          <p:cNvSpPr txBox="1"/>
          <p:nvPr/>
        </p:nvSpPr>
        <p:spPr>
          <a:xfrm rot="16200000">
            <a:off x="-898564" y="3137645"/>
            <a:ext cx="4021070" cy="4616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Innovation at speed and scale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2C66A-DA29-9954-3EE2-F55BFC86106B}"/>
              </a:ext>
            </a:extLst>
          </p:cNvPr>
          <p:cNvSpPr txBox="1"/>
          <p:nvPr/>
        </p:nvSpPr>
        <p:spPr>
          <a:xfrm rot="16200000">
            <a:off x="1182961" y="3044056"/>
            <a:ext cx="1345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latin typeface="Calibri" panose="020F0502020204030204"/>
              </a:rPr>
              <a:t>Conflict</a:t>
            </a:r>
            <a:endParaRPr lang="en-GB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934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BC98FA-8091-5E5D-7AE1-2CDDC5096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B8753-29D0-172F-0EA1-7B26F0F5903C}"/>
              </a:ext>
            </a:extLst>
          </p:cNvPr>
          <p:cNvSpPr/>
          <p:nvPr/>
        </p:nvSpPr>
        <p:spPr>
          <a:xfrm>
            <a:off x="2982394" y="1477164"/>
            <a:ext cx="5582945" cy="3657006"/>
          </a:xfrm>
          <a:prstGeom prst="rect">
            <a:avLst/>
          </a:prstGeom>
          <a:solidFill>
            <a:srgbClr val="70AD47">
              <a:lumMod val="50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DC485-15FE-5219-C40C-11E860E4A04A}"/>
              </a:ext>
            </a:extLst>
          </p:cNvPr>
          <p:cNvSpPr/>
          <p:nvPr/>
        </p:nvSpPr>
        <p:spPr>
          <a:xfrm>
            <a:off x="3353499" y="2155160"/>
            <a:ext cx="4935628" cy="2889363"/>
          </a:xfrm>
          <a:prstGeom prst="rect">
            <a:avLst/>
          </a:prstGeom>
          <a:solidFill>
            <a:srgbClr val="4472C4">
              <a:lumMod val="5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3FFC3-5AE2-6D51-9DF4-CAE59240B450}"/>
              </a:ext>
            </a:extLst>
          </p:cNvPr>
          <p:cNvSpPr/>
          <p:nvPr/>
        </p:nvSpPr>
        <p:spPr>
          <a:xfrm>
            <a:off x="3652632" y="2910940"/>
            <a:ext cx="4384977" cy="187501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Process/Procedures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128DA-F2BD-DCB8-2BC1-99779AF8C5BC}"/>
              </a:ext>
            </a:extLst>
          </p:cNvPr>
          <p:cNvSpPr/>
          <p:nvPr/>
        </p:nvSpPr>
        <p:spPr>
          <a:xfrm>
            <a:off x="123825" y="83025"/>
            <a:ext cx="1206817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Principles/Policies, Guidelines…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26DBA-0962-2DE9-1DB0-A171FFE61AF0}"/>
              </a:ext>
            </a:extLst>
          </p:cNvPr>
          <p:cNvSpPr txBox="1"/>
          <p:nvPr/>
        </p:nvSpPr>
        <p:spPr>
          <a:xfrm rot="16200000">
            <a:off x="501160" y="3074834"/>
            <a:ext cx="4065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400" b="1" dirty="0">
                <a:solidFill>
                  <a:prstClr val="black"/>
                </a:solidFill>
                <a:latin typeface="Calibri" panose="020F0502020204030204"/>
              </a:rPr>
              <a:t>Software Engineering Policies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500AD-FFEF-C839-F3AA-F01FC44B3A71}"/>
              </a:ext>
            </a:extLst>
          </p:cNvPr>
          <p:cNvSpPr txBox="1"/>
          <p:nvPr/>
        </p:nvSpPr>
        <p:spPr>
          <a:xfrm>
            <a:off x="9353791" y="1997839"/>
            <a:ext cx="2452656" cy="2862322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Technology is used to implement SEP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 panose="020F0502020204030204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Automation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CI/CD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Templating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Scaffolding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Automated non-functional testing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</a:rPr>
              <a:t>etc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9E37D-6BE6-0F73-B1B5-6438CC3E7743}"/>
              </a:ext>
            </a:extLst>
          </p:cNvPr>
          <p:cNvSpPr txBox="1"/>
          <p:nvPr/>
        </p:nvSpPr>
        <p:spPr>
          <a:xfrm rot="16200000">
            <a:off x="-898564" y="3137645"/>
            <a:ext cx="4021070" cy="461665"/>
          </a:xfrm>
          <a:prstGeom prst="rect">
            <a:avLst/>
          </a:prstGeom>
          <a:solidFill>
            <a:srgbClr val="44546A">
              <a:lumMod val="20000"/>
              <a:lumOff val="8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Innovation at speed and scale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2C66A-DA29-9954-3EE2-F55BFC86106B}"/>
              </a:ext>
            </a:extLst>
          </p:cNvPr>
          <p:cNvSpPr txBox="1"/>
          <p:nvPr/>
        </p:nvSpPr>
        <p:spPr>
          <a:xfrm rot="16200000">
            <a:off x="1182961" y="3044056"/>
            <a:ext cx="1345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FF0000"/>
                </a:solidFill>
                <a:latin typeface="Calibri" panose="020F0502020204030204"/>
              </a:rPr>
              <a:t>Conflict</a:t>
            </a:r>
            <a:endParaRPr lang="en-GB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68068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BBF92B-8A02-AE52-673F-06F9B78F7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647"/>
          <a:stretch/>
        </p:blipFill>
        <p:spPr>
          <a:xfrm>
            <a:off x="238330" y="1850783"/>
            <a:ext cx="4549628" cy="2718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A3049-E88D-D0E1-EB69-1C16EB68674E}"/>
              </a:ext>
            </a:extLst>
          </p:cNvPr>
          <p:cNvSpPr txBox="1"/>
          <p:nvPr/>
        </p:nvSpPr>
        <p:spPr>
          <a:xfrm>
            <a:off x="7812377" y="6657945"/>
            <a:ext cx="43796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hlinkClick r:id="rId4" tooltip="https://technofaq.org/posts/2018/05/why-devops-is-the-job-of-the-futur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by Unknown Author is licensed under </a:t>
            </a: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kumimoji="0" lang="en-GB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C93BC-E99F-CC3C-8FD7-EDD061A2E459}"/>
              </a:ext>
            </a:extLst>
          </p:cNvPr>
          <p:cNvSpPr/>
          <p:nvPr/>
        </p:nvSpPr>
        <p:spPr>
          <a:xfrm>
            <a:off x="238330" y="1228990"/>
            <a:ext cx="4549628" cy="334052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Policies/Guidelines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FCB466-10AD-613F-2D2C-10B22370B87B}"/>
              </a:ext>
            </a:extLst>
          </p:cNvPr>
          <p:cNvSpPr/>
          <p:nvPr/>
        </p:nvSpPr>
        <p:spPr>
          <a:xfrm>
            <a:off x="1932909" y="-15132"/>
            <a:ext cx="1032440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-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 (use of technology)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…Continue</a:t>
            </a:r>
          </a:p>
        </p:txBody>
      </p:sp>
    </p:spTree>
    <p:extLst>
      <p:ext uri="{BB962C8B-B14F-4D97-AF65-F5344CB8AC3E}">
        <p14:creationId xmlns:p14="http://schemas.microsoft.com/office/powerpoint/2010/main" val="1881909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BBF92B-8A02-AE52-673F-06F9B78F7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647"/>
          <a:stretch/>
        </p:blipFill>
        <p:spPr>
          <a:xfrm>
            <a:off x="238330" y="1850783"/>
            <a:ext cx="4549628" cy="2718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A3049-E88D-D0E1-EB69-1C16EB68674E}"/>
              </a:ext>
            </a:extLst>
          </p:cNvPr>
          <p:cNvSpPr txBox="1"/>
          <p:nvPr/>
        </p:nvSpPr>
        <p:spPr>
          <a:xfrm>
            <a:off x="7812377" y="6657945"/>
            <a:ext cx="43796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hlinkClick r:id="rId4" tooltip="https://technofaq.org/posts/2018/05/why-devops-is-the-job-of-the-futur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by Unknown Author is licensed under </a:t>
            </a: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kumimoji="0" lang="en-GB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C93BC-E99F-CC3C-8FD7-EDD061A2E459}"/>
              </a:ext>
            </a:extLst>
          </p:cNvPr>
          <p:cNvSpPr/>
          <p:nvPr/>
        </p:nvSpPr>
        <p:spPr>
          <a:xfrm>
            <a:off x="238330" y="1228990"/>
            <a:ext cx="4549628" cy="334052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Policies/Guidelines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FCB466-10AD-613F-2D2C-10B22370B87B}"/>
              </a:ext>
            </a:extLst>
          </p:cNvPr>
          <p:cNvSpPr/>
          <p:nvPr/>
        </p:nvSpPr>
        <p:spPr>
          <a:xfrm>
            <a:off x="1932909" y="-15132"/>
            <a:ext cx="1032440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-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 (use of technology)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…Continue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2FB67-FD1E-3831-284F-DBA883303ACD}"/>
              </a:ext>
            </a:extLst>
          </p:cNvPr>
          <p:cNvSpPr txBox="1"/>
          <p:nvPr/>
        </p:nvSpPr>
        <p:spPr>
          <a:xfrm>
            <a:off x="243077" y="4674903"/>
            <a:ext cx="4544881" cy="954107"/>
          </a:xfrm>
          <a:prstGeom prst="rect">
            <a:avLst/>
          </a:prstGeom>
          <a:solidFill>
            <a:srgbClr val="00206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2060"/>
                </a:solidFill>
                <a:latin typeface="Calibri" panose="020F0502020204030204"/>
              </a:rPr>
              <a:t>Cognitive Load for developers</a:t>
            </a:r>
          </a:p>
          <a:p>
            <a:pPr algn="ctr">
              <a:defRPr/>
            </a:pPr>
            <a:r>
              <a:rPr lang="en-GB" dirty="0">
                <a:solidFill>
                  <a:srgbClr val="002060"/>
                </a:solidFill>
                <a:latin typeface="Calibri" panose="020F0502020204030204"/>
              </a:rPr>
              <a:t>Understand all different technologies</a:t>
            </a:r>
          </a:p>
          <a:p>
            <a:pPr algn="ctr">
              <a:defRPr/>
            </a:pPr>
            <a:r>
              <a:rPr lang="en-GB" dirty="0">
                <a:solidFill>
                  <a:srgbClr val="002060"/>
                </a:solidFill>
                <a:latin typeface="Calibri" panose="020F0502020204030204"/>
              </a:rPr>
              <a:t>Time effort required to maintain them</a:t>
            </a:r>
          </a:p>
        </p:txBody>
      </p:sp>
    </p:spTree>
    <p:extLst>
      <p:ext uri="{BB962C8B-B14F-4D97-AF65-F5344CB8AC3E}">
        <p14:creationId xmlns:p14="http://schemas.microsoft.com/office/powerpoint/2010/main" val="43830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BBF92B-8A02-AE52-673F-06F9B78F71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4647"/>
          <a:stretch/>
        </p:blipFill>
        <p:spPr>
          <a:xfrm>
            <a:off x="238330" y="1850783"/>
            <a:ext cx="4549628" cy="27187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8A3049-E88D-D0E1-EB69-1C16EB68674E}"/>
              </a:ext>
            </a:extLst>
          </p:cNvPr>
          <p:cNvSpPr txBox="1"/>
          <p:nvPr/>
        </p:nvSpPr>
        <p:spPr>
          <a:xfrm>
            <a:off x="7812377" y="6657945"/>
            <a:ext cx="43796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hlinkClick r:id="rId4" tooltip="https://technofaq.org/posts/2018/05/why-devops-is-the-job-of-the-futur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by Unknown Author is licensed under </a:t>
            </a:r>
            <a:r>
              <a:rPr kumimoji="0" lang="en-GB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kumimoji="0" lang="en-GB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C93BC-E99F-CC3C-8FD7-EDD061A2E459}"/>
              </a:ext>
            </a:extLst>
          </p:cNvPr>
          <p:cNvSpPr/>
          <p:nvPr/>
        </p:nvSpPr>
        <p:spPr>
          <a:xfrm>
            <a:off x="238330" y="1228990"/>
            <a:ext cx="4549628" cy="3340527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Policies/Guidelines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7AF44-507E-3073-75CB-EE94C4DC705E}"/>
              </a:ext>
            </a:extLst>
          </p:cNvPr>
          <p:cNvSpPr txBox="1"/>
          <p:nvPr/>
        </p:nvSpPr>
        <p:spPr>
          <a:xfrm>
            <a:off x="5909997" y="1173908"/>
            <a:ext cx="6043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rgbClr val="7030A0"/>
                </a:solidFill>
                <a:latin typeface="Calibri" panose="020F0502020204030204"/>
              </a:rPr>
              <a:t>By 2025, 75% of organisations 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with platform teams will provide self-service developer portals to improve developer experience and accelerate product innovation </a:t>
            </a:r>
            <a:r>
              <a:rPr lang="en-GB" sz="1200" b="1" dirty="0">
                <a:solidFill>
                  <a:srgbClr val="424242"/>
                </a:solidFill>
                <a:latin typeface="Calibri" panose="020F0502020204030204"/>
              </a:rPr>
              <a:t>(Gartner Report 2022)</a:t>
            </a:r>
            <a:r>
              <a:rPr lang="en-GB" sz="1200" dirty="0">
                <a:solidFill>
                  <a:srgbClr val="424242"/>
                </a:solidFill>
                <a:latin typeface="Calibri" panose="020F0502020204030204"/>
              </a:rPr>
              <a:t>. </a:t>
            </a:r>
            <a:endParaRPr lang="en-GB" sz="1200" dirty="0">
              <a:solidFill>
                <a:srgbClr val="ED7D31">
                  <a:lumMod val="50000"/>
                </a:srgbClr>
              </a:solidFill>
              <a:latin typeface="Calibri" panose="020F0502020204030204"/>
            </a:endParaRPr>
          </a:p>
        </p:txBody>
      </p:sp>
      <p:pic>
        <p:nvPicPr>
          <p:cNvPr id="10" name="Picture 2" descr="Backstage Software Catalog and Developer Platform">
            <a:extLst>
              <a:ext uri="{FF2B5EF4-FFF2-40B4-BE49-F238E27FC236}">
                <a16:creationId xmlns:a16="http://schemas.microsoft.com/office/drawing/2014/main" id="{A214D380-48A2-39C8-08D4-AB7A6DAB6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0" t="29816" r="21332" b="24034"/>
          <a:stretch/>
        </p:blipFill>
        <p:spPr bwMode="auto">
          <a:xfrm>
            <a:off x="7522154" y="3905504"/>
            <a:ext cx="1211475" cy="175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Backstage Software Catalog and Developer Platform">
            <a:extLst>
              <a:ext uri="{FF2B5EF4-FFF2-40B4-BE49-F238E27FC236}">
                <a16:creationId xmlns:a16="http://schemas.microsoft.com/office/drawing/2014/main" id="{E43B0A58-595D-989E-59B6-A703ED1D8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891" y="2585642"/>
            <a:ext cx="1503263" cy="86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40A0BC-1EBB-E3DF-55D4-39C2E8CBA68C}"/>
              </a:ext>
            </a:extLst>
          </p:cNvPr>
          <p:cNvSpPr/>
          <p:nvPr/>
        </p:nvSpPr>
        <p:spPr>
          <a:xfrm rot="16200000">
            <a:off x="3251919" y="3275914"/>
            <a:ext cx="4627853" cy="476608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 Developers Portal</a:t>
            </a:r>
          </a:p>
        </p:txBody>
      </p:sp>
      <p:pic>
        <p:nvPicPr>
          <p:cNvPr id="13" name="Picture 2" descr="Backstage Software Catalog and Developer Platform">
            <a:extLst>
              <a:ext uri="{FF2B5EF4-FFF2-40B4-BE49-F238E27FC236}">
                <a16:creationId xmlns:a16="http://schemas.microsoft.com/office/drawing/2014/main" id="{0970878A-8AB3-825B-69F1-CE08E7860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9" t="29939" r="55768" b="23993"/>
          <a:stretch/>
        </p:blipFill>
        <p:spPr bwMode="auto">
          <a:xfrm>
            <a:off x="6279885" y="3904793"/>
            <a:ext cx="1123306" cy="175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ackstage Software Catalog and Developer Platform">
            <a:extLst>
              <a:ext uri="{FF2B5EF4-FFF2-40B4-BE49-F238E27FC236}">
                <a16:creationId xmlns:a16="http://schemas.microsoft.com/office/drawing/2014/main" id="{E49CD2C6-C56E-3298-9253-4C2129BED9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8" t="4082" r="90122" b="32672"/>
          <a:stretch/>
        </p:blipFill>
        <p:spPr bwMode="auto">
          <a:xfrm>
            <a:off x="6018891" y="3554562"/>
            <a:ext cx="230931" cy="210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0D7C49-2026-00FF-4D6A-F26AC3D83346}"/>
              </a:ext>
            </a:extLst>
          </p:cNvPr>
          <p:cNvSpPr txBox="1"/>
          <p:nvPr/>
        </p:nvSpPr>
        <p:spPr>
          <a:xfrm>
            <a:off x="8903750" y="2491592"/>
            <a:ext cx="31373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b="1" dirty="0">
                <a:solidFill>
                  <a:prstClr val="black"/>
                </a:solidFill>
                <a:latin typeface="Calibri" panose="020F0502020204030204"/>
              </a:rPr>
              <a:t>Build from the templates</a:t>
            </a: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Ensure the code quality and structure as per </a:t>
            </a:r>
            <a:r>
              <a:rPr lang="en-GB" sz="1300" dirty="0">
                <a:solidFill>
                  <a:srgbClr val="7030A0"/>
                </a:solidFill>
                <a:latin typeface="Calibri" panose="020F0502020204030204"/>
              </a:rPr>
              <a:t>Coding  Policy/Guidelines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Approved libraries are used (</a:t>
            </a:r>
            <a:r>
              <a:rPr lang="en-GB" sz="1300" dirty="0">
                <a:solidFill>
                  <a:srgbClr val="7030A0"/>
                </a:solidFill>
                <a:latin typeface="Calibri" panose="020F0502020204030204"/>
              </a:rPr>
              <a:t>quality policy/Guidelines</a:t>
            </a: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Create a GitHub repository and assign securities as per (</a:t>
            </a:r>
            <a:r>
              <a:rPr lang="en-GB" sz="1300" dirty="0">
                <a:solidFill>
                  <a:srgbClr val="7030A0"/>
                </a:solidFill>
                <a:latin typeface="Calibri" panose="020F0502020204030204"/>
              </a:rPr>
              <a:t>security/ source control policy</a:t>
            </a: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Cloud Infrastructure is source automatically covering the </a:t>
            </a:r>
            <a:r>
              <a:rPr lang="en-GB" sz="1300" dirty="0">
                <a:solidFill>
                  <a:srgbClr val="7030A0"/>
                </a:solidFill>
                <a:latin typeface="Calibri" panose="020F0502020204030204"/>
              </a:rPr>
              <a:t>Infrastructure &amp; Deployment Policy </a:t>
            </a: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(including different environment for testing and production)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Test data and integration tests are setup (</a:t>
            </a:r>
            <a:r>
              <a:rPr lang="en-GB" sz="1300" dirty="0">
                <a:solidFill>
                  <a:srgbClr val="7030A0"/>
                </a:solidFill>
                <a:latin typeface="Calibri" panose="020F0502020204030204"/>
              </a:rPr>
              <a:t>quality policy, security policy</a:t>
            </a:r>
            <a:r>
              <a:rPr lang="en-GB" sz="13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FCB466-10AD-613F-2D2C-10B22370B87B}"/>
              </a:ext>
            </a:extLst>
          </p:cNvPr>
          <p:cNvSpPr/>
          <p:nvPr/>
        </p:nvSpPr>
        <p:spPr>
          <a:xfrm>
            <a:off x="1932909" y="-15132"/>
            <a:ext cx="1032440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-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 (use of technology)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…Continue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B2FB67-FD1E-3831-284F-DBA883303ACD}"/>
              </a:ext>
            </a:extLst>
          </p:cNvPr>
          <p:cNvSpPr txBox="1"/>
          <p:nvPr/>
        </p:nvSpPr>
        <p:spPr>
          <a:xfrm>
            <a:off x="243077" y="4674903"/>
            <a:ext cx="4544881" cy="954107"/>
          </a:xfrm>
          <a:prstGeom prst="rect">
            <a:avLst/>
          </a:prstGeom>
          <a:solidFill>
            <a:srgbClr val="00206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002060"/>
                </a:solidFill>
                <a:latin typeface="Calibri" panose="020F0502020204030204"/>
              </a:rPr>
              <a:t>Cognitive Load for developers</a:t>
            </a:r>
          </a:p>
          <a:p>
            <a:pPr algn="ctr">
              <a:defRPr/>
            </a:pPr>
            <a:r>
              <a:rPr lang="en-GB" dirty="0">
                <a:solidFill>
                  <a:srgbClr val="002060"/>
                </a:solidFill>
                <a:latin typeface="Calibri" panose="020F0502020204030204"/>
              </a:rPr>
              <a:t>Understand all different technologies</a:t>
            </a:r>
          </a:p>
          <a:p>
            <a:pPr algn="ctr">
              <a:defRPr/>
            </a:pPr>
            <a:r>
              <a:rPr lang="en-GB" dirty="0">
                <a:solidFill>
                  <a:srgbClr val="002060"/>
                </a:solidFill>
                <a:latin typeface="Calibri" panose="020F0502020204030204"/>
              </a:rPr>
              <a:t>Time effort required to maintain them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E037E75-4282-E313-EF67-229786CB9020}"/>
              </a:ext>
            </a:extLst>
          </p:cNvPr>
          <p:cNvSpPr/>
          <p:nvPr/>
        </p:nvSpPr>
        <p:spPr>
          <a:xfrm>
            <a:off x="4807748" y="2815784"/>
            <a:ext cx="519794" cy="316735"/>
          </a:xfrm>
          <a:prstGeom prst="rightArrow">
            <a:avLst/>
          </a:prstGeom>
          <a:solidFill>
            <a:srgbClr val="00206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EDEB8-1873-1886-E0D6-177906FCCD31}"/>
              </a:ext>
            </a:extLst>
          </p:cNvPr>
          <p:cNvSpPr txBox="1"/>
          <p:nvPr/>
        </p:nvSpPr>
        <p:spPr>
          <a:xfrm>
            <a:off x="5909997" y="1963555"/>
            <a:ext cx="607997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b="1" dirty="0">
                <a:solidFill>
                  <a:srgbClr val="002060"/>
                </a:solidFill>
                <a:latin typeface="Calibri Light" panose="020F0302020204030204"/>
                <a:ea typeface="Calibri" panose="020F0502020204030204" pitchFamily="34" charset="0"/>
              </a:rPr>
              <a:t>Unifies infrastructure tooling, services, training, observability, cost tracking, infrastructure scaffolding, and documentation into a single streamlined </a:t>
            </a:r>
            <a:r>
              <a:rPr lang="en-GB" sz="1300" b="1" dirty="0">
                <a:solidFill>
                  <a:srgbClr val="002060"/>
                </a:solidFill>
                <a:latin typeface="Calibri Light" panose="020F0302020204030204"/>
                <a:ea typeface="Calibri" panose="020F0502020204030204" pitchFamily="34" charset="0"/>
              </a:rPr>
              <a:t>development</a:t>
            </a:r>
            <a:r>
              <a:rPr lang="en-GB" sz="1200" b="1" dirty="0">
                <a:solidFill>
                  <a:srgbClr val="002060"/>
                </a:solidFill>
                <a:latin typeface="Calibri Light" panose="020F0302020204030204"/>
                <a:ea typeface="Calibri" panose="020F0502020204030204" pitchFamily="34" charset="0"/>
              </a:rPr>
              <a:t> interface. </a:t>
            </a:r>
          </a:p>
        </p:txBody>
      </p:sp>
    </p:spTree>
    <p:extLst>
      <p:ext uri="{BB962C8B-B14F-4D97-AF65-F5344CB8AC3E}">
        <p14:creationId xmlns:p14="http://schemas.microsoft.com/office/powerpoint/2010/main" val="3669961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E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963AB0-B54F-4594-BF80-501A696E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3892"/>
            <a:ext cx="10515600" cy="191330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GB" sz="6700" b="0" dirty="0">
                <a:solidFill>
                  <a:schemeClr val="bg1">
                    <a:lumMod val="85000"/>
                  </a:schemeClr>
                </a:solidFill>
              </a:rPr>
              <a:t>Software Developer Portal</a:t>
            </a:r>
            <a:br>
              <a:rPr lang="en-GB" sz="6700" dirty="0"/>
            </a:br>
            <a:r>
              <a:rPr lang="en-GB" dirty="0"/>
              <a:t>Demo </a:t>
            </a:r>
            <a:r>
              <a:rPr lang="en-GB" sz="2700" dirty="0"/>
              <a:t>(use cases)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18ADD4-432B-DFB1-3EF3-B6EE02C8B6A8}"/>
              </a:ext>
            </a:extLst>
          </p:cNvPr>
          <p:cNvSpPr/>
          <p:nvPr/>
        </p:nvSpPr>
        <p:spPr>
          <a:xfrm>
            <a:off x="1867595" y="0"/>
            <a:ext cx="10324405" cy="48519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(Approach) - </a:t>
            </a:r>
            <a:r>
              <a:rPr kumimoji="0" lang="en-GB" sz="32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SEP (use of technology)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…Continue</a:t>
            </a:r>
          </a:p>
        </p:txBody>
      </p:sp>
    </p:spTree>
    <p:extLst>
      <p:ext uri="{BB962C8B-B14F-4D97-AF65-F5344CB8AC3E}">
        <p14:creationId xmlns:p14="http://schemas.microsoft.com/office/powerpoint/2010/main" val="2547219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150">
            <a:extLst>
              <a:ext uri="{FF2B5EF4-FFF2-40B4-BE49-F238E27FC236}">
                <a16:creationId xmlns:a16="http://schemas.microsoft.com/office/drawing/2014/main" id="{DA363FC5-59EF-D063-BD0E-C66FCD5F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488694" y="2233643"/>
            <a:ext cx="3214611" cy="2143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B0F87-BDED-3DB6-EFA3-9190A5FCDAE2}"/>
              </a:ext>
            </a:extLst>
          </p:cNvPr>
          <p:cNvSpPr txBox="1"/>
          <p:nvPr/>
        </p:nvSpPr>
        <p:spPr>
          <a:xfrm>
            <a:off x="13069464" y="6020058"/>
            <a:ext cx="3892169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en.wikipedia.org/wiki/Software_engine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B1CF51C-156B-4C79-7762-3C34B0C78F0A}"/>
              </a:ext>
            </a:extLst>
          </p:cNvPr>
          <p:cNvSpPr/>
          <p:nvPr/>
        </p:nvSpPr>
        <p:spPr>
          <a:xfrm>
            <a:off x="1710483" y="589539"/>
            <a:ext cx="3007910" cy="1874341"/>
          </a:xfrm>
          <a:prstGeom prst="cloudCallout">
            <a:avLst>
              <a:gd name="adj1" fmla="val 53481"/>
              <a:gd name="adj2" fmla="val 30182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all these </a:t>
            </a:r>
            <a:r>
              <a:rPr lang="en-GB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Development Policies, Standards and Guidelines</a:t>
            </a: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follow in my software development.</a:t>
            </a:r>
          </a:p>
          <a:p>
            <a:pPr algn="ctr"/>
            <a:r>
              <a:rPr lang="en-GB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anybody do this for me automatically?</a:t>
            </a:r>
          </a:p>
        </p:txBody>
      </p:sp>
    </p:spTree>
    <p:extLst>
      <p:ext uri="{BB962C8B-B14F-4D97-AF65-F5344CB8AC3E}">
        <p14:creationId xmlns:p14="http://schemas.microsoft.com/office/powerpoint/2010/main" val="191029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check mark symbol&#10;&#10;Description automatically generated">
            <a:extLst>
              <a:ext uri="{FF2B5EF4-FFF2-40B4-BE49-F238E27FC236}">
                <a16:creationId xmlns:a16="http://schemas.microsoft.com/office/drawing/2014/main" id="{43AEC881-0BC0-08FF-20D2-9836182538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01703" y="198495"/>
            <a:ext cx="573982" cy="573982"/>
          </a:xfrm>
          <a:prstGeom prst="rect">
            <a:avLst/>
          </a:prstGeom>
          <a:noFill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BA3C3-9A36-DC48-461A-10B1F873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50">
            <a:extLst>
              <a:ext uri="{FF2B5EF4-FFF2-40B4-BE49-F238E27FC236}">
                <a16:creationId xmlns:a16="http://schemas.microsoft.com/office/drawing/2014/main" id="{DA363FC5-59EF-D063-BD0E-C66FCD5FB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4488694" y="2233643"/>
            <a:ext cx="3214611" cy="2143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B0F87-BDED-3DB6-EFA3-9190A5FCDAE2}"/>
              </a:ext>
            </a:extLst>
          </p:cNvPr>
          <p:cNvSpPr txBox="1"/>
          <p:nvPr/>
        </p:nvSpPr>
        <p:spPr>
          <a:xfrm>
            <a:off x="13069464" y="6020058"/>
            <a:ext cx="3892169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5" tooltip="https://en.wikipedia.org/wiki/Software_engine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FD62F90-E129-7E8E-B99B-F704C1CDFB8B}"/>
              </a:ext>
            </a:extLst>
          </p:cNvPr>
          <p:cNvSpPr/>
          <p:nvPr/>
        </p:nvSpPr>
        <p:spPr>
          <a:xfrm>
            <a:off x="7553896" y="544161"/>
            <a:ext cx="3232732" cy="1917798"/>
          </a:xfrm>
          <a:prstGeom prst="cloudCallout">
            <a:avLst>
              <a:gd name="adj1" fmla="val -54018"/>
              <a:gd name="adj2" fmla="val 46400"/>
            </a:avLst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way for me to easily access information </a:t>
            </a:r>
          </a:p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my team is working on, the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used and the available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B1CF51C-156B-4C79-7762-3C34B0C78F0A}"/>
              </a:ext>
            </a:extLst>
          </p:cNvPr>
          <p:cNvSpPr/>
          <p:nvPr/>
        </p:nvSpPr>
        <p:spPr>
          <a:xfrm>
            <a:off x="1710483" y="589539"/>
            <a:ext cx="3007910" cy="1874341"/>
          </a:xfrm>
          <a:prstGeom prst="cloudCallout">
            <a:avLst>
              <a:gd name="adj1" fmla="val 53481"/>
              <a:gd name="adj2" fmla="val 30182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all these </a:t>
            </a:r>
            <a:r>
              <a:rPr lang="en-GB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Development Policies, Standards and Guidelines</a:t>
            </a: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follow in my software development.</a:t>
            </a:r>
          </a:p>
          <a:p>
            <a:pPr algn="ctr"/>
            <a:r>
              <a:rPr lang="en-GB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anybody do this for me automatically?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6DCBA-421E-8AA7-5959-4436E30E0F12}"/>
              </a:ext>
            </a:extLst>
          </p:cNvPr>
          <p:cNvSpPr txBox="1"/>
          <p:nvPr/>
        </p:nvSpPr>
        <p:spPr>
          <a:xfrm>
            <a:off x="2667000" y="6996500"/>
            <a:ext cx="6858000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hlinkClick r:id="rId3" tooltip="https://www.flickr.com/photos/137713708@N03/24379202246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7" tooltip="https://creativecommons.org/licenses/by-nc-sa/3.0/"/>
              </a:rPr>
              <a:t>CC BY-SA-NC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731951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BA3C3-9A36-DC48-461A-10B1F873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50">
            <a:extLst>
              <a:ext uri="{FF2B5EF4-FFF2-40B4-BE49-F238E27FC236}">
                <a16:creationId xmlns:a16="http://schemas.microsoft.com/office/drawing/2014/main" id="{DA363FC5-59EF-D063-BD0E-C66FCD5F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488694" y="2233643"/>
            <a:ext cx="3214611" cy="2143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B0F87-BDED-3DB6-EFA3-9190A5FCDAE2}"/>
              </a:ext>
            </a:extLst>
          </p:cNvPr>
          <p:cNvSpPr txBox="1"/>
          <p:nvPr/>
        </p:nvSpPr>
        <p:spPr>
          <a:xfrm>
            <a:off x="13069464" y="6020058"/>
            <a:ext cx="3892169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en.wikipedia.org/wiki/Software_engine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FD62F90-E129-7E8E-B99B-F704C1CDFB8B}"/>
              </a:ext>
            </a:extLst>
          </p:cNvPr>
          <p:cNvSpPr/>
          <p:nvPr/>
        </p:nvSpPr>
        <p:spPr>
          <a:xfrm>
            <a:off x="7553896" y="485486"/>
            <a:ext cx="3232732" cy="1917798"/>
          </a:xfrm>
          <a:prstGeom prst="cloudCallout">
            <a:avLst>
              <a:gd name="adj1" fmla="val -54018"/>
              <a:gd name="adj2" fmla="val 46400"/>
            </a:avLst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way for me to easily access information </a:t>
            </a:r>
          </a:p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my team is working on, the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used and the available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B1CF51C-156B-4C79-7762-3C34B0C78F0A}"/>
              </a:ext>
            </a:extLst>
          </p:cNvPr>
          <p:cNvSpPr/>
          <p:nvPr/>
        </p:nvSpPr>
        <p:spPr>
          <a:xfrm>
            <a:off x="1710483" y="589539"/>
            <a:ext cx="3007910" cy="1874341"/>
          </a:xfrm>
          <a:prstGeom prst="cloudCallout">
            <a:avLst>
              <a:gd name="adj1" fmla="val 53481"/>
              <a:gd name="adj2" fmla="val 30182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all these </a:t>
            </a:r>
            <a:r>
              <a:rPr lang="en-GB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Development Policies, Standards and Guidelines</a:t>
            </a: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follow in my software development.</a:t>
            </a:r>
          </a:p>
          <a:p>
            <a:pPr algn="ctr"/>
            <a:r>
              <a:rPr lang="en-GB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anybody do this for me automatically?</a:t>
            </a:r>
          </a:p>
        </p:txBody>
      </p:sp>
      <p:pic>
        <p:nvPicPr>
          <p:cNvPr id="3" name="Picture 2" descr="A blue check mark symbol&#10;&#10;Description automatically generated">
            <a:extLst>
              <a:ext uri="{FF2B5EF4-FFF2-40B4-BE49-F238E27FC236}">
                <a16:creationId xmlns:a16="http://schemas.microsoft.com/office/drawing/2014/main" id="{3146DC5E-D53C-8210-EDF6-8D5A071CD0C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3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1703" y="198495"/>
            <a:ext cx="573982" cy="57398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6CFBA5-4FE4-B224-B355-99B17321B94F}"/>
              </a:ext>
            </a:extLst>
          </p:cNvPr>
          <p:cNvSpPr txBox="1"/>
          <p:nvPr/>
        </p:nvSpPr>
        <p:spPr>
          <a:xfrm>
            <a:off x="2667000" y="6996500"/>
            <a:ext cx="6858000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hlinkClick r:id="rId6" tooltip="https://www.flickr.com/photos/137713708@N03/24379202246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7" tooltip="https://creativecommons.org/licenses/by-nc-sa/3.0/"/>
              </a:rPr>
              <a:t>CC BY-SA-NC</a:t>
            </a:r>
            <a:endParaRPr lang="en-GB" sz="900" dirty="0"/>
          </a:p>
        </p:txBody>
      </p:sp>
      <p:pic>
        <p:nvPicPr>
          <p:cNvPr id="8" name="Picture 7" descr="A blue check mark symbol&#10;&#10;Description automatically generated">
            <a:extLst>
              <a:ext uri="{FF2B5EF4-FFF2-40B4-BE49-F238E27FC236}">
                <a16:creationId xmlns:a16="http://schemas.microsoft.com/office/drawing/2014/main" id="{ED8E3234-8509-F6C8-3FDA-A8DE5F233F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3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12646" y="368136"/>
            <a:ext cx="573982" cy="573982"/>
          </a:xfrm>
          <a:prstGeom prst="rect">
            <a:avLst/>
          </a:prstGeom>
          <a:noFill/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2CA9605-4C65-F02F-AB31-216CE9359B45}"/>
              </a:ext>
            </a:extLst>
          </p:cNvPr>
          <p:cNvSpPr/>
          <p:nvPr/>
        </p:nvSpPr>
        <p:spPr>
          <a:xfrm>
            <a:off x="7727224" y="4269673"/>
            <a:ext cx="2886075" cy="1600732"/>
          </a:xfrm>
          <a:prstGeom prst="cloudCallout">
            <a:avLst>
              <a:gd name="adj1" fmla="val -48510"/>
              <a:gd name="adj2" fmla="val -6313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need to write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ADR </a:t>
            </a:r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Documentation Policy</a:t>
            </a:r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is that can be done through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SDP and </a:t>
            </a:r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become part of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automatically</a:t>
            </a:r>
            <a:endParaRPr lang="en-GB" sz="1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31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FBA3C3-9A36-DC48-461A-10B1F873D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raphic 150">
            <a:extLst>
              <a:ext uri="{FF2B5EF4-FFF2-40B4-BE49-F238E27FC236}">
                <a16:creationId xmlns:a16="http://schemas.microsoft.com/office/drawing/2014/main" id="{DA363FC5-59EF-D063-BD0E-C66FCD5FB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4488694" y="2233643"/>
            <a:ext cx="3214611" cy="2143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B0F87-BDED-3DB6-EFA3-9190A5FCDAE2}"/>
              </a:ext>
            </a:extLst>
          </p:cNvPr>
          <p:cNvSpPr txBox="1"/>
          <p:nvPr/>
        </p:nvSpPr>
        <p:spPr>
          <a:xfrm>
            <a:off x="13069464" y="6020058"/>
            <a:ext cx="3892169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en.wikipedia.org/wiki/Software_engine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DFD62F90-E129-7E8E-B99B-F704C1CDFB8B}"/>
              </a:ext>
            </a:extLst>
          </p:cNvPr>
          <p:cNvSpPr/>
          <p:nvPr/>
        </p:nvSpPr>
        <p:spPr>
          <a:xfrm>
            <a:off x="7553896" y="485486"/>
            <a:ext cx="3232732" cy="1917798"/>
          </a:xfrm>
          <a:prstGeom prst="cloudCallout">
            <a:avLst>
              <a:gd name="adj1" fmla="val -54018"/>
              <a:gd name="adj2" fmla="val 46400"/>
            </a:avLst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 way for me to easily access information </a:t>
            </a:r>
          </a:p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the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my team is working on, the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used and the available 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2C974F52-DA27-3EBB-2051-248428E39786}"/>
              </a:ext>
            </a:extLst>
          </p:cNvPr>
          <p:cNvSpPr/>
          <p:nvPr/>
        </p:nvSpPr>
        <p:spPr>
          <a:xfrm>
            <a:off x="1662000" y="4237149"/>
            <a:ext cx="2875177" cy="1604843"/>
          </a:xfrm>
          <a:prstGeom prst="cloudCallout">
            <a:avLst>
              <a:gd name="adj1" fmla="val 60057"/>
              <a:gd name="adj2" fmla="val -54825"/>
            </a:avLst>
          </a:prstGeom>
          <a:solidFill>
            <a:schemeClr val="accent6">
              <a:lumMod val="20000"/>
              <a:lumOff val="80000"/>
              <a:alpha val="2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need to use Redis database for this project,</a:t>
            </a:r>
            <a:r>
              <a:rPr lang="en-GB" sz="12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if any other team has used it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discuss the existing approach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7B1CF51C-156B-4C79-7762-3C34B0C78F0A}"/>
              </a:ext>
            </a:extLst>
          </p:cNvPr>
          <p:cNvSpPr/>
          <p:nvPr/>
        </p:nvSpPr>
        <p:spPr>
          <a:xfrm>
            <a:off x="1710483" y="589539"/>
            <a:ext cx="3007910" cy="1874341"/>
          </a:xfrm>
          <a:prstGeom prst="cloudCallout">
            <a:avLst>
              <a:gd name="adj1" fmla="val 53481"/>
              <a:gd name="adj2" fmla="val 30182"/>
            </a:avLst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all these </a:t>
            </a:r>
            <a:r>
              <a:rPr lang="en-GB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Development Policies, Standards and Guidelines</a:t>
            </a:r>
            <a:r>
              <a:rPr lang="en-GB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follow in my software development.</a:t>
            </a:r>
          </a:p>
          <a:p>
            <a:pPr algn="ctr"/>
            <a:r>
              <a:rPr lang="en-GB" sz="1400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b="1" u="sng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anybody do this for me automatically?</a:t>
            </a:r>
          </a:p>
        </p:txBody>
      </p:sp>
      <p:pic>
        <p:nvPicPr>
          <p:cNvPr id="3" name="Picture 2" descr="A blue check mark symbol&#10;&#10;Description automatically generated">
            <a:extLst>
              <a:ext uri="{FF2B5EF4-FFF2-40B4-BE49-F238E27FC236}">
                <a16:creationId xmlns:a16="http://schemas.microsoft.com/office/drawing/2014/main" id="{3146DC5E-D53C-8210-EDF6-8D5A071CD0C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3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01703" y="198495"/>
            <a:ext cx="573982" cy="57398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6CFBA5-4FE4-B224-B355-99B17321B94F}"/>
              </a:ext>
            </a:extLst>
          </p:cNvPr>
          <p:cNvSpPr txBox="1"/>
          <p:nvPr/>
        </p:nvSpPr>
        <p:spPr>
          <a:xfrm>
            <a:off x="2667000" y="6996500"/>
            <a:ext cx="6858000" cy="230832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r>
              <a:rPr lang="en-GB" sz="900" dirty="0">
                <a:hlinkClick r:id="rId6" tooltip="https://www.flickr.com/photos/137713708@N03/24379202246/"/>
              </a:rPr>
              <a:t>This Photo</a:t>
            </a:r>
            <a:r>
              <a:rPr lang="en-GB" sz="900" dirty="0"/>
              <a:t> by Unknown Author is licensed under </a:t>
            </a:r>
            <a:r>
              <a:rPr lang="en-GB" sz="900" dirty="0">
                <a:hlinkClick r:id="rId7" tooltip="https://creativecommons.org/licenses/by-nc-sa/3.0/"/>
              </a:rPr>
              <a:t>CC BY-SA-NC</a:t>
            </a:r>
            <a:endParaRPr lang="en-GB" sz="900" dirty="0"/>
          </a:p>
        </p:txBody>
      </p:sp>
      <p:pic>
        <p:nvPicPr>
          <p:cNvPr id="8" name="Picture 7" descr="A blue check mark symbol&#10;&#10;Description automatically generated">
            <a:extLst>
              <a:ext uri="{FF2B5EF4-FFF2-40B4-BE49-F238E27FC236}">
                <a16:creationId xmlns:a16="http://schemas.microsoft.com/office/drawing/2014/main" id="{ED8E3234-8509-F6C8-3FDA-A8DE5F233FF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3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212646" y="368136"/>
            <a:ext cx="573982" cy="573982"/>
          </a:xfrm>
          <a:prstGeom prst="rect">
            <a:avLst/>
          </a:prstGeom>
          <a:noFill/>
        </p:spPr>
      </p:pic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2CA9605-4C65-F02F-AB31-216CE9359B45}"/>
              </a:ext>
            </a:extLst>
          </p:cNvPr>
          <p:cNvSpPr/>
          <p:nvPr/>
        </p:nvSpPr>
        <p:spPr>
          <a:xfrm>
            <a:off x="7692407" y="4237149"/>
            <a:ext cx="3094221" cy="1600732"/>
          </a:xfrm>
          <a:prstGeom prst="cloudCallout">
            <a:avLst>
              <a:gd name="adj1" fmla="val -50490"/>
              <a:gd name="adj2" fmla="val -60989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need to write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ADR </a:t>
            </a:r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per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Documentation Policy</a:t>
            </a:r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is that can be done through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SDP and </a:t>
            </a:r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become part of </a:t>
            </a:r>
            <a:r>
              <a:rPr lang="en-GB" sz="11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 automatically</a:t>
            </a:r>
            <a:endParaRPr lang="en-GB" sz="1400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blue check mark symbol&#10;&#10;Description automatically generated">
            <a:extLst>
              <a:ext uri="{FF2B5EF4-FFF2-40B4-BE49-F238E27FC236}">
                <a16:creationId xmlns:a16="http://schemas.microsoft.com/office/drawing/2014/main" id="{541D0BB4-1017-95E4-9AAB-872C1F99F47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3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50086" y="3816115"/>
            <a:ext cx="573982" cy="573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303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D37D1-42BB-2AE9-777B-CCEDF465995F}"/>
              </a:ext>
            </a:extLst>
          </p:cNvPr>
          <p:cNvSpPr txBox="1"/>
          <p:nvPr/>
        </p:nvSpPr>
        <p:spPr>
          <a:xfrm>
            <a:off x="823810" y="952513"/>
            <a:ext cx="1087677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(ONS technical strategy)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enable innovation at speed and scale which will keep the ONS providing high quality data and analysis to shape the UK, improve lives and build the future.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C35B5-5BC1-1939-3054-53334B5B8909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</p:spTree>
    <p:extLst>
      <p:ext uri="{BB962C8B-B14F-4D97-AF65-F5344CB8AC3E}">
        <p14:creationId xmlns:p14="http://schemas.microsoft.com/office/powerpoint/2010/main" val="1835542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>
            <a:extLst>
              <a:ext uri="{FF2B5EF4-FFF2-40B4-BE49-F238E27FC236}">
                <a16:creationId xmlns:a16="http://schemas.microsoft.com/office/drawing/2014/main" id="{3B6F2733-5D40-8D3C-A5A8-071D07CE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144995" y="2424919"/>
            <a:ext cx="2200758" cy="149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213BF-19D2-73E1-358D-44C791DCA727}"/>
              </a:ext>
            </a:extLst>
          </p:cNvPr>
          <p:cNvSpPr txBox="1"/>
          <p:nvPr/>
        </p:nvSpPr>
        <p:spPr>
          <a:xfrm>
            <a:off x="8096965" y="6152437"/>
            <a:ext cx="136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www.flickr.com/photos/nrcgov/74475944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9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F55BC-0218-18C8-69BA-AFCC34D06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846246" y="2436824"/>
            <a:ext cx="2200758" cy="1467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F9742-38A0-00AE-0722-1E4C22AE25F0}"/>
              </a:ext>
            </a:extLst>
          </p:cNvPr>
          <p:cNvSpPr txBox="1"/>
          <p:nvPr/>
        </p:nvSpPr>
        <p:spPr>
          <a:xfrm>
            <a:off x="10332201" y="6152437"/>
            <a:ext cx="1440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6" tooltip="https://courses.lumenlearning.com/suny-fmcc-wm-compapp/chapter/assignm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8F6AF84-0606-CE52-2C93-5263E367F7F2}"/>
              </a:ext>
            </a:extLst>
          </p:cNvPr>
          <p:cNvSpPr/>
          <p:nvPr/>
        </p:nvSpPr>
        <p:spPr>
          <a:xfrm>
            <a:off x="844429" y="714883"/>
            <a:ext cx="3001817" cy="1885442"/>
          </a:xfrm>
          <a:prstGeom prst="cloudCallout">
            <a:avLst>
              <a:gd name="adj1" fmla="val 49166"/>
              <a:gd name="adj2" fmla="val 46658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specific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languages, tools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are in use,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in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project?</a:t>
            </a:r>
          </a:p>
        </p:txBody>
      </p:sp>
      <p:pic>
        <p:nvPicPr>
          <p:cNvPr id="13" name="Graphic 150">
            <a:extLst>
              <a:ext uri="{FF2B5EF4-FFF2-40B4-BE49-F238E27FC236}">
                <a16:creationId xmlns:a16="http://schemas.microsoft.com/office/drawing/2014/main" id="{46A77EF5-6200-86E2-3995-10F3D8B80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5083608" y="3515692"/>
            <a:ext cx="2024783" cy="13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18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>
            <a:extLst>
              <a:ext uri="{FF2B5EF4-FFF2-40B4-BE49-F238E27FC236}">
                <a16:creationId xmlns:a16="http://schemas.microsoft.com/office/drawing/2014/main" id="{3B6F2733-5D40-8D3C-A5A8-071D07CE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144995" y="2424919"/>
            <a:ext cx="2200758" cy="149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213BF-19D2-73E1-358D-44C791DCA727}"/>
              </a:ext>
            </a:extLst>
          </p:cNvPr>
          <p:cNvSpPr txBox="1"/>
          <p:nvPr/>
        </p:nvSpPr>
        <p:spPr>
          <a:xfrm>
            <a:off x="8096965" y="6152437"/>
            <a:ext cx="136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www.flickr.com/photos/nrcgov/74475944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9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F55BC-0218-18C8-69BA-AFCC34D06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846246" y="2436824"/>
            <a:ext cx="2200758" cy="1467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F9742-38A0-00AE-0722-1E4C22AE25F0}"/>
              </a:ext>
            </a:extLst>
          </p:cNvPr>
          <p:cNvSpPr txBox="1"/>
          <p:nvPr/>
        </p:nvSpPr>
        <p:spPr>
          <a:xfrm>
            <a:off x="10332201" y="6152437"/>
            <a:ext cx="1440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6" tooltip="https://courses.lumenlearning.com/suny-fmcc-wm-compapp/chapter/assignm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E69C89C-0DBC-6A23-3E0E-4A97FC63332E}"/>
              </a:ext>
            </a:extLst>
          </p:cNvPr>
          <p:cNvSpPr/>
          <p:nvPr/>
        </p:nvSpPr>
        <p:spPr>
          <a:xfrm>
            <a:off x="8015008" y="551382"/>
            <a:ext cx="2886075" cy="1885442"/>
          </a:xfrm>
          <a:prstGeom prst="cloudCallout">
            <a:avLst>
              <a:gd name="adj1" fmla="val -44029"/>
              <a:gd name="adj2" fmla="val 567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owns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GB" sz="14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Services, Website, Library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8F6AF84-0606-CE52-2C93-5263E367F7F2}"/>
              </a:ext>
            </a:extLst>
          </p:cNvPr>
          <p:cNvSpPr/>
          <p:nvPr/>
        </p:nvSpPr>
        <p:spPr>
          <a:xfrm>
            <a:off x="844429" y="714883"/>
            <a:ext cx="3001817" cy="1885442"/>
          </a:xfrm>
          <a:prstGeom prst="cloudCallout">
            <a:avLst>
              <a:gd name="adj1" fmla="val 49166"/>
              <a:gd name="adj2" fmla="val 46658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specific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languages, tools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are in use,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in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project?</a:t>
            </a:r>
          </a:p>
        </p:txBody>
      </p:sp>
      <p:pic>
        <p:nvPicPr>
          <p:cNvPr id="13" name="Graphic 150">
            <a:extLst>
              <a:ext uri="{FF2B5EF4-FFF2-40B4-BE49-F238E27FC236}">
                <a16:creationId xmlns:a16="http://schemas.microsoft.com/office/drawing/2014/main" id="{46A77EF5-6200-86E2-3995-10F3D8B80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5083608" y="3515692"/>
            <a:ext cx="2024783" cy="1349854"/>
          </a:xfrm>
          <a:prstGeom prst="rect">
            <a:avLst/>
          </a:prstGeom>
        </p:spPr>
      </p:pic>
      <p:pic>
        <p:nvPicPr>
          <p:cNvPr id="3" name="Picture 2" descr="A blue check mark symbol&#10;&#10;Description automatically generated">
            <a:extLst>
              <a:ext uri="{FF2B5EF4-FFF2-40B4-BE49-F238E27FC236}">
                <a16:creationId xmlns:a16="http://schemas.microsoft.com/office/drawing/2014/main" id="{8FAEFFCE-AE09-DFA9-67B7-EA1C3D901E9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3000"/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347910" y="427892"/>
            <a:ext cx="573982" cy="573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5735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>
            <a:extLst>
              <a:ext uri="{FF2B5EF4-FFF2-40B4-BE49-F238E27FC236}">
                <a16:creationId xmlns:a16="http://schemas.microsoft.com/office/drawing/2014/main" id="{3B6F2733-5D40-8D3C-A5A8-071D07CE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144995" y="2424919"/>
            <a:ext cx="2200758" cy="149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213BF-19D2-73E1-358D-44C791DCA727}"/>
              </a:ext>
            </a:extLst>
          </p:cNvPr>
          <p:cNvSpPr txBox="1"/>
          <p:nvPr/>
        </p:nvSpPr>
        <p:spPr>
          <a:xfrm>
            <a:off x="8096965" y="6152437"/>
            <a:ext cx="136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www.flickr.com/photos/nrcgov/74475944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9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F55BC-0218-18C8-69BA-AFCC34D06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846246" y="2436824"/>
            <a:ext cx="2200758" cy="1467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F9742-38A0-00AE-0722-1E4C22AE25F0}"/>
              </a:ext>
            </a:extLst>
          </p:cNvPr>
          <p:cNvSpPr txBox="1"/>
          <p:nvPr/>
        </p:nvSpPr>
        <p:spPr>
          <a:xfrm>
            <a:off x="10332201" y="6152437"/>
            <a:ext cx="1440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6" tooltip="https://courses.lumenlearning.com/suny-fmcc-wm-compapp/chapter/assignm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E69C89C-0DBC-6A23-3E0E-4A97FC63332E}"/>
              </a:ext>
            </a:extLst>
          </p:cNvPr>
          <p:cNvSpPr/>
          <p:nvPr/>
        </p:nvSpPr>
        <p:spPr>
          <a:xfrm>
            <a:off x="8015008" y="551382"/>
            <a:ext cx="2886075" cy="1885442"/>
          </a:xfrm>
          <a:prstGeom prst="cloudCallout">
            <a:avLst>
              <a:gd name="adj1" fmla="val -44029"/>
              <a:gd name="adj2" fmla="val 567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owns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GB" sz="14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Services, Website, Library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8F6AF84-0606-CE52-2C93-5263E367F7F2}"/>
              </a:ext>
            </a:extLst>
          </p:cNvPr>
          <p:cNvSpPr/>
          <p:nvPr/>
        </p:nvSpPr>
        <p:spPr>
          <a:xfrm>
            <a:off x="844429" y="714883"/>
            <a:ext cx="3001817" cy="1885442"/>
          </a:xfrm>
          <a:prstGeom prst="cloudCallout">
            <a:avLst>
              <a:gd name="adj1" fmla="val 49166"/>
              <a:gd name="adj2" fmla="val 46658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specific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languages, tools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are in use,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in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project?</a:t>
            </a:r>
          </a:p>
        </p:txBody>
      </p:sp>
      <p:pic>
        <p:nvPicPr>
          <p:cNvPr id="13" name="Graphic 150">
            <a:extLst>
              <a:ext uri="{FF2B5EF4-FFF2-40B4-BE49-F238E27FC236}">
                <a16:creationId xmlns:a16="http://schemas.microsoft.com/office/drawing/2014/main" id="{46A77EF5-6200-86E2-3995-10F3D8B80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5083608" y="3515692"/>
            <a:ext cx="2024783" cy="1349854"/>
          </a:xfrm>
          <a:prstGeom prst="rect">
            <a:avLst/>
          </a:prstGeom>
        </p:spPr>
      </p:pic>
      <p:pic>
        <p:nvPicPr>
          <p:cNvPr id="3" name="Picture 2" descr="A blue check mark symbol&#10;&#10;Description automatically generated">
            <a:extLst>
              <a:ext uri="{FF2B5EF4-FFF2-40B4-BE49-F238E27FC236}">
                <a16:creationId xmlns:a16="http://schemas.microsoft.com/office/drawing/2014/main" id="{8FAEFFCE-AE09-DFA9-67B7-EA1C3D901E9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3000"/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347910" y="427892"/>
            <a:ext cx="573982" cy="573982"/>
          </a:xfrm>
          <a:prstGeom prst="rect">
            <a:avLst/>
          </a:prstGeom>
          <a:noFill/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0A45EA8-CBD4-E12C-5BA2-4B4ACE156EB5}"/>
              </a:ext>
            </a:extLst>
          </p:cNvPr>
          <p:cNvSpPr/>
          <p:nvPr/>
        </p:nvSpPr>
        <p:spPr>
          <a:xfrm>
            <a:off x="8015008" y="4189422"/>
            <a:ext cx="2886075" cy="1600732"/>
          </a:xfrm>
          <a:prstGeom prst="cloudCallout">
            <a:avLst>
              <a:gd name="adj1" fmla="val -49457"/>
              <a:gd name="adj2" fmla="val -6459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Ok, so we have all this information available in SDP,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just Ask it and it tells me?</a:t>
            </a:r>
          </a:p>
        </p:txBody>
      </p:sp>
      <p:pic>
        <p:nvPicPr>
          <p:cNvPr id="4" name="Picture 3" descr="A blue check mark symbol&#10;&#10;Description automatically generated">
            <a:extLst>
              <a:ext uri="{FF2B5EF4-FFF2-40B4-BE49-F238E27FC236}">
                <a16:creationId xmlns:a16="http://schemas.microsoft.com/office/drawing/2014/main" id="{9B4C39E7-895E-390A-E64D-FEF2D5CC4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3000"/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32201" y="427892"/>
            <a:ext cx="573982" cy="573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6040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5">
            <a:extLst>
              <a:ext uri="{FF2B5EF4-FFF2-40B4-BE49-F238E27FC236}">
                <a16:creationId xmlns:a16="http://schemas.microsoft.com/office/drawing/2014/main" id="{3B6F2733-5D40-8D3C-A5A8-071D07CEB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144995" y="2424919"/>
            <a:ext cx="2200758" cy="14916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213BF-19D2-73E1-358D-44C791DCA727}"/>
              </a:ext>
            </a:extLst>
          </p:cNvPr>
          <p:cNvSpPr txBox="1"/>
          <p:nvPr/>
        </p:nvSpPr>
        <p:spPr>
          <a:xfrm>
            <a:off x="8096965" y="6152437"/>
            <a:ext cx="1361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3" tooltip="https://www.flickr.com/photos/nrcgov/74475944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9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1F55BC-0218-18C8-69BA-AFCC34D06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3846246" y="2436824"/>
            <a:ext cx="2200758" cy="1467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3F9742-38A0-00AE-0722-1E4C22AE25F0}"/>
              </a:ext>
            </a:extLst>
          </p:cNvPr>
          <p:cNvSpPr txBox="1"/>
          <p:nvPr/>
        </p:nvSpPr>
        <p:spPr>
          <a:xfrm>
            <a:off x="10332201" y="6152437"/>
            <a:ext cx="14401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hlinkClick r:id="rId6" tooltip="https://courses.lumenlearning.com/suny-fmcc-wm-compapp/chapter/assignment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GB" sz="900" dirty="0">
                <a:solidFill>
                  <a:schemeClr val="bg1"/>
                </a:solidFill>
              </a:rPr>
              <a:t> by Unknown Author is licensed under </a:t>
            </a:r>
            <a:r>
              <a:rPr lang="en-GB" sz="900" dirty="0">
                <a:solidFill>
                  <a:schemeClr val="bg1"/>
                </a:solidFill>
                <a:hlinkClick r:id="rId7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AE69C89C-0DBC-6A23-3E0E-4A97FC63332E}"/>
              </a:ext>
            </a:extLst>
          </p:cNvPr>
          <p:cNvSpPr/>
          <p:nvPr/>
        </p:nvSpPr>
        <p:spPr>
          <a:xfrm>
            <a:off x="8015008" y="547427"/>
            <a:ext cx="2886075" cy="1885442"/>
          </a:xfrm>
          <a:prstGeom prst="cloudCallout">
            <a:avLst>
              <a:gd name="adj1" fmla="val -44029"/>
              <a:gd name="adj2" fmla="val 56708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 owns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GB" sz="14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Services, Website, Library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etc?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A8F6AF84-0606-CE52-2C93-5263E367F7F2}"/>
              </a:ext>
            </a:extLst>
          </p:cNvPr>
          <p:cNvSpPr/>
          <p:nvPr/>
        </p:nvSpPr>
        <p:spPr>
          <a:xfrm>
            <a:off x="844429" y="714883"/>
            <a:ext cx="3001817" cy="1885442"/>
          </a:xfrm>
          <a:prstGeom prst="cloudCallout">
            <a:avLst>
              <a:gd name="adj1" fmla="val 49166"/>
              <a:gd name="adj2" fmla="val 46658"/>
            </a:avLst>
          </a:prstGeom>
          <a:solidFill>
            <a:schemeClr val="accent3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know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specific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languages, tools 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framework are in use,</a:t>
            </a:r>
            <a:r>
              <a:rPr lang="en-GB" sz="1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in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project?</a:t>
            </a:r>
          </a:p>
        </p:txBody>
      </p:sp>
      <p:pic>
        <p:nvPicPr>
          <p:cNvPr id="13" name="Graphic 150">
            <a:extLst>
              <a:ext uri="{FF2B5EF4-FFF2-40B4-BE49-F238E27FC236}">
                <a16:creationId xmlns:a16="http://schemas.microsoft.com/office/drawing/2014/main" id="{46A77EF5-6200-86E2-3995-10F3D8B80E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/>
        </p:blipFill>
        <p:spPr>
          <a:xfrm>
            <a:off x="5083608" y="3515692"/>
            <a:ext cx="2024783" cy="1349854"/>
          </a:xfrm>
          <a:prstGeom prst="rect">
            <a:avLst/>
          </a:prstGeom>
        </p:spPr>
      </p:pic>
      <p:pic>
        <p:nvPicPr>
          <p:cNvPr id="3" name="Picture 2" descr="A blue check mark symbol&#10;&#10;Description automatically generated">
            <a:extLst>
              <a:ext uri="{FF2B5EF4-FFF2-40B4-BE49-F238E27FC236}">
                <a16:creationId xmlns:a16="http://schemas.microsoft.com/office/drawing/2014/main" id="{8FAEFFCE-AE09-DFA9-67B7-EA1C3D901E9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3000"/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3347910" y="427892"/>
            <a:ext cx="573982" cy="573982"/>
          </a:xfrm>
          <a:prstGeom prst="rect">
            <a:avLst/>
          </a:prstGeom>
          <a:noFill/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40A45EA8-CBD4-E12C-5BA2-4B4ACE156EB5}"/>
              </a:ext>
            </a:extLst>
          </p:cNvPr>
          <p:cNvSpPr/>
          <p:nvPr/>
        </p:nvSpPr>
        <p:spPr>
          <a:xfrm>
            <a:off x="8015008" y="4189422"/>
            <a:ext cx="2886075" cy="1600732"/>
          </a:xfrm>
          <a:prstGeom prst="cloudCallout">
            <a:avLst>
              <a:gd name="adj1" fmla="val -49457"/>
              <a:gd name="adj2" fmla="val -64591"/>
            </a:avLst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Ok, so we have all this information available in SDP, </a:t>
            </a:r>
            <a:r>
              <a:rPr lang="en-GB" sz="1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I just Ask it and it tells me?</a:t>
            </a:r>
          </a:p>
        </p:txBody>
      </p:sp>
      <p:pic>
        <p:nvPicPr>
          <p:cNvPr id="4" name="Picture 3" descr="A blue check mark symbol&#10;&#10;Description automatically generated">
            <a:extLst>
              <a:ext uri="{FF2B5EF4-FFF2-40B4-BE49-F238E27FC236}">
                <a16:creationId xmlns:a16="http://schemas.microsoft.com/office/drawing/2014/main" id="{9B4C39E7-895E-390A-E64D-FEF2D5CC4E73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3000"/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32201" y="427892"/>
            <a:ext cx="573982" cy="573982"/>
          </a:xfrm>
          <a:prstGeom prst="rect">
            <a:avLst/>
          </a:prstGeom>
          <a:noFill/>
        </p:spPr>
      </p:pic>
      <p:pic>
        <p:nvPicPr>
          <p:cNvPr id="11" name="Picture 10" descr="A blue check mark symbol&#10;&#10;Description automatically generated">
            <a:extLst>
              <a:ext uri="{FF2B5EF4-FFF2-40B4-BE49-F238E27FC236}">
                <a16:creationId xmlns:a16="http://schemas.microsoft.com/office/drawing/2014/main" id="{8CD8BA72-3ABB-BD79-6950-5A7210A00D5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83000"/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332201" y="4005662"/>
            <a:ext cx="573982" cy="573982"/>
          </a:xfrm>
          <a:prstGeom prst="rect">
            <a:avLst/>
          </a:prstGeom>
          <a:noFill/>
        </p:spPr>
      </p:pic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E86F68BA-C6BD-F493-88F8-FBA2D1E7BD0D}"/>
              </a:ext>
            </a:extLst>
          </p:cNvPr>
          <p:cNvSpPr/>
          <p:nvPr/>
        </p:nvSpPr>
        <p:spPr>
          <a:xfrm>
            <a:off x="920075" y="4257676"/>
            <a:ext cx="3001817" cy="1648508"/>
          </a:xfrm>
          <a:prstGeom prst="cloudCallout">
            <a:avLst>
              <a:gd name="adj1" fmla="val 62647"/>
              <a:gd name="adj2" fmla="val -69213"/>
            </a:avLst>
          </a:prstGeom>
          <a:solidFill>
            <a:schemeClr val="accent3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have </a:t>
            </a:r>
            <a:r>
              <a:rPr lang="en-GB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many repositories/ systems</a:t>
            </a:r>
            <a:r>
              <a:rPr lang="en-GB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it will take </a:t>
            </a:r>
            <a:r>
              <a:rPr lang="en-GB" sz="1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lot of time/effort </a:t>
            </a:r>
            <a:r>
              <a:rPr lang="en-GB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bring them all under SDP? </a:t>
            </a:r>
            <a:endParaRPr lang="en-GB" sz="14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839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FB65-3B29-F38F-B0AB-62FD79E4CD86}"/>
              </a:ext>
            </a:extLst>
          </p:cNvPr>
          <p:cNvSpPr txBox="1"/>
          <p:nvPr/>
        </p:nvSpPr>
        <p:spPr>
          <a:xfrm>
            <a:off x="4738395" y="2398368"/>
            <a:ext cx="2715209" cy="923330"/>
          </a:xfrm>
          <a:prstGeom prst="rect">
            <a:avLst/>
          </a:prstGeom>
        </p:spPr>
        <p:txBody>
          <a:bodyPr vert="horz" wrap="square" lIns="0" tIns="45720" rIns="91440" bIns="45720" rtlCol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183E5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944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EC35B5-5BC1-1939-3054-53334B5B8909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1A1-6A41-E1CD-9E05-C700AB5261DA}"/>
              </a:ext>
            </a:extLst>
          </p:cNvPr>
          <p:cNvSpPr txBox="1"/>
          <p:nvPr/>
        </p:nvSpPr>
        <p:spPr>
          <a:xfrm>
            <a:off x="803932" y="1030050"/>
            <a:ext cx="11187677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(ONS technical strategy)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enable </a:t>
            </a:r>
            <a:r>
              <a:rPr kumimoji="0" lang="en-GB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will keep the ONS providing high quality data and analysis to shape the UK, improve lives and build the future.</a:t>
            </a:r>
          </a:p>
        </p:txBody>
      </p:sp>
    </p:spTree>
    <p:extLst>
      <p:ext uri="{BB962C8B-B14F-4D97-AF65-F5344CB8AC3E}">
        <p14:creationId xmlns:p14="http://schemas.microsoft.com/office/powerpoint/2010/main" val="95873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D37D1-42BB-2AE9-777B-CCEDF465995F}"/>
              </a:ext>
            </a:extLst>
          </p:cNvPr>
          <p:cNvSpPr txBox="1"/>
          <p:nvPr/>
        </p:nvSpPr>
        <p:spPr>
          <a:xfrm>
            <a:off x="823810" y="952513"/>
            <a:ext cx="1087677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(ONS technical strategy)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enable innovation at speed and scale which will keep the ONS providing high quality data and analysis to shape the UK, improve lives and build the future.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C35B5-5BC1-1939-3054-53334B5B8909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1A1-6A41-E1CD-9E05-C700AB5261DA}"/>
              </a:ext>
            </a:extLst>
          </p:cNvPr>
          <p:cNvSpPr txBox="1"/>
          <p:nvPr/>
        </p:nvSpPr>
        <p:spPr>
          <a:xfrm>
            <a:off x="823810" y="839553"/>
            <a:ext cx="11187677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(ONS technical strategy)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enable </a:t>
            </a:r>
            <a:r>
              <a:rPr kumimoji="0" lang="en-GB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will keep the ONS providing high quality data and analysis to shape the UK, improve lives and build the future.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F75E6E-A5C8-2562-5729-21BDCFD4E835}"/>
              </a:ext>
            </a:extLst>
          </p:cNvPr>
          <p:cNvGrpSpPr/>
          <p:nvPr/>
        </p:nvGrpSpPr>
        <p:grpSpPr>
          <a:xfrm>
            <a:off x="1741400" y="2577355"/>
            <a:ext cx="9041595" cy="2986794"/>
            <a:chOff x="1430299" y="2550507"/>
            <a:chExt cx="9041595" cy="2986794"/>
          </a:xfrm>
        </p:grpSpPr>
        <p:pic>
          <p:nvPicPr>
            <p:cNvPr id="8" name="Picture 10" descr="ServiceTonic for a &quot;as a service&quot; world | ServiceTonic">
              <a:extLst>
                <a:ext uri="{FF2B5EF4-FFF2-40B4-BE49-F238E27FC236}">
                  <a16:creationId xmlns:a16="http://schemas.microsoft.com/office/drawing/2014/main" id="{60A6E53B-069C-3F03-2150-C3307A7898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6"/>
            <a:stretch/>
          </p:blipFill>
          <p:spPr bwMode="auto">
            <a:xfrm>
              <a:off x="8483437" y="3810402"/>
              <a:ext cx="1852644" cy="129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Cloud Data Migration | How to Manage Your Cloud Storage | ESF">
              <a:extLst>
                <a:ext uri="{FF2B5EF4-FFF2-40B4-BE49-F238E27FC236}">
                  <a16:creationId xmlns:a16="http://schemas.microsoft.com/office/drawing/2014/main" id="{BC7597F2-9467-CF88-8C42-45A0A315F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299" y="3799925"/>
              <a:ext cx="1927038" cy="1310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579C45-699D-2C11-8119-06F56B531CA3}"/>
                </a:ext>
              </a:extLst>
            </p:cNvPr>
            <p:cNvSpPr/>
            <p:nvPr/>
          </p:nvSpPr>
          <p:spPr>
            <a:xfrm>
              <a:off x="3062345" y="2550507"/>
              <a:ext cx="5398968" cy="491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 Principles of ONS Technical Strategy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6CB36C-1C26-07EA-DF4E-322FC7BD3F7F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rot="5400000">
              <a:off x="3698735" y="1736830"/>
              <a:ext cx="758179" cy="33680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2F07D4E-9E28-D8E2-23D9-AE42A8FF2A2D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 rot="16200000" flipH="1">
              <a:off x="7201466" y="1602109"/>
              <a:ext cx="768656" cy="36479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5B8BC-7FAC-CE10-6E0F-D56F3A5CFD06}"/>
                </a:ext>
              </a:extLst>
            </p:cNvPr>
            <p:cNvSpPr txBox="1"/>
            <p:nvPr/>
          </p:nvSpPr>
          <p:spPr>
            <a:xfrm>
              <a:off x="1680468" y="5180355"/>
              <a:ext cx="1426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 to Cloud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3DE052-5D7A-C26E-A3F5-00FA88BCCFA8}"/>
                </a:ext>
              </a:extLst>
            </p:cNvPr>
            <p:cNvSpPr txBox="1"/>
            <p:nvPr/>
          </p:nvSpPr>
          <p:spPr>
            <a:xfrm>
              <a:off x="8347625" y="5198747"/>
              <a:ext cx="2124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Everything as a 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7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AD37D1-42BB-2AE9-777B-CCEDF465995F}"/>
              </a:ext>
            </a:extLst>
          </p:cNvPr>
          <p:cNvSpPr txBox="1"/>
          <p:nvPr/>
        </p:nvSpPr>
        <p:spPr>
          <a:xfrm>
            <a:off x="823810" y="952513"/>
            <a:ext cx="1087677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(ONS technical strategy)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enable innovation at speed and scale which will keep the ONS providing high quality data and analysis to shape the UK, improve lives and build the future.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C35B5-5BC1-1939-3054-53334B5B8909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1A1-6A41-E1CD-9E05-C700AB5261DA}"/>
              </a:ext>
            </a:extLst>
          </p:cNvPr>
          <p:cNvSpPr txBox="1"/>
          <p:nvPr/>
        </p:nvSpPr>
        <p:spPr>
          <a:xfrm>
            <a:off x="823810" y="839553"/>
            <a:ext cx="11187677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Purpose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(ONS technical strategy)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enable </a:t>
            </a:r>
            <a:r>
              <a:rPr kumimoji="0" lang="en-GB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 will keep the ONS providing high quality data and analysis to shape the UK, improve lives and build the future.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F75E6E-A5C8-2562-5729-21BDCFD4E835}"/>
              </a:ext>
            </a:extLst>
          </p:cNvPr>
          <p:cNvGrpSpPr/>
          <p:nvPr/>
        </p:nvGrpSpPr>
        <p:grpSpPr>
          <a:xfrm>
            <a:off x="1575202" y="2577354"/>
            <a:ext cx="9041595" cy="2986794"/>
            <a:chOff x="1430299" y="2550507"/>
            <a:chExt cx="9041595" cy="2986794"/>
          </a:xfrm>
        </p:grpSpPr>
        <p:pic>
          <p:nvPicPr>
            <p:cNvPr id="8" name="Picture 10" descr="ServiceTonic for a &quot;as a service&quot; world | ServiceTonic">
              <a:extLst>
                <a:ext uri="{FF2B5EF4-FFF2-40B4-BE49-F238E27FC236}">
                  <a16:creationId xmlns:a16="http://schemas.microsoft.com/office/drawing/2014/main" id="{60A6E53B-069C-3F03-2150-C3307A7898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6"/>
            <a:stretch/>
          </p:blipFill>
          <p:spPr bwMode="auto">
            <a:xfrm>
              <a:off x="8483437" y="3810402"/>
              <a:ext cx="1852644" cy="129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2" descr="Cloud Data Migration | How to Manage Your Cloud Storage | ESF">
              <a:extLst>
                <a:ext uri="{FF2B5EF4-FFF2-40B4-BE49-F238E27FC236}">
                  <a16:creationId xmlns:a16="http://schemas.microsoft.com/office/drawing/2014/main" id="{BC7597F2-9467-CF88-8C42-45A0A315F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0299" y="3799925"/>
              <a:ext cx="1927038" cy="1310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E579C45-699D-2C11-8119-06F56B531CA3}"/>
                </a:ext>
              </a:extLst>
            </p:cNvPr>
            <p:cNvSpPr/>
            <p:nvPr/>
          </p:nvSpPr>
          <p:spPr>
            <a:xfrm>
              <a:off x="3062345" y="2550507"/>
              <a:ext cx="5398968" cy="4912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Key Principles of ONS Technical Strategy</a:t>
              </a: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286CB36C-1C26-07EA-DF4E-322FC7BD3F7F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 rot="5400000">
              <a:off x="3698735" y="1736830"/>
              <a:ext cx="758179" cy="33680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2F07D4E-9E28-D8E2-23D9-AE42A8FF2A2D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 rot="16200000" flipH="1">
              <a:off x="7201466" y="1602109"/>
              <a:ext cx="768656" cy="364793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5B8BC-7FAC-CE10-6E0F-D56F3A5CFD06}"/>
                </a:ext>
              </a:extLst>
            </p:cNvPr>
            <p:cNvSpPr txBox="1"/>
            <p:nvPr/>
          </p:nvSpPr>
          <p:spPr>
            <a:xfrm>
              <a:off x="1680468" y="5180355"/>
              <a:ext cx="1426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 to Cloud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3DE052-5D7A-C26E-A3F5-00FA88BCCFA8}"/>
                </a:ext>
              </a:extLst>
            </p:cNvPr>
            <p:cNvSpPr txBox="1"/>
            <p:nvPr/>
          </p:nvSpPr>
          <p:spPr>
            <a:xfrm>
              <a:off x="8347625" y="5198747"/>
              <a:ext cx="2124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Everything as a Service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D957A6-A9F2-4E6D-71D7-F6B7F60C1771}"/>
              </a:ext>
            </a:extLst>
          </p:cNvPr>
          <p:cNvGrpSpPr/>
          <p:nvPr/>
        </p:nvGrpSpPr>
        <p:grpSpPr>
          <a:xfrm>
            <a:off x="5055100" y="4186992"/>
            <a:ext cx="1837158" cy="1549621"/>
            <a:chOff x="4966872" y="4199498"/>
            <a:chExt cx="1837158" cy="1549621"/>
          </a:xfrm>
        </p:grpSpPr>
        <p:pic>
          <p:nvPicPr>
            <p:cNvPr id="16" name="Picture 2" descr="Bridging the Developer Experience (DevX) Gap - DevOps.com">
              <a:extLst>
                <a:ext uri="{FF2B5EF4-FFF2-40B4-BE49-F238E27FC236}">
                  <a16:creationId xmlns:a16="http://schemas.microsoft.com/office/drawing/2014/main" id="{FBF61236-22C0-D6F5-EEA3-4DC40555C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872" y="4199498"/>
              <a:ext cx="1760578" cy="121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90F5A7-896E-014D-3408-446915B1D1F8}"/>
                </a:ext>
              </a:extLst>
            </p:cNvPr>
            <p:cNvSpPr txBox="1"/>
            <p:nvPr/>
          </p:nvSpPr>
          <p:spPr>
            <a:xfrm>
              <a:off x="5043452" y="5410565"/>
              <a:ext cx="1760578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Empowerment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51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B8A8EE3-3F8F-5258-1E24-497F67C4DBD1}"/>
              </a:ext>
            </a:extLst>
          </p:cNvPr>
          <p:cNvSpPr txBox="1"/>
          <p:nvPr/>
        </p:nvSpPr>
        <p:spPr>
          <a:xfrm>
            <a:off x="1563062" y="2861512"/>
            <a:ext cx="561151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22" name="Picture 10" descr="ServiceTonic for a &quot;as a service&quot; world | ServiceTonic">
            <a:extLst>
              <a:ext uri="{FF2B5EF4-FFF2-40B4-BE49-F238E27FC236}">
                <a16:creationId xmlns:a16="http://schemas.microsoft.com/office/drawing/2014/main" id="{882F39EE-F5FE-170C-2A8F-EB85610C3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"/>
          <a:stretch/>
        </p:blipFill>
        <p:spPr bwMode="auto">
          <a:xfrm>
            <a:off x="6025330" y="1979375"/>
            <a:ext cx="1135037" cy="7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loud Data Migration | How to Manage Your Cloud Storage | ESF">
            <a:extLst>
              <a:ext uri="{FF2B5EF4-FFF2-40B4-BE49-F238E27FC236}">
                <a16:creationId xmlns:a16="http://schemas.microsoft.com/office/drawing/2014/main" id="{68B69BBA-92B9-10C9-2B45-23338F36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48" y="1901891"/>
            <a:ext cx="1375604" cy="9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ridging the Developer Experience (DevX) Gap - DevOps.com">
            <a:extLst>
              <a:ext uri="{FF2B5EF4-FFF2-40B4-BE49-F238E27FC236}">
                <a16:creationId xmlns:a16="http://schemas.microsoft.com/office/drawing/2014/main" id="{4BAFE59C-C000-D472-5B25-010A07D6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24" y="1973195"/>
            <a:ext cx="958747" cy="7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E05DD37-E186-9275-8243-613E451385CE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</p:spTree>
    <p:extLst>
      <p:ext uri="{BB962C8B-B14F-4D97-AF65-F5344CB8AC3E}">
        <p14:creationId xmlns:p14="http://schemas.microsoft.com/office/powerpoint/2010/main" val="337751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B8A8EE3-3F8F-5258-1E24-497F67C4DBD1}"/>
              </a:ext>
            </a:extLst>
          </p:cNvPr>
          <p:cNvSpPr txBox="1"/>
          <p:nvPr/>
        </p:nvSpPr>
        <p:spPr>
          <a:xfrm>
            <a:off x="1563062" y="2861512"/>
            <a:ext cx="561151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6C9D4-489B-EC2D-0DD5-C342D7EFF14B}"/>
              </a:ext>
            </a:extLst>
          </p:cNvPr>
          <p:cNvSpPr txBox="1"/>
          <p:nvPr/>
        </p:nvSpPr>
        <p:spPr>
          <a:xfrm>
            <a:off x="8218556" y="2063276"/>
            <a:ext cx="307617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Consistency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Standardisation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Compliance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Risk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Documentation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Communication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Accountability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Continuous improvement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pic>
        <p:nvPicPr>
          <p:cNvPr id="22" name="Picture 10" descr="ServiceTonic for a &quot;as a service&quot; world | ServiceTonic">
            <a:extLst>
              <a:ext uri="{FF2B5EF4-FFF2-40B4-BE49-F238E27FC236}">
                <a16:creationId xmlns:a16="http://schemas.microsoft.com/office/drawing/2014/main" id="{882F39EE-F5FE-170C-2A8F-EB85610C3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"/>
          <a:stretch/>
        </p:blipFill>
        <p:spPr bwMode="auto">
          <a:xfrm>
            <a:off x="6025330" y="1979375"/>
            <a:ext cx="1135037" cy="7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loud Data Migration | How to Manage Your Cloud Storage | ESF">
            <a:extLst>
              <a:ext uri="{FF2B5EF4-FFF2-40B4-BE49-F238E27FC236}">
                <a16:creationId xmlns:a16="http://schemas.microsoft.com/office/drawing/2014/main" id="{68B69BBA-92B9-10C9-2B45-23338F36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48" y="1901891"/>
            <a:ext cx="1375604" cy="9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ridging the Developer Experience (DevX) Gap - DevOps.com">
            <a:extLst>
              <a:ext uri="{FF2B5EF4-FFF2-40B4-BE49-F238E27FC236}">
                <a16:creationId xmlns:a16="http://schemas.microsoft.com/office/drawing/2014/main" id="{4BAFE59C-C000-D472-5B25-010A07D6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24" y="1973195"/>
            <a:ext cx="958747" cy="7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hlinkClick r:id="" action="ppaction://noaction"/>
            <a:extLst>
              <a:ext uri="{FF2B5EF4-FFF2-40B4-BE49-F238E27FC236}">
                <a16:creationId xmlns:a16="http://schemas.microsoft.com/office/drawing/2014/main" id="{977FB347-4B43-A71A-A753-67C5A40BF832}"/>
              </a:ext>
            </a:extLst>
          </p:cNvPr>
          <p:cNvSpPr/>
          <p:nvPr/>
        </p:nvSpPr>
        <p:spPr>
          <a:xfrm rot="5400000">
            <a:off x="6782132" y="2639454"/>
            <a:ext cx="1929862" cy="77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ED289-1291-1A97-B4D3-4D1C74D77253}"/>
              </a:ext>
            </a:extLst>
          </p:cNvPr>
          <p:cNvSpPr txBox="1"/>
          <p:nvPr/>
        </p:nvSpPr>
        <p:spPr>
          <a:xfrm>
            <a:off x="1571140" y="2892242"/>
            <a:ext cx="5611510" cy="523220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05DD37-E186-9275-8243-613E451385CE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</p:spTree>
    <p:extLst>
      <p:ext uri="{BB962C8B-B14F-4D97-AF65-F5344CB8AC3E}">
        <p14:creationId xmlns:p14="http://schemas.microsoft.com/office/powerpoint/2010/main" val="246164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75DE39-016F-6F6A-5550-D318050BF367}"/>
              </a:ext>
            </a:extLst>
          </p:cNvPr>
          <p:cNvSpPr/>
          <p:nvPr/>
        </p:nvSpPr>
        <p:spPr>
          <a:xfrm>
            <a:off x="1199067" y="1050777"/>
            <a:ext cx="10214150" cy="31572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Policies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8A8EE3-3F8F-5258-1E24-497F67C4DBD1}"/>
              </a:ext>
            </a:extLst>
          </p:cNvPr>
          <p:cNvSpPr txBox="1"/>
          <p:nvPr/>
        </p:nvSpPr>
        <p:spPr>
          <a:xfrm>
            <a:off x="1563062" y="2861512"/>
            <a:ext cx="5611510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1B7FA9-6774-830A-C678-4FAB3B38E8FA}"/>
              </a:ext>
            </a:extLst>
          </p:cNvPr>
          <p:cNvSpPr/>
          <p:nvPr/>
        </p:nvSpPr>
        <p:spPr>
          <a:xfrm>
            <a:off x="1994081" y="3513162"/>
            <a:ext cx="2271928" cy="479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Sustainable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6C9D4-489B-EC2D-0DD5-C342D7EFF14B}"/>
              </a:ext>
            </a:extLst>
          </p:cNvPr>
          <p:cNvSpPr txBox="1"/>
          <p:nvPr/>
        </p:nvSpPr>
        <p:spPr>
          <a:xfrm>
            <a:off x="8218556" y="2063276"/>
            <a:ext cx="3076172" cy="20621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Consistency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Standardisation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Compliance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Risk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Documentation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Communication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Accountability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öhne"/>
                <a:ea typeface="+mn-ea"/>
              </a:rPr>
              <a:t>Continuous improvement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DBAE09-BFF4-8E83-F309-9719118A92D1}"/>
              </a:ext>
            </a:extLst>
          </p:cNvPr>
          <p:cNvSpPr/>
          <p:nvPr/>
        </p:nvSpPr>
        <p:spPr>
          <a:xfrm>
            <a:off x="4597522" y="3513162"/>
            <a:ext cx="2271928" cy="47997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Accelerate</a:t>
            </a:r>
          </a:p>
        </p:txBody>
      </p:sp>
      <p:pic>
        <p:nvPicPr>
          <p:cNvPr id="22" name="Picture 10" descr="ServiceTonic for a &quot;as a service&quot; world | ServiceTonic">
            <a:extLst>
              <a:ext uri="{FF2B5EF4-FFF2-40B4-BE49-F238E27FC236}">
                <a16:creationId xmlns:a16="http://schemas.microsoft.com/office/drawing/2014/main" id="{882F39EE-F5FE-170C-2A8F-EB85610C3E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6"/>
          <a:stretch/>
        </p:blipFill>
        <p:spPr bwMode="auto">
          <a:xfrm>
            <a:off x="6025330" y="1979375"/>
            <a:ext cx="1135037" cy="79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Cloud Data Migration | How to Manage Your Cloud Storage | ESF">
            <a:extLst>
              <a:ext uri="{FF2B5EF4-FFF2-40B4-BE49-F238E27FC236}">
                <a16:creationId xmlns:a16="http://schemas.microsoft.com/office/drawing/2014/main" id="{68B69BBA-92B9-10C9-2B45-23338F36A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548" y="1901891"/>
            <a:ext cx="1375604" cy="93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Bridging the Developer Experience (DevX) Gap - DevOps.com">
            <a:extLst>
              <a:ext uri="{FF2B5EF4-FFF2-40B4-BE49-F238E27FC236}">
                <a16:creationId xmlns:a16="http://schemas.microsoft.com/office/drawing/2014/main" id="{4BAFE59C-C000-D472-5B25-010A07D61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624" y="1973195"/>
            <a:ext cx="958747" cy="79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rrow: Right 24">
            <a:hlinkClick r:id="" action="ppaction://noaction"/>
            <a:extLst>
              <a:ext uri="{FF2B5EF4-FFF2-40B4-BE49-F238E27FC236}">
                <a16:creationId xmlns:a16="http://schemas.microsoft.com/office/drawing/2014/main" id="{977FB347-4B43-A71A-A753-67C5A40BF832}"/>
              </a:ext>
            </a:extLst>
          </p:cNvPr>
          <p:cNvSpPr/>
          <p:nvPr/>
        </p:nvSpPr>
        <p:spPr>
          <a:xfrm rot="5400000">
            <a:off x="6782132" y="2639454"/>
            <a:ext cx="1929862" cy="7775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FED289-1291-1A97-B4D3-4D1C74D77253}"/>
              </a:ext>
            </a:extLst>
          </p:cNvPr>
          <p:cNvSpPr txBox="1"/>
          <p:nvPr/>
        </p:nvSpPr>
        <p:spPr>
          <a:xfrm>
            <a:off x="1571140" y="2892242"/>
            <a:ext cx="5611510" cy="523220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Innovation at speed and scale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05DD37-E186-9275-8243-613E451385CE}"/>
              </a:ext>
            </a:extLst>
          </p:cNvPr>
          <p:cNvSpPr/>
          <p:nvPr/>
        </p:nvSpPr>
        <p:spPr>
          <a:xfrm>
            <a:off x="3758269" y="69765"/>
            <a:ext cx="8433732" cy="485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Engineering Principles/Policies…</a:t>
            </a:r>
          </a:p>
        </p:txBody>
      </p:sp>
    </p:spTree>
    <p:extLst>
      <p:ext uri="{BB962C8B-B14F-4D97-AF65-F5344CB8AC3E}">
        <p14:creationId xmlns:p14="http://schemas.microsoft.com/office/powerpoint/2010/main" val="28955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NS">
  <a:themeElements>
    <a:clrScheme name="Custom 2">
      <a:dk1>
        <a:srgbClr val="003B57"/>
      </a:dk1>
      <a:lt1>
        <a:srgbClr val="FFFFFF"/>
      </a:lt1>
      <a:dk2>
        <a:srgbClr val="414041"/>
      </a:dk2>
      <a:lt2>
        <a:srgbClr val="CFD2D3"/>
      </a:lt2>
      <a:accent1>
        <a:srgbClr val="206095"/>
      </a:accent1>
      <a:accent2>
        <a:srgbClr val="27A0CC"/>
      </a:accent2>
      <a:accent3>
        <a:srgbClr val="003C57"/>
      </a:accent3>
      <a:accent4>
        <a:srgbClr val="118C7B"/>
      </a:accent4>
      <a:accent5>
        <a:srgbClr val="A8BD3A"/>
      </a:accent5>
      <a:accent6>
        <a:srgbClr val="871A5B"/>
      </a:accent6>
      <a:hlink>
        <a:srgbClr val="3383EF"/>
      </a:hlink>
      <a:folHlink>
        <a:srgbClr val="2A5EB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0" tIns="45720" rIns="91440" bIns="45720" rtlCol="0" anchor="b" anchorCtr="0">
        <a:spAutoFit/>
      </a:bodyPr>
      <a:lstStyle>
        <a:defPPr algn="l">
          <a:defRPr dirty="0" smtClean="0">
            <a:solidFill>
              <a:srgbClr val="183E5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for National Statistics Powerpoint Template v5-06" id="{4AA31625-65EB-D141-9091-C49F0E63EB0A}" vid="{75903E48-F888-234A-BA37-1F6CAD490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213E84C97FA4BBEDE009F6B3AC1B5" ma:contentTypeVersion="14" ma:contentTypeDescription="Create a new document." ma:contentTypeScope="" ma:versionID="225ef91ce42accee64c20f450fd15a23">
  <xsd:schema xmlns:xsd="http://www.w3.org/2001/XMLSchema" xmlns:xs="http://www.w3.org/2001/XMLSchema" xmlns:p="http://schemas.microsoft.com/office/2006/metadata/properties" xmlns:ns2="0725b090-6b98-40f1-8f11-64f673769af8" xmlns:ns3="5d81d2e0-4e5b-433a-822a-df97fc6a9a7f" targetNamespace="http://schemas.microsoft.com/office/2006/metadata/properties" ma:root="true" ma:fieldsID="d0a80a3e2306bac565cc4afe51415a63" ns2:_="" ns3:_="">
    <xsd:import namespace="0725b090-6b98-40f1-8f11-64f673769af8"/>
    <xsd:import namespace="5d81d2e0-4e5b-433a-822a-df97fc6a9a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5b090-6b98-40f1-8f11-64f673769a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1c754ed-6b8d-47f3-b51f-af8d6409c1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1d2e0-4e5b-433a-822a-df97fc6a9a7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427a047-c4fe-4f1a-806d-697e11fc1e63}" ma:internalName="TaxCatchAll" ma:showField="CatchAllData" ma:web="5d81d2e0-4e5b-433a-822a-df97fc6a9a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25b090-6b98-40f1-8f11-64f673769af8">
      <Terms xmlns="http://schemas.microsoft.com/office/infopath/2007/PartnerControls"/>
    </lcf76f155ced4ddcb4097134ff3c332f>
    <TaxCatchAll xmlns="5d81d2e0-4e5b-433a-822a-df97fc6a9a7f" xsi:nil="true"/>
  </documentManagement>
</p:properties>
</file>

<file path=customXml/itemProps1.xml><?xml version="1.0" encoding="utf-8"?>
<ds:datastoreItem xmlns:ds="http://schemas.openxmlformats.org/officeDocument/2006/customXml" ds:itemID="{A3645DD3-171D-4489-BD1E-524165F89C73}"/>
</file>

<file path=customXml/itemProps2.xml><?xml version="1.0" encoding="utf-8"?>
<ds:datastoreItem xmlns:ds="http://schemas.openxmlformats.org/officeDocument/2006/customXml" ds:itemID="{1A06073B-F995-4C2D-BE23-2A1DDA8889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13ECD4-B0A3-4195-9E00-FADDB40793D6}">
  <ds:schemaRefs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0a630105-dc9e-4afe-96aa-2746694882f4"/>
    <ds:schemaRef ds:uri="http://www.w3.org/XML/1998/namespace"/>
    <ds:schemaRef ds:uri="http://schemas.microsoft.com/office/infopath/2007/PartnerControls"/>
    <ds:schemaRef ds:uri="0dfe9b86-3745-4333-82a5-bd3f217bb56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</TotalTime>
  <Words>1754</Words>
  <Application>Microsoft Office PowerPoint</Application>
  <PresentationFormat>Widescreen</PresentationFormat>
  <Paragraphs>207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Söhne</vt:lpstr>
      <vt:lpstr>ONS</vt:lpstr>
      <vt:lpstr>Software Engineering  (Principles, Policies &amp; Guidelines) in a Tech-Driven World (Automating Excellence)  07th February 2024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Development Principles, Policies, Guidelines…  WHAT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Development Principles, Policies, Guidelines…  HOW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Developer Portal Demo (use cases)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 for National Statistics widescreen presentation template</dc:title>
  <dc:creator>Andy Budd</dc:creator>
  <cp:lastModifiedBy>Anwar, Fahad</cp:lastModifiedBy>
  <cp:revision>4</cp:revision>
  <cp:lastPrinted>2018-12-19T10:37:59Z</cp:lastPrinted>
  <dcterms:created xsi:type="dcterms:W3CDTF">2018-07-16T11:41:44Z</dcterms:created>
  <dcterms:modified xsi:type="dcterms:W3CDTF">2024-03-13T14:20:22Z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0x0101005F9213E84C97FA4BBEDE009F6B3AC1B5</vt:lpwstr>
  </property>
</Properties>
</file>