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66D1-E7CC-461A-9517-00A5A305EE00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B07C-6CFE-4C84-AB54-9C3176C9E6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66D1-E7CC-461A-9517-00A5A305EE00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B07C-6CFE-4C84-AB54-9C3176C9E6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66D1-E7CC-461A-9517-00A5A305EE00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B07C-6CFE-4C84-AB54-9C3176C9E6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66D1-E7CC-461A-9517-00A5A305EE00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B07C-6CFE-4C84-AB54-9C3176C9E6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66D1-E7CC-461A-9517-00A5A305EE00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B07C-6CFE-4C84-AB54-9C3176C9E6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66D1-E7CC-461A-9517-00A5A305EE00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B07C-6CFE-4C84-AB54-9C3176C9E6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66D1-E7CC-461A-9517-00A5A305EE00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B07C-6CFE-4C84-AB54-9C3176C9E6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66D1-E7CC-461A-9517-00A5A305EE00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B07C-6CFE-4C84-AB54-9C3176C9E6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66D1-E7CC-461A-9517-00A5A305EE00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B07C-6CFE-4C84-AB54-9C3176C9E6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66D1-E7CC-461A-9517-00A5A305EE00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B07C-6CFE-4C84-AB54-9C3176C9E6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66D1-E7CC-461A-9517-00A5A305EE00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B07C-6CFE-4C84-AB54-9C3176C9E6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66D1-E7CC-461A-9517-00A5A305EE00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DB07C-6CFE-4C84-AB54-9C3176C9E61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Проект № 5.</a:t>
            </a:r>
            <a:br>
              <a:rPr lang="ru-RU" dirty="0"/>
            </a:br>
            <a:r>
              <a:rPr lang="ru-RU" dirty="0" smtClean="0"/>
              <a:t>Поездки </a:t>
            </a:r>
            <a:r>
              <a:rPr lang="ru-RU" dirty="0"/>
              <a:t>такси в Нью-Йорке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39752" y="5085184"/>
            <a:ext cx="6400800" cy="913656"/>
          </a:xfrm>
        </p:spPr>
        <p:txBody>
          <a:bodyPr/>
          <a:lstStyle/>
          <a:p>
            <a:pPr algn="r"/>
            <a:r>
              <a:rPr lang="ru-RU" dirty="0" smtClean="0"/>
              <a:t>Выполнила Зуенко Ольга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</p:spPr>
        <p:txBody>
          <a:bodyPr>
            <a:normAutofit/>
          </a:bodyPr>
          <a:lstStyle/>
          <a:p>
            <a:r>
              <a:rPr lang="ru-RU" b="1" dirty="0"/>
              <a:t>Цели проекта </a:t>
            </a:r>
            <a:r>
              <a:rPr lang="ru-RU" b="1" dirty="0" smtClean="0"/>
              <a:t>и </a:t>
            </a:r>
            <a:r>
              <a:rPr lang="ru-RU" b="1" dirty="0"/>
              <a:t>описание </a:t>
            </a:r>
            <a:r>
              <a:rPr lang="ru-RU" b="1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68552"/>
          </a:xfrm>
        </p:spPr>
        <p:txBody>
          <a:bodyPr>
            <a:normAutofit/>
          </a:bodyPr>
          <a:lstStyle/>
          <a:p>
            <a:r>
              <a:rPr lang="ru-RU" dirty="0" smtClean="0"/>
              <a:t>Целью проекта было показать навыки работы с большими данными и средствами из обработки, приобретенные на курсе.</a:t>
            </a:r>
          </a:p>
          <a:p>
            <a:r>
              <a:rPr lang="ru-RU" dirty="0" smtClean="0"/>
              <a:t>Задачей проекта являлось создание выборки, отражающей процент </a:t>
            </a:r>
            <a:r>
              <a:rPr lang="ru-RU" dirty="0"/>
              <a:t>поездок по количеству человек в </a:t>
            </a:r>
            <a:r>
              <a:rPr lang="ru-RU" dirty="0" smtClean="0"/>
              <a:t>такси. Также необходимо было отразить информацию о максимальных и минимальных стоимостях поездок для каждой группы.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План </a:t>
            </a:r>
            <a:r>
              <a:rPr lang="ru-RU" b="1" dirty="0" smtClean="0"/>
              <a:t>реализации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Выбор средства реализации</a:t>
            </a:r>
          </a:p>
          <a:p>
            <a:r>
              <a:rPr lang="ru-RU" dirty="0" smtClean="0"/>
              <a:t>Настройка</a:t>
            </a:r>
          </a:p>
          <a:p>
            <a:r>
              <a:rPr lang="ru-RU" dirty="0" smtClean="0"/>
              <a:t>Работа с исходными данными</a:t>
            </a:r>
          </a:p>
          <a:p>
            <a:r>
              <a:rPr lang="ru-RU" dirty="0" smtClean="0"/>
              <a:t>Создание выборки</a:t>
            </a:r>
          </a:p>
          <a:p>
            <a:r>
              <a:rPr lang="ru-RU" dirty="0" smtClean="0"/>
              <a:t>Выгрузка выходных данных</a:t>
            </a:r>
          </a:p>
          <a:p>
            <a:r>
              <a:rPr lang="ru-RU" dirty="0" smtClean="0"/>
              <a:t>Анализ данных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Используемые </a:t>
            </a:r>
            <a:r>
              <a:rPr lang="ru-RU" b="1" dirty="0" smtClean="0"/>
              <a:t>технологии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Scala</a:t>
            </a:r>
            <a:endParaRPr lang="en-US" b="1" dirty="0" smtClean="0"/>
          </a:p>
          <a:p>
            <a:pPr>
              <a:buNone/>
            </a:pPr>
            <a:r>
              <a:rPr lang="ru-RU" dirty="0" smtClean="0"/>
              <a:t>Для реализации проекта из предложенных на выбор программных средств было отдано предпочтение </a:t>
            </a:r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ru-RU" dirty="0" smtClean="0"/>
              <a:t>в среде </a:t>
            </a:r>
            <a:r>
              <a:rPr lang="en-US" dirty="0" err="1" smtClean="0"/>
              <a:t>IntelliJ</a:t>
            </a:r>
            <a:r>
              <a:rPr lang="en-US" dirty="0" smtClean="0"/>
              <a:t> IDEA 2022.2.3</a:t>
            </a:r>
            <a:r>
              <a:rPr lang="ru-RU" dirty="0" smtClean="0"/>
              <a:t>, как наиболее подходящая и удобная для выполнения поставленных задач.</a:t>
            </a:r>
          </a:p>
          <a:p>
            <a:r>
              <a:rPr lang="en-US" b="1" dirty="0" smtClean="0"/>
              <a:t>Excel</a:t>
            </a:r>
          </a:p>
          <a:p>
            <a:pPr>
              <a:buNone/>
            </a:pPr>
            <a:r>
              <a:rPr lang="ru-RU" dirty="0" smtClean="0"/>
              <a:t>Поскольку требований к выбору средств для анализа данных не предъявлялось, то был выбран </a:t>
            </a:r>
            <a:r>
              <a:rPr lang="en-US" dirty="0" smtClean="0"/>
              <a:t>Excel</a:t>
            </a:r>
            <a:r>
              <a:rPr lang="ru-RU" dirty="0" smtClean="0"/>
              <a:t>, как наиболее доступное и удобное средство для создания графиков и подходящее для решения задачи.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Схема</a:t>
            </a:r>
            <a:endParaRPr lang="ru-RU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6606" y="1600200"/>
            <a:ext cx="61307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Результаты </a:t>
            </a:r>
            <a:r>
              <a:rPr lang="ru-RU" b="1" dirty="0" smtClean="0"/>
              <a:t>разработки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В результате работы над проектом была сделана выборка, </a:t>
            </a:r>
            <a:r>
              <a:rPr lang="ru-RU" dirty="0" smtClean="0"/>
              <a:t>показывающая процент поездок по количеству человек в такси, а также информацию о максимальных и минимальных стоимостях поездок для каждой группы.</a:t>
            </a:r>
          </a:p>
          <a:p>
            <a:pPr>
              <a:buNone/>
            </a:pPr>
            <a:r>
              <a:rPr lang="ru-RU" dirty="0" smtClean="0"/>
              <a:t>Произведен анализ данных, а именно </a:t>
            </a:r>
            <a:r>
              <a:rPr lang="ru-RU" dirty="0"/>
              <a:t>как пройденное расстояние и количество </a:t>
            </a:r>
            <a:r>
              <a:rPr lang="ru-RU" dirty="0" smtClean="0"/>
              <a:t>пассажиров такси </a:t>
            </a:r>
            <a:r>
              <a:rPr lang="ru-RU" dirty="0"/>
              <a:t>влияет на </a:t>
            </a:r>
            <a:r>
              <a:rPr lang="ru-RU" dirty="0" smtClean="0"/>
              <a:t>чаевые.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Выводы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Изученные на курсе существующие технологии и методы работы с большими данными предоставляют большие возможности для реализации проектов в различных сферах.</a:t>
            </a:r>
          </a:p>
          <a:p>
            <a:pPr>
              <a:buNone/>
            </a:pPr>
            <a:r>
              <a:rPr lang="ru-RU" dirty="0" smtClean="0"/>
              <a:t>Приобретенные навыки найдут применение в моей </a:t>
            </a:r>
            <a:r>
              <a:rPr lang="ru-RU" smtClean="0"/>
              <a:t>профессиональной деятельности.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223</Words>
  <Application>Microsoft Office PowerPoint</Application>
  <PresentationFormat>Экран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Проект № 5. Поездки такси в Нью-Йорке </vt:lpstr>
      <vt:lpstr>Цели проекта и описание задачи</vt:lpstr>
      <vt:lpstr>План реализации</vt:lpstr>
      <vt:lpstr>Используемые технологии</vt:lpstr>
      <vt:lpstr>Схема</vt:lpstr>
      <vt:lpstr>Результаты разработки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№ 5. Поездки такси в Нью-Йорке </dc:title>
  <dc:creator>ozuenko</dc:creator>
  <cp:lastModifiedBy>ozuenko</cp:lastModifiedBy>
  <cp:revision>3</cp:revision>
  <dcterms:created xsi:type="dcterms:W3CDTF">2022-12-21T13:01:30Z</dcterms:created>
  <dcterms:modified xsi:type="dcterms:W3CDTF">2022-12-21T13:26:32Z</dcterms:modified>
</cp:coreProperties>
</file>