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6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9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20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8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8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7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7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9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9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91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EA10-A28D-464F-BC44-41B5D0630CDF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11A6-9985-48E2-8CC5-C558798E87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879892" y="321743"/>
            <a:ext cx="602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SISTEMAS DIGITAIS – PBL 01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79892" y="242120"/>
            <a:ext cx="597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SISTEMAS DIGITAIS – PBL 01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953036" y="60698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3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739" y="-808460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7399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LCD – Mostrando um número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75" y="1345467"/>
            <a:ext cx="3450655" cy="347453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43" y="1715917"/>
            <a:ext cx="3749270" cy="40481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217" y="2167077"/>
            <a:ext cx="3560205" cy="45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3469" y="-357886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416" y="160767"/>
            <a:ext cx="6909840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Temporização e Contagem</a:t>
            </a:r>
            <a:endParaRPr lang="pt-BR" sz="3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45" y="1697575"/>
            <a:ext cx="7879479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139" y="-128754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416" y="160767"/>
            <a:ext cx="6909840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Temporização e Contagem</a:t>
            </a:r>
            <a:endParaRPr lang="pt-BR" sz="3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22" y="1256222"/>
            <a:ext cx="7950407" cy="52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139" y="-128754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416" y="160767"/>
            <a:ext cx="6909840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Temporização e Contagem</a:t>
            </a:r>
            <a:endParaRPr lang="pt-BR" sz="3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14" y="1641415"/>
            <a:ext cx="3268145" cy="46165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1" y="1641415"/>
            <a:ext cx="3057870" cy="48319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50" y="1709479"/>
            <a:ext cx="3551032" cy="46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139" y="-128754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416" y="160767"/>
            <a:ext cx="6909840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Temporização e Contagem</a:t>
            </a:r>
            <a:endParaRPr lang="pt-BR" sz="3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47452"/>
            <a:ext cx="6958086" cy="372754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74" y="1924541"/>
            <a:ext cx="7777956" cy="390234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309" y="1845684"/>
            <a:ext cx="6763258" cy="42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139" y="-128754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0416" y="160767"/>
            <a:ext cx="6909840" cy="83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Temporização e Contagem</a:t>
            </a:r>
            <a:endParaRPr lang="pt-BR" sz="3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21" y="1287505"/>
            <a:ext cx="6642230" cy="52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0510" y="-1856417"/>
            <a:ext cx="15759448" cy="88646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Mapeamento e </a:t>
            </a:r>
            <a:r>
              <a:rPr lang="pt-BR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GPIOs</a:t>
            </a: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Botões</a:t>
            </a:r>
          </a:p>
          <a:p>
            <a:pPr marL="285750" indent="-285750"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LCD, </a:t>
            </a:r>
            <a:r>
              <a:rPr lang="pt-BR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Clear</a:t>
            </a: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Cursor e Display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Temporização e Contagem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Reiniciar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292409" y="3732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40232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9605" y="-1172463"/>
            <a:ext cx="15759448" cy="88646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92409" y="373252"/>
            <a:ext cx="344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Mapeamento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44" y="1421996"/>
            <a:ext cx="6691343" cy="47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518" y="-1172463"/>
            <a:ext cx="15759448" cy="88646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GPIO – Definindo a saída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66" y="1875925"/>
            <a:ext cx="8554131" cy="42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570" y="-608229"/>
            <a:ext cx="15759448" cy="88646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406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GPIO – </a:t>
            </a:r>
            <a:r>
              <a:rPr lang="pt-BR" sz="3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On</a:t>
            </a:r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e Off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03" y="1113218"/>
            <a:ext cx="9547593" cy="54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3587" y="0"/>
            <a:ext cx="15759448" cy="88646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Botões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24" y="1859496"/>
            <a:ext cx="4703073" cy="36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570" y="-608229"/>
            <a:ext cx="15759448" cy="88646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120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LCD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30" y="1257537"/>
            <a:ext cx="7455404" cy="500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8307" y="-956635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299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LCD - </a:t>
            </a:r>
            <a:r>
              <a:rPr lang="pt-BR" sz="3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Clear</a:t>
            </a:r>
            <a:endParaRPr lang="pt-BR" sz="3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78" y="1341149"/>
            <a:ext cx="6403699" cy="50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54567" y="285977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1710" y="5940692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41710" y="5857845"/>
            <a:ext cx="584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53036" y="6140747"/>
            <a:ext cx="408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Lucas Carneiro de Araújo Lima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1217" y="25759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Mapeamento e Acesso aos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GPIOs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6235" y="-1298791"/>
            <a:ext cx="16208614" cy="911734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349607" y="1773196"/>
            <a:ext cx="5685182" cy="72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endParaRPr lang="pt-BR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53036" y="358824"/>
            <a:ext cx="725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LCD – Movimentação Cursor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4" y="1839619"/>
            <a:ext cx="5907003" cy="33192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810" y="2705284"/>
            <a:ext cx="6515602" cy="36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COMERCIAL-03</dc:creator>
  <cp:lastModifiedBy>COMERCIAL-03</cp:lastModifiedBy>
  <cp:revision>9</cp:revision>
  <dcterms:created xsi:type="dcterms:W3CDTF">2022-09-28T07:22:05Z</dcterms:created>
  <dcterms:modified xsi:type="dcterms:W3CDTF">2022-09-28T08:40:49Z</dcterms:modified>
</cp:coreProperties>
</file>