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75" r:id="rId4"/>
    <p:sldId id="274" r:id="rId5"/>
    <p:sldId id="276" r:id="rId6"/>
    <p:sldId id="293" r:id="rId7"/>
    <p:sldId id="288" r:id="rId8"/>
    <p:sldId id="289" r:id="rId9"/>
    <p:sldId id="290" r:id="rId10"/>
    <p:sldId id="291" r:id="rId11"/>
    <p:sldId id="292" r:id="rId12"/>
    <p:sldId id="268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나눔스퀘어" panose="020B0600000101010101" pitchFamily="50" charset="-127"/>
      <p:regular r:id="rId19"/>
    </p:embeddedFont>
    <p:embeddedFont>
      <p:font typeface="나눔스퀘어 Bold" panose="020B0600000101010101" pitchFamily="50" charset="-127"/>
      <p:bold r:id="rId20"/>
    </p:embeddedFont>
    <p:embeddedFont>
      <p:font typeface="나눔스퀘어 ExtraBold" panose="020B0600000101010101" pitchFamily="50" charset="-127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  <a:srgbClr val="B14031"/>
    <a:srgbClr val="FFFFFF"/>
    <a:srgbClr val="A5A5A5"/>
    <a:srgbClr val="AFABAB"/>
    <a:srgbClr val="DC143C"/>
    <a:srgbClr val="FBFBFB"/>
    <a:srgbClr val="ECC0BA"/>
    <a:srgbClr val="8C3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780" autoAdjust="0"/>
  </p:normalViewPr>
  <p:slideViewPr>
    <p:cSldViewPr snapToGrid="0">
      <p:cViewPr varScale="1">
        <p:scale>
          <a:sx n="102" d="100"/>
          <a:sy n="102" d="100"/>
        </p:scale>
        <p:origin x="95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nground@korea.edu" userId="4a84c6f3-d37a-4cf0-bb62-926e2a6ab539" providerId="ADAL" clId="{BAC6096C-F0B3-4981-84BA-F3953C3AB18D}"/>
    <pc:docChg chg="custSel addSld delSld modSld">
      <pc:chgData name="onground@korea.edu" userId="4a84c6f3-d37a-4cf0-bb62-926e2a6ab539" providerId="ADAL" clId="{BAC6096C-F0B3-4981-84BA-F3953C3AB18D}" dt="2021-12-09T08:30:22.832" v="561" actId="20577"/>
      <pc:docMkLst>
        <pc:docMk/>
      </pc:docMkLst>
      <pc:sldChg chg="delSp modSp mod">
        <pc:chgData name="onground@korea.edu" userId="4a84c6f3-d37a-4cf0-bb62-926e2a6ab539" providerId="ADAL" clId="{BAC6096C-F0B3-4981-84BA-F3953C3AB18D}" dt="2021-12-09T08:30:22.832" v="561" actId="20577"/>
        <pc:sldMkLst>
          <pc:docMk/>
          <pc:sldMk cId="1367818384" sldId="256"/>
        </pc:sldMkLst>
        <pc:spChg chg="mod">
          <ac:chgData name="onground@korea.edu" userId="4a84c6f3-d37a-4cf0-bb62-926e2a6ab539" providerId="ADAL" clId="{BAC6096C-F0B3-4981-84BA-F3953C3AB18D}" dt="2021-12-09T06:11:01.466" v="41"/>
          <ac:spMkLst>
            <pc:docMk/>
            <pc:sldMk cId="1367818384" sldId="256"/>
            <ac:spMk id="4" creationId="{B93846C9-5AE4-4A43-9ED6-2416C6B074A5}"/>
          </ac:spMkLst>
        </pc:spChg>
        <pc:spChg chg="mod">
          <ac:chgData name="onground@korea.edu" userId="4a84c6f3-d37a-4cf0-bb62-926e2a6ab539" providerId="ADAL" clId="{BAC6096C-F0B3-4981-84BA-F3953C3AB18D}" dt="2021-12-09T06:11:32.232" v="144" actId="1076"/>
          <ac:spMkLst>
            <pc:docMk/>
            <pc:sldMk cId="1367818384" sldId="256"/>
            <ac:spMk id="6" creationId="{4F153C0A-0AC4-4EDB-9F0C-78508E942F2D}"/>
          </ac:spMkLst>
        </pc:spChg>
        <pc:spChg chg="mod">
          <ac:chgData name="onground@korea.edu" userId="4a84c6f3-d37a-4cf0-bb62-926e2a6ab539" providerId="ADAL" clId="{BAC6096C-F0B3-4981-84BA-F3953C3AB18D}" dt="2021-12-09T08:30:22.832" v="561" actId="20577"/>
          <ac:spMkLst>
            <pc:docMk/>
            <pc:sldMk cId="1367818384" sldId="256"/>
            <ac:spMk id="10" creationId="{366D88CD-432E-4B45-9757-B4D2AF14C20C}"/>
          </ac:spMkLst>
        </pc:spChg>
        <pc:grpChg chg="del">
          <ac:chgData name="onground@korea.edu" userId="4a84c6f3-d37a-4cf0-bb62-926e2a6ab539" providerId="ADAL" clId="{BAC6096C-F0B3-4981-84BA-F3953C3AB18D}" dt="2021-12-09T06:11:28.140" v="143" actId="478"/>
          <ac:grpSpMkLst>
            <pc:docMk/>
            <pc:sldMk cId="1367818384" sldId="256"/>
            <ac:grpSpMk id="2" creationId="{F617FA7A-DA30-46F3-BFA5-1CCD45C2BB95}"/>
          </ac:grpSpMkLst>
        </pc:grpChg>
      </pc:sldChg>
      <pc:sldChg chg="del">
        <pc:chgData name="onground@korea.edu" userId="4a84c6f3-d37a-4cf0-bb62-926e2a6ab539" providerId="ADAL" clId="{BAC6096C-F0B3-4981-84BA-F3953C3AB18D}" dt="2021-12-09T06:11:50.891" v="148" actId="47"/>
        <pc:sldMkLst>
          <pc:docMk/>
          <pc:sldMk cId="1170601715" sldId="259"/>
        </pc:sldMkLst>
      </pc:sldChg>
      <pc:sldChg chg="addSp delSp modSp mod">
        <pc:chgData name="onground@korea.edu" userId="4a84c6f3-d37a-4cf0-bb62-926e2a6ab539" providerId="ADAL" clId="{BAC6096C-F0B3-4981-84BA-F3953C3AB18D}" dt="2021-12-09T06:23:13.820" v="501" actId="1076"/>
        <pc:sldMkLst>
          <pc:docMk/>
          <pc:sldMk cId="3718464454" sldId="262"/>
        </pc:sldMkLst>
        <pc:spChg chg="mod">
          <ac:chgData name="onground@korea.edu" userId="4a84c6f3-d37a-4cf0-bb62-926e2a6ab539" providerId="ADAL" clId="{BAC6096C-F0B3-4981-84BA-F3953C3AB18D}" dt="2021-12-09T06:14:21.627" v="241" actId="1036"/>
          <ac:spMkLst>
            <pc:docMk/>
            <pc:sldMk cId="3718464454" sldId="262"/>
            <ac:spMk id="5" creationId="{600F0148-B3DE-4AB0-9A20-E712A05B525F}"/>
          </ac:spMkLst>
        </pc:spChg>
        <pc:grpChg chg="del">
          <ac:chgData name="onground@korea.edu" userId="4a84c6f3-d37a-4cf0-bb62-926e2a6ab539" providerId="ADAL" clId="{BAC6096C-F0B3-4981-84BA-F3953C3AB18D}" dt="2021-12-09T06:11:54.770" v="149" actId="478"/>
          <ac:grpSpMkLst>
            <pc:docMk/>
            <pc:sldMk cId="3718464454" sldId="262"/>
            <ac:grpSpMk id="4" creationId="{7C0B8C55-1F1F-4BEE-9CE4-EA03F2DC78DA}"/>
          </ac:grpSpMkLst>
        </pc:grpChg>
        <pc:grpChg chg="del">
          <ac:chgData name="onground@korea.edu" userId="4a84c6f3-d37a-4cf0-bb62-926e2a6ab539" providerId="ADAL" clId="{BAC6096C-F0B3-4981-84BA-F3953C3AB18D}" dt="2021-12-09T06:12:11.819" v="180" actId="478"/>
          <ac:grpSpMkLst>
            <pc:docMk/>
            <pc:sldMk cId="3718464454" sldId="262"/>
            <ac:grpSpMk id="9" creationId="{BFC71E05-A7B8-4993-BDBE-9B6B754E0DF7}"/>
          </ac:grpSpMkLst>
        </pc:grpChg>
        <pc:grpChg chg="del">
          <ac:chgData name="onground@korea.edu" userId="4a84c6f3-d37a-4cf0-bb62-926e2a6ab539" providerId="ADAL" clId="{BAC6096C-F0B3-4981-84BA-F3953C3AB18D}" dt="2021-12-09T06:12:39.487" v="185" actId="478"/>
          <ac:grpSpMkLst>
            <pc:docMk/>
            <pc:sldMk cId="3718464454" sldId="262"/>
            <ac:grpSpMk id="53" creationId="{51B6CE59-47D4-4690-9161-EF8BBAC9F798}"/>
          </ac:grpSpMkLst>
        </pc:grpChg>
        <pc:picChg chg="add mod">
          <ac:chgData name="onground@korea.edu" userId="4a84c6f3-d37a-4cf0-bb62-926e2a6ab539" providerId="ADAL" clId="{BAC6096C-F0B3-4981-84BA-F3953C3AB18D}" dt="2021-12-09T06:23:13.820" v="501" actId="1076"/>
          <ac:picMkLst>
            <pc:docMk/>
            <pc:sldMk cId="3718464454" sldId="262"/>
            <ac:picMk id="7" creationId="{588D1CBC-11B3-4003-858E-BDAD0941ED64}"/>
          </ac:picMkLst>
        </pc:picChg>
        <pc:picChg chg="add mod">
          <ac:chgData name="onground@korea.edu" userId="4a84c6f3-d37a-4cf0-bb62-926e2a6ab539" providerId="ADAL" clId="{BAC6096C-F0B3-4981-84BA-F3953C3AB18D}" dt="2021-12-09T06:14:26.106" v="242" actId="14100"/>
          <ac:picMkLst>
            <pc:docMk/>
            <pc:sldMk cId="3718464454" sldId="262"/>
            <ac:picMk id="11" creationId="{A1666403-1995-4BB2-AAC2-15A95EA10591}"/>
          </ac:picMkLst>
        </pc:picChg>
        <pc:cxnChg chg="mod">
          <ac:chgData name="onground@korea.edu" userId="4a84c6f3-d37a-4cf0-bb62-926e2a6ab539" providerId="ADAL" clId="{BAC6096C-F0B3-4981-84BA-F3953C3AB18D}" dt="2021-12-09T06:14:21.627" v="241" actId="1036"/>
          <ac:cxnSpMkLst>
            <pc:docMk/>
            <pc:sldMk cId="3718464454" sldId="262"/>
            <ac:cxnSpMk id="6" creationId="{FE0DE9AD-510E-4347-B595-BDB28599C8B1}"/>
          </ac:cxnSpMkLst>
        </pc:cxnChg>
      </pc:sldChg>
      <pc:sldChg chg="del">
        <pc:chgData name="onground@korea.edu" userId="4a84c6f3-d37a-4cf0-bb62-926e2a6ab539" providerId="ADAL" clId="{BAC6096C-F0B3-4981-84BA-F3953C3AB18D}" dt="2021-12-09T06:11:50.891" v="148" actId="47"/>
        <pc:sldMkLst>
          <pc:docMk/>
          <pc:sldMk cId="1335404278" sldId="269"/>
        </pc:sldMkLst>
      </pc:sldChg>
      <pc:sldChg chg="del">
        <pc:chgData name="onground@korea.edu" userId="4a84c6f3-d37a-4cf0-bb62-926e2a6ab539" providerId="ADAL" clId="{BAC6096C-F0B3-4981-84BA-F3953C3AB18D}" dt="2021-12-09T06:14:12.891" v="215" actId="47"/>
        <pc:sldMkLst>
          <pc:docMk/>
          <pc:sldMk cId="1410226387" sldId="271"/>
        </pc:sldMkLst>
      </pc:sldChg>
      <pc:sldChg chg="del">
        <pc:chgData name="onground@korea.edu" userId="4a84c6f3-d37a-4cf0-bb62-926e2a6ab539" providerId="ADAL" clId="{BAC6096C-F0B3-4981-84BA-F3953C3AB18D}" dt="2021-12-09T06:23:09.088" v="500" actId="47"/>
        <pc:sldMkLst>
          <pc:docMk/>
          <pc:sldMk cId="1813408323" sldId="272"/>
        </pc:sldMkLst>
      </pc:sldChg>
      <pc:sldChg chg="del">
        <pc:chgData name="onground@korea.edu" userId="4a84c6f3-d37a-4cf0-bb62-926e2a6ab539" providerId="ADAL" clId="{BAC6096C-F0B3-4981-84BA-F3953C3AB18D}" dt="2021-12-09T06:23:09.088" v="500" actId="47"/>
        <pc:sldMkLst>
          <pc:docMk/>
          <pc:sldMk cId="2818224899" sldId="273"/>
        </pc:sldMkLst>
      </pc:sldChg>
      <pc:sldChg chg="addSp delSp modSp mod modNotesTx">
        <pc:chgData name="onground@korea.edu" userId="4a84c6f3-d37a-4cf0-bb62-926e2a6ab539" providerId="ADAL" clId="{BAC6096C-F0B3-4981-84BA-F3953C3AB18D}" dt="2021-12-09T08:00:26.141" v="530" actId="20577"/>
        <pc:sldMkLst>
          <pc:docMk/>
          <pc:sldMk cId="3797978027" sldId="274"/>
        </pc:sldMkLst>
        <pc:spChg chg="mod">
          <ac:chgData name="onground@korea.edu" userId="4a84c6f3-d37a-4cf0-bb62-926e2a6ab539" providerId="ADAL" clId="{BAC6096C-F0B3-4981-84BA-F3953C3AB18D}" dt="2021-12-09T06:15:02.710" v="259"/>
          <ac:spMkLst>
            <pc:docMk/>
            <pc:sldMk cId="3797978027" sldId="274"/>
            <ac:spMk id="5" creationId="{600F0148-B3DE-4AB0-9A20-E712A05B525F}"/>
          </ac:spMkLst>
        </pc:spChg>
        <pc:spChg chg="del">
          <ac:chgData name="onground@korea.edu" userId="4a84c6f3-d37a-4cf0-bb62-926e2a6ab539" providerId="ADAL" clId="{BAC6096C-F0B3-4981-84BA-F3953C3AB18D}" dt="2021-12-09T06:14:37.784" v="244" actId="478"/>
          <ac:spMkLst>
            <pc:docMk/>
            <pc:sldMk cId="3797978027" sldId="274"/>
            <ac:spMk id="15" creationId="{00AE2DCF-80E4-47E7-9C46-AE803A15DDAE}"/>
          </ac:spMkLst>
        </pc:spChg>
        <pc:spChg chg="del">
          <ac:chgData name="onground@korea.edu" userId="4a84c6f3-d37a-4cf0-bb62-926e2a6ab539" providerId="ADAL" clId="{BAC6096C-F0B3-4981-84BA-F3953C3AB18D}" dt="2021-12-09T06:14:37.784" v="244" actId="478"/>
          <ac:spMkLst>
            <pc:docMk/>
            <pc:sldMk cId="3797978027" sldId="274"/>
            <ac:spMk id="16" creationId="{20FCA5C0-45B8-420E-BB49-9AD6D93C931B}"/>
          </ac:spMkLst>
        </pc:spChg>
        <pc:spChg chg="del">
          <ac:chgData name="onground@korea.edu" userId="4a84c6f3-d37a-4cf0-bb62-926e2a6ab539" providerId="ADAL" clId="{BAC6096C-F0B3-4981-84BA-F3953C3AB18D}" dt="2021-12-09T06:14:37.784" v="244" actId="478"/>
          <ac:spMkLst>
            <pc:docMk/>
            <pc:sldMk cId="3797978027" sldId="274"/>
            <ac:spMk id="17" creationId="{501F6544-E53A-43FE-810C-8010C76D5837}"/>
          </ac:spMkLst>
        </pc:spChg>
        <pc:spChg chg="del">
          <ac:chgData name="onground@korea.edu" userId="4a84c6f3-d37a-4cf0-bb62-926e2a6ab539" providerId="ADAL" clId="{BAC6096C-F0B3-4981-84BA-F3953C3AB18D}" dt="2021-12-09T06:14:37.784" v="244" actId="478"/>
          <ac:spMkLst>
            <pc:docMk/>
            <pc:sldMk cId="3797978027" sldId="274"/>
            <ac:spMk id="18" creationId="{D40E605A-CC83-497E-8B96-45ABC0699079}"/>
          </ac:spMkLst>
        </pc:spChg>
        <pc:grpChg chg="del">
          <ac:chgData name="onground@korea.edu" userId="4a84c6f3-d37a-4cf0-bb62-926e2a6ab539" providerId="ADAL" clId="{BAC6096C-F0B3-4981-84BA-F3953C3AB18D}" dt="2021-12-09T06:14:33.724" v="243" actId="478"/>
          <ac:grpSpMkLst>
            <pc:docMk/>
            <pc:sldMk cId="3797978027" sldId="274"/>
            <ac:grpSpMk id="9" creationId="{CBC6CA11-0FC8-4F87-95B0-18B010B6EF69}"/>
          </ac:grpSpMkLst>
        </pc:grpChg>
        <pc:grpChg chg="del">
          <ac:chgData name="onground@korea.edu" userId="4a84c6f3-d37a-4cf0-bb62-926e2a6ab539" providerId="ADAL" clId="{BAC6096C-F0B3-4981-84BA-F3953C3AB18D}" dt="2021-12-09T06:14:33.724" v="243" actId="478"/>
          <ac:grpSpMkLst>
            <pc:docMk/>
            <pc:sldMk cId="3797978027" sldId="274"/>
            <ac:grpSpMk id="13" creationId="{BC0F5B27-4429-4AAC-B46D-18D87E7638BC}"/>
          </ac:grpSpMkLst>
        </pc:grpChg>
        <pc:grpChg chg="del">
          <ac:chgData name="onground@korea.edu" userId="4a84c6f3-d37a-4cf0-bb62-926e2a6ab539" providerId="ADAL" clId="{BAC6096C-F0B3-4981-84BA-F3953C3AB18D}" dt="2021-12-09T06:15:05.261" v="262" actId="478"/>
          <ac:grpSpMkLst>
            <pc:docMk/>
            <pc:sldMk cId="3797978027" sldId="274"/>
            <ac:grpSpMk id="53" creationId="{51B6CE59-47D4-4690-9161-EF8BBAC9F798}"/>
          </ac:grpSpMkLst>
        </pc:grpChg>
        <pc:picChg chg="add mod">
          <ac:chgData name="onground@korea.edu" userId="4a84c6f3-d37a-4cf0-bb62-926e2a6ab539" providerId="ADAL" clId="{BAC6096C-F0B3-4981-84BA-F3953C3AB18D}" dt="2021-12-09T06:16:14.060" v="280" actId="1076"/>
          <ac:picMkLst>
            <pc:docMk/>
            <pc:sldMk cId="3797978027" sldId="274"/>
            <ac:picMk id="3" creationId="{165D0D4A-2285-44EF-A60E-2D9730CE537A}"/>
          </ac:picMkLst>
        </pc:picChg>
        <pc:picChg chg="add mod">
          <ac:chgData name="onground@korea.edu" userId="4a84c6f3-d37a-4cf0-bb62-926e2a6ab539" providerId="ADAL" clId="{BAC6096C-F0B3-4981-84BA-F3953C3AB18D}" dt="2021-12-09T06:15:34.020" v="271" actId="1076"/>
          <ac:picMkLst>
            <pc:docMk/>
            <pc:sldMk cId="3797978027" sldId="274"/>
            <ac:picMk id="1026" creationId="{127E98D9-64FB-4460-9E44-A19729909EB1}"/>
          </ac:picMkLst>
        </pc:picChg>
        <pc:picChg chg="add mod">
          <ac:chgData name="onground@korea.edu" userId="4a84c6f3-d37a-4cf0-bb62-926e2a6ab539" providerId="ADAL" clId="{BAC6096C-F0B3-4981-84BA-F3953C3AB18D}" dt="2021-12-09T06:16:16.805" v="281" actId="1076"/>
          <ac:picMkLst>
            <pc:docMk/>
            <pc:sldMk cId="3797978027" sldId="274"/>
            <ac:picMk id="1028" creationId="{F47CB0D3-90DC-4383-911C-1F34C2D4795F}"/>
          </ac:picMkLst>
        </pc:picChg>
      </pc:sldChg>
      <pc:sldChg chg="addSp delSp modSp mod">
        <pc:chgData name="onground@korea.edu" userId="4a84c6f3-d37a-4cf0-bb62-926e2a6ab539" providerId="ADAL" clId="{BAC6096C-F0B3-4981-84BA-F3953C3AB18D}" dt="2021-12-09T06:14:04.888" v="214" actId="478"/>
        <pc:sldMkLst>
          <pc:docMk/>
          <pc:sldMk cId="3009250133" sldId="275"/>
        </pc:sldMkLst>
        <pc:spChg chg="mod">
          <ac:chgData name="onground@korea.edu" userId="4a84c6f3-d37a-4cf0-bb62-926e2a6ab539" providerId="ADAL" clId="{BAC6096C-F0B3-4981-84BA-F3953C3AB18D}" dt="2021-12-09T06:13:14.386" v="210" actId="20577"/>
          <ac:spMkLst>
            <pc:docMk/>
            <pc:sldMk cId="3009250133" sldId="275"/>
            <ac:spMk id="5" creationId="{600F0148-B3DE-4AB0-9A20-E712A05B525F}"/>
          </ac:spMkLst>
        </pc:spChg>
        <pc:grpChg chg="del">
          <ac:chgData name="onground@korea.edu" userId="4a84c6f3-d37a-4cf0-bb62-926e2a6ab539" providerId="ADAL" clId="{BAC6096C-F0B3-4981-84BA-F3953C3AB18D}" dt="2021-12-09T06:14:04.888" v="214" actId="478"/>
          <ac:grpSpMkLst>
            <pc:docMk/>
            <pc:sldMk cId="3009250133" sldId="275"/>
            <ac:grpSpMk id="53" creationId="{51B6CE59-47D4-4690-9161-EF8BBAC9F798}"/>
          </ac:grpSpMkLst>
        </pc:grpChg>
        <pc:graphicFrameChg chg="add del mod">
          <ac:chgData name="onground@korea.edu" userId="4a84c6f3-d37a-4cf0-bb62-926e2a6ab539" providerId="ADAL" clId="{BAC6096C-F0B3-4981-84BA-F3953C3AB18D}" dt="2021-12-09T06:13:40.655" v="212" actId="478"/>
          <ac:graphicFrameMkLst>
            <pc:docMk/>
            <pc:sldMk cId="3009250133" sldId="275"/>
            <ac:graphicFrameMk id="2" creationId="{78822FF9-E922-4AA9-95B3-8D6C29175273}"/>
          </ac:graphicFrameMkLst>
        </pc:graphicFrameChg>
        <pc:graphicFrameChg chg="del modGraphic">
          <ac:chgData name="onground@korea.edu" userId="4a84c6f3-d37a-4cf0-bb62-926e2a6ab539" providerId="ADAL" clId="{BAC6096C-F0B3-4981-84BA-F3953C3AB18D}" dt="2021-12-09T06:13:07.173" v="192" actId="478"/>
          <ac:graphicFrameMkLst>
            <pc:docMk/>
            <pc:sldMk cId="3009250133" sldId="275"/>
            <ac:graphicFrameMk id="3" creationId="{8C932C2B-3759-4461-9224-FACA9B2CF7BB}"/>
          </ac:graphicFrameMkLst>
        </pc:graphicFrameChg>
        <pc:picChg chg="add">
          <ac:chgData name="onground@korea.edu" userId="4a84c6f3-d37a-4cf0-bb62-926e2a6ab539" providerId="ADAL" clId="{BAC6096C-F0B3-4981-84BA-F3953C3AB18D}" dt="2021-12-09T06:14:01.527" v="213" actId="22"/>
          <ac:picMkLst>
            <pc:docMk/>
            <pc:sldMk cId="3009250133" sldId="275"/>
            <ac:picMk id="7" creationId="{0F7EE932-0D7F-406C-9AB5-0FCA274F1390}"/>
          </ac:picMkLst>
        </pc:picChg>
      </pc:sldChg>
      <pc:sldChg chg="addSp delSp modSp mod modNotesTx">
        <pc:chgData name="onground@korea.edu" userId="4a84c6f3-d37a-4cf0-bb62-926e2a6ab539" providerId="ADAL" clId="{BAC6096C-F0B3-4981-84BA-F3953C3AB18D}" dt="2021-12-09T08:00:28.807" v="532" actId="20577"/>
        <pc:sldMkLst>
          <pc:docMk/>
          <pc:sldMk cId="1686719169" sldId="276"/>
        </pc:sldMkLst>
        <pc:spChg chg="mod">
          <ac:chgData name="onground@korea.edu" userId="4a84c6f3-d37a-4cf0-bb62-926e2a6ab539" providerId="ADAL" clId="{BAC6096C-F0B3-4981-84BA-F3953C3AB18D}" dt="2021-12-09T06:23:35.534" v="529" actId="20577"/>
          <ac:spMkLst>
            <pc:docMk/>
            <pc:sldMk cId="1686719169" sldId="276"/>
            <ac:spMk id="5" creationId="{600F0148-B3DE-4AB0-9A20-E712A05B525F}"/>
          </ac:spMkLst>
        </pc:spChg>
        <pc:spChg chg="mod">
          <ac:chgData name="onground@korea.edu" userId="4a84c6f3-d37a-4cf0-bb62-926e2a6ab539" providerId="ADAL" clId="{BAC6096C-F0B3-4981-84BA-F3953C3AB18D}" dt="2021-12-09T06:16:50.992" v="307" actId="6549"/>
          <ac:spMkLst>
            <pc:docMk/>
            <pc:sldMk cId="1686719169" sldId="276"/>
            <ac:spMk id="23" creationId="{05DD2384-C3EC-4DAF-85A5-7FC19148C6A5}"/>
          </ac:spMkLst>
        </pc:spChg>
        <pc:spChg chg="del">
          <ac:chgData name="onground@korea.edu" userId="4a84c6f3-d37a-4cf0-bb62-926e2a6ab539" providerId="ADAL" clId="{BAC6096C-F0B3-4981-84BA-F3953C3AB18D}" dt="2021-12-09T06:16:54.699" v="309" actId="478"/>
          <ac:spMkLst>
            <pc:docMk/>
            <pc:sldMk cId="1686719169" sldId="276"/>
            <ac:spMk id="33" creationId="{92FD9C69-3544-4FDA-A37D-8A9689F85DD3}"/>
          </ac:spMkLst>
        </pc:spChg>
        <pc:spChg chg="mod">
          <ac:chgData name="onground@korea.edu" userId="4a84c6f3-d37a-4cf0-bb62-926e2a6ab539" providerId="ADAL" clId="{BAC6096C-F0B3-4981-84BA-F3953C3AB18D}" dt="2021-12-09T06:19:58.319" v="343" actId="6549"/>
          <ac:spMkLst>
            <pc:docMk/>
            <pc:sldMk cId="1686719169" sldId="276"/>
            <ac:spMk id="54" creationId="{14DB9CC9-61BB-460C-959C-C72561E6597E}"/>
          </ac:spMkLst>
        </pc:spChg>
        <pc:grpChg chg="del">
          <ac:chgData name="onground@korea.edu" userId="4a84c6f3-d37a-4cf0-bb62-926e2a6ab539" providerId="ADAL" clId="{BAC6096C-F0B3-4981-84BA-F3953C3AB18D}" dt="2021-12-09T06:16:54.044" v="308" actId="478"/>
          <ac:grpSpMkLst>
            <pc:docMk/>
            <pc:sldMk cId="1686719169" sldId="276"/>
            <ac:grpSpMk id="10" creationId="{EDB0E688-79E5-4580-B435-AF9AD5200943}"/>
          </ac:grpSpMkLst>
        </pc:grpChg>
        <pc:grpChg chg="del">
          <ac:chgData name="onground@korea.edu" userId="4a84c6f3-d37a-4cf0-bb62-926e2a6ab539" providerId="ADAL" clId="{BAC6096C-F0B3-4981-84BA-F3953C3AB18D}" dt="2021-12-09T06:20:00.264" v="345" actId="478"/>
          <ac:grpSpMkLst>
            <pc:docMk/>
            <pc:sldMk cId="1686719169" sldId="276"/>
            <ac:grpSpMk id="53" creationId="{51B6CE59-47D4-4690-9161-EF8BBAC9F798}"/>
          </ac:grpSpMkLst>
        </pc:grpChg>
        <pc:picChg chg="add mod">
          <ac:chgData name="onground@korea.edu" userId="4a84c6f3-d37a-4cf0-bb62-926e2a6ab539" providerId="ADAL" clId="{BAC6096C-F0B3-4981-84BA-F3953C3AB18D}" dt="2021-12-09T06:19:22.269" v="328" actId="1076"/>
          <ac:picMkLst>
            <pc:docMk/>
            <pc:sldMk cId="1686719169" sldId="276"/>
            <ac:picMk id="3" creationId="{CB22F55F-C4AB-40E1-B648-2693C0A76E47}"/>
          </ac:picMkLst>
        </pc:picChg>
        <pc:picChg chg="add mod">
          <ac:chgData name="onground@korea.edu" userId="4a84c6f3-d37a-4cf0-bb62-926e2a6ab539" providerId="ADAL" clId="{BAC6096C-F0B3-4981-84BA-F3953C3AB18D}" dt="2021-12-09T06:19:21.103" v="327" actId="1076"/>
          <ac:picMkLst>
            <pc:docMk/>
            <pc:sldMk cId="1686719169" sldId="276"/>
            <ac:picMk id="7" creationId="{F4452BB8-277A-4021-BB2F-6740036D4C98}"/>
          </ac:picMkLst>
        </pc:picChg>
        <pc:picChg chg="add del mod">
          <ac:chgData name="onground@korea.edu" userId="4a84c6f3-d37a-4cf0-bb62-926e2a6ab539" providerId="ADAL" clId="{BAC6096C-F0B3-4981-84BA-F3953C3AB18D}" dt="2021-12-09T06:19:15.242" v="322" actId="478"/>
          <ac:picMkLst>
            <pc:docMk/>
            <pc:sldMk cId="1686719169" sldId="276"/>
            <ac:picMk id="9" creationId="{91BC9819-FA8F-486F-B834-7FD24CF839BB}"/>
          </ac:picMkLst>
        </pc:picChg>
        <pc:picChg chg="del">
          <ac:chgData name="onground@korea.edu" userId="4a84c6f3-d37a-4cf0-bb62-926e2a6ab539" providerId="ADAL" clId="{BAC6096C-F0B3-4981-84BA-F3953C3AB18D}" dt="2021-12-09T06:19:59.523" v="344" actId="478"/>
          <ac:picMkLst>
            <pc:docMk/>
            <pc:sldMk cId="1686719169" sldId="276"/>
            <ac:picMk id="55" creationId="{2543392C-3F2E-46F4-96C0-1AD3B0BCC767}"/>
          </ac:picMkLst>
        </pc:picChg>
        <pc:cxnChg chg="mod">
          <ac:chgData name="onground@korea.edu" userId="4a84c6f3-d37a-4cf0-bb62-926e2a6ab539" providerId="ADAL" clId="{BAC6096C-F0B3-4981-84BA-F3953C3AB18D}" dt="2021-12-09T06:20:11.642" v="363" actId="1036"/>
          <ac:cxnSpMkLst>
            <pc:docMk/>
            <pc:sldMk cId="1686719169" sldId="276"/>
            <ac:cxnSpMk id="6" creationId="{FE0DE9AD-510E-4347-B595-BDB28599C8B1}"/>
          </ac:cxnSpMkLst>
        </pc:cxnChg>
      </pc:sldChg>
      <pc:sldChg chg="del">
        <pc:chgData name="onground@korea.edu" userId="4a84c6f3-d37a-4cf0-bb62-926e2a6ab539" providerId="ADAL" clId="{BAC6096C-F0B3-4981-84BA-F3953C3AB18D}" dt="2021-12-09T06:23:09.088" v="500" actId="47"/>
        <pc:sldMkLst>
          <pc:docMk/>
          <pc:sldMk cId="3530774833" sldId="277"/>
        </pc:sldMkLst>
      </pc:sldChg>
      <pc:sldChg chg="del">
        <pc:chgData name="onground@korea.edu" userId="4a84c6f3-d37a-4cf0-bb62-926e2a6ab539" providerId="ADAL" clId="{BAC6096C-F0B3-4981-84BA-F3953C3AB18D}" dt="2021-12-09T06:23:09.088" v="500" actId="47"/>
        <pc:sldMkLst>
          <pc:docMk/>
          <pc:sldMk cId="2782119945" sldId="278"/>
        </pc:sldMkLst>
      </pc:sldChg>
      <pc:sldChg chg="del">
        <pc:chgData name="onground@korea.edu" userId="4a84c6f3-d37a-4cf0-bb62-926e2a6ab539" providerId="ADAL" clId="{BAC6096C-F0B3-4981-84BA-F3953C3AB18D}" dt="2021-12-09T06:23:09.088" v="500" actId="47"/>
        <pc:sldMkLst>
          <pc:docMk/>
          <pc:sldMk cId="663561959" sldId="279"/>
        </pc:sldMkLst>
      </pc:sldChg>
      <pc:sldChg chg="del">
        <pc:chgData name="onground@korea.edu" userId="4a84c6f3-d37a-4cf0-bb62-926e2a6ab539" providerId="ADAL" clId="{BAC6096C-F0B3-4981-84BA-F3953C3AB18D}" dt="2021-12-09T06:23:09.088" v="500" actId="47"/>
        <pc:sldMkLst>
          <pc:docMk/>
          <pc:sldMk cId="1061239592" sldId="280"/>
        </pc:sldMkLst>
      </pc:sldChg>
      <pc:sldChg chg="del">
        <pc:chgData name="onground@korea.edu" userId="4a84c6f3-d37a-4cf0-bb62-926e2a6ab539" providerId="ADAL" clId="{BAC6096C-F0B3-4981-84BA-F3953C3AB18D}" dt="2021-12-09T06:23:09.088" v="500" actId="47"/>
        <pc:sldMkLst>
          <pc:docMk/>
          <pc:sldMk cId="1474603794" sldId="281"/>
        </pc:sldMkLst>
      </pc:sldChg>
      <pc:sldChg chg="del">
        <pc:chgData name="onground@korea.edu" userId="4a84c6f3-d37a-4cf0-bb62-926e2a6ab539" providerId="ADAL" clId="{BAC6096C-F0B3-4981-84BA-F3953C3AB18D}" dt="2021-12-09T06:23:09.088" v="500" actId="47"/>
        <pc:sldMkLst>
          <pc:docMk/>
          <pc:sldMk cId="1526717887" sldId="282"/>
        </pc:sldMkLst>
      </pc:sldChg>
      <pc:sldChg chg="del">
        <pc:chgData name="onground@korea.edu" userId="4a84c6f3-d37a-4cf0-bb62-926e2a6ab539" providerId="ADAL" clId="{BAC6096C-F0B3-4981-84BA-F3953C3AB18D}" dt="2021-12-09T06:23:09.088" v="500" actId="47"/>
        <pc:sldMkLst>
          <pc:docMk/>
          <pc:sldMk cId="36475173" sldId="283"/>
        </pc:sldMkLst>
      </pc:sldChg>
      <pc:sldChg chg="del">
        <pc:chgData name="onground@korea.edu" userId="4a84c6f3-d37a-4cf0-bb62-926e2a6ab539" providerId="ADAL" clId="{BAC6096C-F0B3-4981-84BA-F3953C3AB18D}" dt="2021-12-09T06:23:09.088" v="500" actId="47"/>
        <pc:sldMkLst>
          <pc:docMk/>
          <pc:sldMk cId="2248309363" sldId="284"/>
        </pc:sldMkLst>
      </pc:sldChg>
      <pc:sldChg chg="del">
        <pc:chgData name="onground@korea.edu" userId="4a84c6f3-d37a-4cf0-bb62-926e2a6ab539" providerId="ADAL" clId="{BAC6096C-F0B3-4981-84BA-F3953C3AB18D}" dt="2021-12-09T06:23:09.088" v="500" actId="47"/>
        <pc:sldMkLst>
          <pc:docMk/>
          <pc:sldMk cId="1637296944" sldId="285"/>
        </pc:sldMkLst>
      </pc:sldChg>
      <pc:sldChg chg="del">
        <pc:chgData name="onground@korea.edu" userId="4a84c6f3-d37a-4cf0-bb62-926e2a6ab539" providerId="ADAL" clId="{BAC6096C-F0B3-4981-84BA-F3953C3AB18D}" dt="2021-12-09T06:23:09.088" v="500" actId="47"/>
        <pc:sldMkLst>
          <pc:docMk/>
          <pc:sldMk cId="95740722" sldId="286"/>
        </pc:sldMkLst>
      </pc:sldChg>
      <pc:sldChg chg="del">
        <pc:chgData name="onground@korea.edu" userId="4a84c6f3-d37a-4cf0-bb62-926e2a6ab539" providerId="ADAL" clId="{BAC6096C-F0B3-4981-84BA-F3953C3AB18D}" dt="2021-12-09T06:23:09.088" v="500" actId="47"/>
        <pc:sldMkLst>
          <pc:docMk/>
          <pc:sldMk cId="373956230" sldId="287"/>
        </pc:sldMkLst>
      </pc:sldChg>
      <pc:sldChg chg="addSp delSp modSp add mod modNotesTx">
        <pc:chgData name="onground@korea.edu" userId="4a84c6f3-d37a-4cf0-bb62-926e2a6ab539" providerId="ADAL" clId="{BAC6096C-F0B3-4981-84BA-F3953C3AB18D}" dt="2021-12-09T08:00:33.729" v="534" actId="20577"/>
        <pc:sldMkLst>
          <pc:docMk/>
          <pc:sldMk cId="2623097686" sldId="288"/>
        </pc:sldMkLst>
        <pc:spChg chg="mod">
          <ac:chgData name="onground@korea.edu" userId="4a84c6f3-d37a-4cf0-bb62-926e2a6ab539" providerId="ADAL" clId="{BAC6096C-F0B3-4981-84BA-F3953C3AB18D}" dt="2021-12-09T06:20:49.892" v="444" actId="20577"/>
          <ac:spMkLst>
            <pc:docMk/>
            <pc:sldMk cId="2623097686" sldId="288"/>
            <ac:spMk id="5" creationId="{600F0148-B3DE-4AB0-9A20-E712A05B525F}"/>
          </ac:spMkLst>
        </pc:spChg>
        <pc:grpChg chg="del">
          <ac:chgData name="onground@korea.edu" userId="4a84c6f3-d37a-4cf0-bb62-926e2a6ab539" providerId="ADAL" clId="{BAC6096C-F0B3-4981-84BA-F3953C3AB18D}" dt="2021-12-09T06:19:56.191" v="342" actId="478"/>
          <ac:grpSpMkLst>
            <pc:docMk/>
            <pc:sldMk cId="2623097686" sldId="288"/>
            <ac:grpSpMk id="53" creationId="{51B6CE59-47D4-4690-9161-EF8BBAC9F798}"/>
          </ac:grpSpMkLst>
        </pc:grpChg>
        <pc:picChg chg="del">
          <ac:chgData name="onground@korea.edu" userId="4a84c6f3-d37a-4cf0-bb62-926e2a6ab539" providerId="ADAL" clId="{BAC6096C-F0B3-4981-84BA-F3953C3AB18D}" dt="2021-12-09T06:19:26.609" v="330" actId="478"/>
          <ac:picMkLst>
            <pc:docMk/>
            <pc:sldMk cId="2623097686" sldId="288"/>
            <ac:picMk id="3" creationId="{CB22F55F-C4AB-40E1-B648-2693C0A76E47}"/>
          </ac:picMkLst>
        </pc:picChg>
        <pc:picChg chg="add mod">
          <ac:chgData name="onground@korea.edu" userId="4a84c6f3-d37a-4cf0-bb62-926e2a6ab539" providerId="ADAL" clId="{BAC6096C-F0B3-4981-84BA-F3953C3AB18D}" dt="2021-12-09T06:20:19.531" v="376" actId="1076"/>
          <ac:picMkLst>
            <pc:docMk/>
            <pc:sldMk cId="2623097686" sldId="288"/>
            <ac:picMk id="4" creationId="{5D59DCBE-5764-4C7A-9CAC-539D66BC98E2}"/>
          </ac:picMkLst>
        </pc:picChg>
        <pc:picChg chg="del">
          <ac:chgData name="onground@korea.edu" userId="4a84c6f3-d37a-4cf0-bb62-926e2a6ab539" providerId="ADAL" clId="{BAC6096C-F0B3-4981-84BA-F3953C3AB18D}" dt="2021-12-09T06:19:26.988" v="331" actId="478"/>
          <ac:picMkLst>
            <pc:docMk/>
            <pc:sldMk cId="2623097686" sldId="288"/>
            <ac:picMk id="7" creationId="{F4452BB8-277A-4021-BB2F-6740036D4C98}"/>
          </ac:picMkLst>
        </pc:picChg>
        <pc:cxnChg chg="mod">
          <ac:chgData name="onground@korea.edu" userId="4a84c6f3-d37a-4cf0-bb62-926e2a6ab539" providerId="ADAL" clId="{BAC6096C-F0B3-4981-84BA-F3953C3AB18D}" dt="2021-12-09T06:20:16.831" v="375" actId="1035"/>
          <ac:cxnSpMkLst>
            <pc:docMk/>
            <pc:sldMk cId="2623097686" sldId="288"/>
            <ac:cxnSpMk id="6" creationId="{FE0DE9AD-510E-4347-B595-BDB28599C8B1}"/>
          </ac:cxnSpMkLst>
        </pc:cxnChg>
      </pc:sldChg>
      <pc:sldChg chg="addSp delSp modSp add mod modNotesTx">
        <pc:chgData name="onground@korea.edu" userId="4a84c6f3-d37a-4cf0-bb62-926e2a6ab539" providerId="ADAL" clId="{BAC6096C-F0B3-4981-84BA-F3953C3AB18D}" dt="2021-12-09T08:00:35.834" v="535" actId="20577"/>
        <pc:sldMkLst>
          <pc:docMk/>
          <pc:sldMk cId="1488197069" sldId="289"/>
        </pc:sldMkLst>
        <pc:spChg chg="mod">
          <ac:chgData name="onground@korea.edu" userId="4a84c6f3-d37a-4cf0-bb62-926e2a6ab539" providerId="ADAL" clId="{BAC6096C-F0B3-4981-84BA-F3953C3AB18D}" dt="2021-12-09T06:20:44.247" v="431" actId="20577"/>
          <ac:spMkLst>
            <pc:docMk/>
            <pc:sldMk cId="1488197069" sldId="289"/>
            <ac:spMk id="5" creationId="{600F0148-B3DE-4AB0-9A20-E712A05B525F}"/>
          </ac:spMkLst>
        </pc:spChg>
        <pc:grpChg chg="del">
          <ac:chgData name="onground@korea.edu" userId="4a84c6f3-d37a-4cf0-bb62-926e2a6ab539" providerId="ADAL" clId="{BAC6096C-F0B3-4981-84BA-F3953C3AB18D}" dt="2021-12-09T06:19:54.867" v="341" actId="478"/>
          <ac:grpSpMkLst>
            <pc:docMk/>
            <pc:sldMk cId="1488197069" sldId="289"/>
            <ac:grpSpMk id="53" creationId="{51B6CE59-47D4-4690-9161-EF8BBAC9F798}"/>
          </ac:grpSpMkLst>
        </pc:grpChg>
        <pc:picChg chg="add mod">
          <ac:chgData name="onground@korea.edu" userId="4a84c6f3-d37a-4cf0-bb62-926e2a6ab539" providerId="ADAL" clId="{BAC6096C-F0B3-4981-84BA-F3953C3AB18D}" dt="2021-12-09T06:20:32.046" v="398" actId="1076"/>
          <ac:picMkLst>
            <pc:docMk/>
            <pc:sldMk cId="1488197069" sldId="289"/>
            <ac:picMk id="3" creationId="{23D23A07-9E22-45A8-9FFF-32C7CFD281D5}"/>
          </ac:picMkLst>
        </pc:picChg>
        <pc:picChg chg="del">
          <ac:chgData name="onground@korea.edu" userId="4a84c6f3-d37a-4cf0-bb62-926e2a6ab539" providerId="ADAL" clId="{BAC6096C-F0B3-4981-84BA-F3953C3AB18D}" dt="2021-12-09T06:19:47.084" v="337" actId="478"/>
          <ac:picMkLst>
            <pc:docMk/>
            <pc:sldMk cId="1488197069" sldId="289"/>
            <ac:picMk id="4" creationId="{5D59DCBE-5764-4C7A-9CAC-539D66BC98E2}"/>
          </ac:picMkLst>
        </pc:picChg>
        <pc:cxnChg chg="mod">
          <ac:chgData name="onground@korea.edu" userId="4a84c6f3-d37a-4cf0-bb62-926e2a6ab539" providerId="ADAL" clId="{BAC6096C-F0B3-4981-84BA-F3953C3AB18D}" dt="2021-12-09T06:20:29.922" v="397" actId="1035"/>
          <ac:cxnSpMkLst>
            <pc:docMk/>
            <pc:sldMk cId="1488197069" sldId="289"/>
            <ac:cxnSpMk id="6" creationId="{FE0DE9AD-510E-4347-B595-BDB28599C8B1}"/>
          </ac:cxnSpMkLst>
        </pc:cxnChg>
      </pc:sldChg>
      <pc:sldChg chg="addSp delSp modSp add mod modNotesTx">
        <pc:chgData name="onground@korea.edu" userId="4a84c6f3-d37a-4cf0-bb62-926e2a6ab539" providerId="ADAL" clId="{BAC6096C-F0B3-4981-84BA-F3953C3AB18D}" dt="2021-12-09T08:09:20.739" v="539" actId="14100"/>
        <pc:sldMkLst>
          <pc:docMk/>
          <pc:sldMk cId="3663730245" sldId="290"/>
        </pc:sldMkLst>
        <pc:spChg chg="mod">
          <ac:chgData name="onground@korea.edu" userId="4a84c6f3-d37a-4cf0-bb62-926e2a6ab539" providerId="ADAL" clId="{BAC6096C-F0B3-4981-84BA-F3953C3AB18D}" dt="2021-12-09T06:20:59.128" v="455" actId="20577"/>
          <ac:spMkLst>
            <pc:docMk/>
            <pc:sldMk cId="3663730245" sldId="290"/>
            <ac:spMk id="5" creationId="{600F0148-B3DE-4AB0-9A20-E712A05B525F}"/>
          </ac:spMkLst>
        </pc:spChg>
        <pc:picChg chg="del">
          <ac:chgData name="onground@korea.edu" userId="4a84c6f3-d37a-4cf0-bb62-926e2a6ab539" providerId="ADAL" clId="{BAC6096C-F0B3-4981-84BA-F3953C3AB18D}" dt="2021-12-09T06:21:00.522" v="456" actId="478"/>
          <ac:picMkLst>
            <pc:docMk/>
            <pc:sldMk cId="3663730245" sldId="290"/>
            <ac:picMk id="3" creationId="{23D23A07-9E22-45A8-9FFF-32C7CFD281D5}"/>
          </ac:picMkLst>
        </pc:picChg>
        <pc:picChg chg="mod">
          <ac:chgData name="onground@korea.edu" userId="4a84c6f3-d37a-4cf0-bb62-926e2a6ab539" providerId="ADAL" clId="{BAC6096C-F0B3-4981-84BA-F3953C3AB18D}" dt="2021-12-09T08:09:20.739" v="539" actId="14100"/>
          <ac:picMkLst>
            <pc:docMk/>
            <pc:sldMk cId="3663730245" sldId="290"/>
            <ac:picMk id="3" creationId="{A1C2029F-736D-446D-BB8F-33E2C7148D81}"/>
          </ac:picMkLst>
        </pc:picChg>
        <pc:picChg chg="add mod">
          <ac:chgData name="onground@korea.edu" userId="4a84c6f3-d37a-4cf0-bb62-926e2a6ab539" providerId="ADAL" clId="{BAC6096C-F0B3-4981-84BA-F3953C3AB18D}" dt="2021-12-09T06:21:16.067" v="460" actId="1076"/>
          <ac:picMkLst>
            <pc:docMk/>
            <pc:sldMk cId="3663730245" sldId="290"/>
            <ac:picMk id="4" creationId="{53EC9A88-3FDC-4788-A3C2-BFD4846C9FFA}"/>
          </ac:picMkLst>
        </pc:picChg>
      </pc:sldChg>
      <pc:sldChg chg="addSp delSp modSp add mod modNotesTx">
        <pc:chgData name="onground@korea.edu" userId="4a84c6f3-d37a-4cf0-bb62-926e2a6ab539" providerId="ADAL" clId="{BAC6096C-F0B3-4981-84BA-F3953C3AB18D}" dt="2021-12-09T08:00:40.384" v="537" actId="20577"/>
        <pc:sldMkLst>
          <pc:docMk/>
          <pc:sldMk cId="564477145" sldId="291"/>
        </pc:sldMkLst>
        <pc:spChg chg="mod">
          <ac:chgData name="onground@korea.edu" userId="4a84c6f3-d37a-4cf0-bb62-926e2a6ab539" providerId="ADAL" clId="{BAC6096C-F0B3-4981-84BA-F3953C3AB18D}" dt="2021-12-09T06:22:04.015" v="478" actId="20577"/>
          <ac:spMkLst>
            <pc:docMk/>
            <pc:sldMk cId="564477145" sldId="291"/>
            <ac:spMk id="5" creationId="{600F0148-B3DE-4AB0-9A20-E712A05B525F}"/>
          </ac:spMkLst>
        </pc:spChg>
        <pc:picChg chg="add mod">
          <ac:chgData name="onground@korea.edu" userId="4a84c6f3-d37a-4cf0-bb62-926e2a6ab539" providerId="ADAL" clId="{BAC6096C-F0B3-4981-84BA-F3953C3AB18D}" dt="2021-12-09T06:22:19.860" v="483" actId="1076"/>
          <ac:picMkLst>
            <pc:docMk/>
            <pc:sldMk cId="564477145" sldId="291"/>
            <ac:picMk id="3" creationId="{6926268D-4756-4004-9690-ED006955A0BF}"/>
          </ac:picMkLst>
        </pc:picChg>
        <pc:picChg chg="del">
          <ac:chgData name="onground@korea.edu" userId="4a84c6f3-d37a-4cf0-bb62-926e2a6ab539" providerId="ADAL" clId="{BAC6096C-F0B3-4981-84BA-F3953C3AB18D}" dt="2021-12-09T06:22:15.327" v="479" actId="478"/>
          <ac:picMkLst>
            <pc:docMk/>
            <pc:sldMk cId="564477145" sldId="291"/>
            <ac:picMk id="4" creationId="{53EC9A88-3FDC-4788-A3C2-BFD4846C9FFA}"/>
          </ac:picMkLst>
        </pc:picChg>
      </pc:sldChg>
      <pc:sldChg chg="addSp delSp modSp add mod modNotesTx">
        <pc:chgData name="onground@korea.edu" userId="4a84c6f3-d37a-4cf0-bb62-926e2a6ab539" providerId="ADAL" clId="{BAC6096C-F0B3-4981-84BA-F3953C3AB18D}" dt="2021-12-09T08:00:42.834" v="538" actId="20577"/>
        <pc:sldMkLst>
          <pc:docMk/>
          <pc:sldMk cId="3622446572" sldId="292"/>
        </pc:sldMkLst>
        <pc:spChg chg="mod">
          <ac:chgData name="onground@korea.edu" userId="4a84c6f3-d37a-4cf0-bb62-926e2a6ab539" providerId="ADAL" clId="{BAC6096C-F0B3-4981-84BA-F3953C3AB18D}" dt="2021-12-09T06:22:28.551" v="493" actId="20577"/>
          <ac:spMkLst>
            <pc:docMk/>
            <pc:sldMk cId="3622446572" sldId="292"/>
            <ac:spMk id="5" creationId="{600F0148-B3DE-4AB0-9A20-E712A05B525F}"/>
          </ac:spMkLst>
        </pc:spChg>
        <pc:picChg chg="del">
          <ac:chgData name="onground@korea.edu" userId="4a84c6f3-d37a-4cf0-bb62-926e2a6ab539" providerId="ADAL" clId="{BAC6096C-F0B3-4981-84BA-F3953C3AB18D}" dt="2021-12-09T06:22:50.101" v="494" actId="478"/>
          <ac:picMkLst>
            <pc:docMk/>
            <pc:sldMk cId="3622446572" sldId="292"/>
            <ac:picMk id="3" creationId="{6926268D-4756-4004-9690-ED006955A0BF}"/>
          </ac:picMkLst>
        </pc:picChg>
        <pc:picChg chg="add mod">
          <ac:chgData name="onground@korea.edu" userId="4a84c6f3-d37a-4cf0-bb62-926e2a6ab539" providerId="ADAL" clId="{BAC6096C-F0B3-4981-84BA-F3953C3AB18D}" dt="2021-12-09T06:22:57.769" v="499" actId="1076"/>
          <ac:picMkLst>
            <pc:docMk/>
            <pc:sldMk cId="3622446572" sldId="292"/>
            <ac:picMk id="4" creationId="{C19C5051-F427-46B5-89DD-E2E8665C8090}"/>
          </ac:picMkLst>
        </pc:picChg>
      </pc:sldChg>
      <pc:sldChg chg="modNotesTx">
        <pc:chgData name="onground@korea.edu" userId="4a84c6f3-d37a-4cf0-bb62-926e2a6ab539" providerId="ADAL" clId="{BAC6096C-F0B3-4981-84BA-F3953C3AB18D}" dt="2021-12-09T08:00:31.157" v="533" actId="20577"/>
        <pc:sldMkLst>
          <pc:docMk/>
          <pc:sldMk cId="3576729766" sldId="293"/>
        </pc:sldMkLst>
      </pc:sldChg>
    </pc:docChg>
  </pc:docChgLst>
  <pc:docChgLst>
    <pc:chgData name="백 민규" userId="77eb15d6861b206b" providerId="LiveId" clId="{069F4D27-34F5-4481-B23E-06DEFA479820}"/>
    <pc:docChg chg="undo custSel addSld modSld">
      <pc:chgData name="백 민규" userId="77eb15d6861b206b" providerId="LiveId" clId="{069F4D27-34F5-4481-B23E-06DEFA479820}" dt="2021-12-09T07:32:19.229" v="120" actId="1076"/>
      <pc:docMkLst>
        <pc:docMk/>
      </pc:docMkLst>
      <pc:sldChg chg="addSp modSp mod">
        <pc:chgData name="백 민규" userId="77eb15d6861b206b" providerId="LiveId" clId="{069F4D27-34F5-4481-B23E-06DEFA479820}" dt="2021-12-09T06:45:15.298" v="3" actId="1076"/>
        <pc:sldMkLst>
          <pc:docMk/>
          <pc:sldMk cId="1686719169" sldId="276"/>
        </pc:sldMkLst>
        <pc:picChg chg="add mod">
          <ac:chgData name="백 민규" userId="77eb15d6861b206b" providerId="LiveId" clId="{069F4D27-34F5-4481-B23E-06DEFA479820}" dt="2021-12-09T06:45:15.298" v="3" actId="1076"/>
          <ac:picMkLst>
            <pc:docMk/>
            <pc:sldMk cId="1686719169" sldId="276"/>
            <ac:picMk id="4" creationId="{DBA5E676-A9D3-4FBF-AC2C-C51A97FAEFD1}"/>
          </ac:picMkLst>
        </pc:picChg>
      </pc:sldChg>
      <pc:sldChg chg="addSp modSp mod">
        <pc:chgData name="백 민규" userId="77eb15d6861b206b" providerId="LiveId" clId="{069F4D27-34F5-4481-B23E-06DEFA479820}" dt="2021-12-09T07:05:29.076" v="64" actId="1076"/>
        <pc:sldMkLst>
          <pc:docMk/>
          <pc:sldMk cId="2623097686" sldId="288"/>
        </pc:sldMkLst>
        <pc:picChg chg="add mod">
          <ac:chgData name="백 민규" userId="77eb15d6861b206b" providerId="LiveId" clId="{069F4D27-34F5-4481-B23E-06DEFA479820}" dt="2021-12-09T07:04:03.667" v="58" actId="14100"/>
          <ac:picMkLst>
            <pc:docMk/>
            <pc:sldMk cId="2623097686" sldId="288"/>
            <ac:picMk id="3" creationId="{C0AF530F-A635-40B0-9AA9-809C252F6E76}"/>
          </ac:picMkLst>
        </pc:picChg>
        <pc:picChg chg="add mod">
          <ac:chgData name="백 민규" userId="77eb15d6861b206b" providerId="LiveId" clId="{069F4D27-34F5-4481-B23E-06DEFA479820}" dt="2021-12-09T07:05:29.076" v="64" actId="1076"/>
          <ac:picMkLst>
            <pc:docMk/>
            <pc:sldMk cId="2623097686" sldId="288"/>
            <ac:picMk id="8" creationId="{3D911006-9C94-4E3F-8D9D-E2024F473E7E}"/>
          </ac:picMkLst>
        </pc:picChg>
      </pc:sldChg>
      <pc:sldChg chg="addSp delSp modSp mod modAnim">
        <pc:chgData name="백 민규" userId="77eb15d6861b206b" providerId="LiveId" clId="{069F4D27-34F5-4481-B23E-06DEFA479820}" dt="2021-12-09T07:15:12.064" v="98"/>
        <pc:sldMkLst>
          <pc:docMk/>
          <pc:sldMk cId="1488197069" sldId="289"/>
        </pc:sldMkLst>
        <pc:spChg chg="add mod ord">
          <ac:chgData name="백 민규" userId="77eb15d6861b206b" providerId="LiveId" clId="{069F4D27-34F5-4481-B23E-06DEFA479820}" dt="2021-12-09T07:12:02.300" v="78" actId="164"/>
          <ac:spMkLst>
            <pc:docMk/>
            <pc:sldMk cId="1488197069" sldId="289"/>
            <ac:spMk id="11" creationId="{515D97F9-914D-4C40-943C-F0E6BA5D0DB9}"/>
          </ac:spMkLst>
        </pc:spChg>
        <pc:spChg chg="add mod ord">
          <ac:chgData name="백 민규" userId="77eb15d6861b206b" providerId="LiveId" clId="{069F4D27-34F5-4481-B23E-06DEFA479820}" dt="2021-12-09T07:15:00.467" v="96" actId="164"/>
          <ac:spMkLst>
            <pc:docMk/>
            <pc:sldMk cId="1488197069" sldId="289"/>
            <ac:spMk id="21" creationId="{BC2E16A3-6A9B-4189-BB19-60729CF05597}"/>
          </ac:spMkLst>
        </pc:spChg>
        <pc:grpChg chg="add mod">
          <ac:chgData name="백 민규" userId="77eb15d6861b206b" providerId="LiveId" clId="{069F4D27-34F5-4481-B23E-06DEFA479820}" dt="2021-12-09T07:12:17.337" v="80" actId="1076"/>
          <ac:grpSpMkLst>
            <pc:docMk/>
            <pc:sldMk cId="1488197069" sldId="289"/>
            <ac:grpSpMk id="14" creationId="{ED7ADB29-5079-4D2F-86E5-8AB187FD8B28}"/>
          </ac:grpSpMkLst>
        </pc:grpChg>
        <pc:grpChg chg="add mod">
          <ac:chgData name="백 민규" userId="77eb15d6861b206b" providerId="LiveId" clId="{069F4D27-34F5-4481-B23E-06DEFA479820}" dt="2021-12-09T07:15:05.959" v="97" actId="1076"/>
          <ac:grpSpMkLst>
            <pc:docMk/>
            <pc:sldMk cId="1488197069" sldId="289"/>
            <ac:grpSpMk id="22" creationId="{B2932D31-B57A-431E-BC94-C8541340649D}"/>
          </ac:grpSpMkLst>
        </pc:grpChg>
        <pc:picChg chg="add mod">
          <ac:chgData name="백 민규" userId="77eb15d6861b206b" providerId="LiveId" clId="{069F4D27-34F5-4481-B23E-06DEFA479820}" dt="2021-12-09T07:12:02.300" v="78" actId="164"/>
          <ac:picMkLst>
            <pc:docMk/>
            <pc:sldMk cId="1488197069" sldId="289"/>
            <ac:picMk id="4" creationId="{A575A068-D5B5-4FA5-BB32-5FFB64BAA76F}"/>
          </ac:picMkLst>
        </pc:picChg>
        <pc:picChg chg="add mod">
          <ac:chgData name="백 민규" userId="77eb15d6861b206b" providerId="LiveId" clId="{069F4D27-34F5-4481-B23E-06DEFA479820}" dt="2021-12-09T07:12:02.300" v="78" actId="164"/>
          <ac:picMkLst>
            <pc:docMk/>
            <pc:sldMk cId="1488197069" sldId="289"/>
            <ac:picMk id="8" creationId="{00E8206D-AAAD-4AA7-898F-3EEC30B6CE56}"/>
          </ac:picMkLst>
        </pc:picChg>
        <pc:picChg chg="add mod">
          <ac:chgData name="백 민규" userId="77eb15d6861b206b" providerId="LiveId" clId="{069F4D27-34F5-4481-B23E-06DEFA479820}" dt="2021-12-09T07:12:02.300" v="78" actId="164"/>
          <ac:picMkLst>
            <pc:docMk/>
            <pc:sldMk cId="1488197069" sldId="289"/>
            <ac:picMk id="10" creationId="{F104E7D2-F4F2-4D08-B411-25FD92994164}"/>
          </ac:picMkLst>
        </pc:picChg>
        <pc:picChg chg="add mod">
          <ac:chgData name="백 민규" userId="77eb15d6861b206b" providerId="LiveId" clId="{069F4D27-34F5-4481-B23E-06DEFA479820}" dt="2021-12-09T07:15:00.467" v="96" actId="164"/>
          <ac:picMkLst>
            <pc:docMk/>
            <pc:sldMk cId="1488197069" sldId="289"/>
            <ac:picMk id="13" creationId="{ECDFB270-8241-4969-9679-C5A3D6FC9CAF}"/>
          </ac:picMkLst>
        </pc:picChg>
        <pc:picChg chg="add mod">
          <ac:chgData name="백 민규" userId="77eb15d6861b206b" providerId="LiveId" clId="{069F4D27-34F5-4481-B23E-06DEFA479820}" dt="2021-12-09T07:15:00.467" v="96" actId="164"/>
          <ac:picMkLst>
            <pc:docMk/>
            <pc:sldMk cId="1488197069" sldId="289"/>
            <ac:picMk id="16" creationId="{7912F355-26B9-4A1A-8D61-AEC71209DF1D}"/>
          </ac:picMkLst>
        </pc:picChg>
        <pc:picChg chg="add mod">
          <ac:chgData name="백 민규" userId="77eb15d6861b206b" providerId="LiveId" clId="{069F4D27-34F5-4481-B23E-06DEFA479820}" dt="2021-12-09T07:15:00.467" v="96" actId="164"/>
          <ac:picMkLst>
            <pc:docMk/>
            <pc:sldMk cId="1488197069" sldId="289"/>
            <ac:picMk id="18" creationId="{F66C0B0C-464D-4C31-95D7-983E86516BAC}"/>
          </ac:picMkLst>
        </pc:picChg>
        <pc:picChg chg="add del">
          <ac:chgData name="백 민규" userId="77eb15d6861b206b" providerId="LiveId" clId="{069F4D27-34F5-4481-B23E-06DEFA479820}" dt="2021-12-09T07:14:20.554" v="88" actId="22"/>
          <ac:picMkLst>
            <pc:docMk/>
            <pc:sldMk cId="1488197069" sldId="289"/>
            <ac:picMk id="20" creationId="{ACD769E7-E448-42B9-909B-D27864F995BB}"/>
          </ac:picMkLst>
        </pc:picChg>
      </pc:sldChg>
      <pc:sldChg chg="addSp modSp mod">
        <pc:chgData name="백 민규" userId="77eb15d6861b206b" providerId="LiveId" clId="{069F4D27-34F5-4481-B23E-06DEFA479820}" dt="2021-12-09T07:21:20.591" v="108" actId="14100"/>
        <pc:sldMkLst>
          <pc:docMk/>
          <pc:sldMk cId="3663730245" sldId="290"/>
        </pc:sldMkLst>
        <pc:picChg chg="add mod">
          <ac:chgData name="백 민규" userId="77eb15d6861b206b" providerId="LiveId" clId="{069F4D27-34F5-4481-B23E-06DEFA479820}" dt="2021-12-09T07:18:59.646" v="102" actId="14100"/>
          <ac:picMkLst>
            <pc:docMk/>
            <pc:sldMk cId="3663730245" sldId="290"/>
            <ac:picMk id="3" creationId="{A1C2029F-736D-446D-BB8F-33E2C7148D81}"/>
          </ac:picMkLst>
        </pc:picChg>
        <pc:picChg chg="add mod">
          <ac:chgData name="백 민규" userId="77eb15d6861b206b" providerId="LiveId" clId="{069F4D27-34F5-4481-B23E-06DEFA479820}" dt="2021-12-09T07:19:45.095" v="105" actId="14100"/>
          <ac:picMkLst>
            <pc:docMk/>
            <pc:sldMk cId="3663730245" sldId="290"/>
            <ac:picMk id="8" creationId="{D8C32573-5839-40A6-963F-A7EDAC4FDE05}"/>
          </ac:picMkLst>
        </pc:picChg>
        <pc:picChg chg="add mod">
          <ac:chgData name="백 민규" userId="77eb15d6861b206b" providerId="LiveId" clId="{069F4D27-34F5-4481-B23E-06DEFA479820}" dt="2021-12-09T07:21:20.591" v="108" actId="14100"/>
          <ac:picMkLst>
            <pc:docMk/>
            <pc:sldMk cId="3663730245" sldId="290"/>
            <ac:picMk id="10" creationId="{5E2564A0-BA4F-407E-8E36-19AAC34DA884}"/>
          </ac:picMkLst>
        </pc:picChg>
      </pc:sldChg>
      <pc:sldChg chg="addSp modSp mod">
        <pc:chgData name="백 민규" userId="77eb15d6861b206b" providerId="LiveId" clId="{069F4D27-34F5-4481-B23E-06DEFA479820}" dt="2021-12-09T07:22:29.589" v="112" actId="1076"/>
        <pc:sldMkLst>
          <pc:docMk/>
          <pc:sldMk cId="564477145" sldId="291"/>
        </pc:sldMkLst>
        <pc:picChg chg="add mod">
          <ac:chgData name="백 민규" userId="77eb15d6861b206b" providerId="LiveId" clId="{069F4D27-34F5-4481-B23E-06DEFA479820}" dt="2021-12-09T07:22:29.589" v="112" actId="1076"/>
          <ac:picMkLst>
            <pc:docMk/>
            <pc:sldMk cId="564477145" sldId="291"/>
            <ac:picMk id="4" creationId="{354B0450-C335-4EF7-B1BC-992FADB42FCA}"/>
          </ac:picMkLst>
        </pc:picChg>
      </pc:sldChg>
      <pc:sldChg chg="addSp modSp mod">
        <pc:chgData name="백 민규" userId="77eb15d6861b206b" providerId="LiveId" clId="{069F4D27-34F5-4481-B23E-06DEFA479820}" dt="2021-12-09T07:32:19.229" v="120" actId="1076"/>
        <pc:sldMkLst>
          <pc:docMk/>
          <pc:sldMk cId="3622446572" sldId="292"/>
        </pc:sldMkLst>
        <pc:picChg chg="add mod">
          <ac:chgData name="백 민규" userId="77eb15d6861b206b" providerId="LiveId" clId="{069F4D27-34F5-4481-B23E-06DEFA479820}" dt="2021-12-09T07:29:37.087" v="114" actId="1076"/>
          <ac:picMkLst>
            <pc:docMk/>
            <pc:sldMk cId="3622446572" sldId="292"/>
            <ac:picMk id="3" creationId="{25EA0BD9-BDAE-4864-9E95-827F7B8D31A1}"/>
          </ac:picMkLst>
        </pc:picChg>
        <pc:picChg chg="add mod">
          <ac:chgData name="백 민규" userId="77eb15d6861b206b" providerId="LiveId" clId="{069F4D27-34F5-4481-B23E-06DEFA479820}" dt="2021-12-09T07:30:56.471" v="116" actId="1076"/>
          <ac:picMkLst>
            <pc:docMk/>
            <pc:sldMk cId="3622446572" sldId="292"/>
            <ac:picMk id="8" creationId="{850D07B9-2C5E-4814-ACF8-F7B532FEC7BA}"/>
          </ac:picMkLst>
        </pc:picChg>
        <pc:picChg chg="add mod">
          <ac:chgData name="백 민규" userId="77eb15d6861b206b" providerId="LiveId" clId="{069F4D27-34F5-4481-B23E-06DEFA479820}" dt="2021-12-09T07:31:19.603" v="118" actId="1076"/>
          <ac:picMkLst>
            <pc:docMk/>
            <pc:sldMk cId="3622446572" sldId="292"/>
            <ac:picMk id="10" creationId="{ED719D8E-A88D-42DE-8E10-C127CB3D1AB0}"/>
          </ac:picMkLst>
        </pc:picChg>
        <pc:picChg chg="add mod">
          <ac:chgData name="백 민규" userId="77eb15d6861b206b" providerId="LiveId" clId="{069F4D27-34F5-4481-B23E-06DEFA479820}" dt="2021-12-09T07:32:19.229" v="120" actId="1076"/>
          <ac:picMkLst>
            <pc:docMk/>
            <pc:sldMk cId="3622446572" sldId="292"/>
            <ac:picMk id="12" creationId="{057642D1-2F5E-4759-8F30-3A52BD4C72F4}"/>
          </ac:picMkLst>
        </pc:picChg>
      </pc:sldChg>
      <pc:sldChg chg="addSp delSp modSp add mod">
        <pc:chgData name="백 민규" userId="77eb15d6861b206b" providerId="LiveId" clId="{069F4D27-34F5-4481-B23E-06DEFA479820}" dt="2021-12-09T07:01:23.993" v="54" actId="14100"/>
        <pc:sldMkLst>
          <pc:docMk/>
          <pc:sldMk cId="3576729766" sldId="293"/>
        </pc:sldMkLst>
        <pc:spChg chg="mod">
          <ac:chgData name="백 민규" userId="77eb15d6861b206b" providerId="LiveId" clId="{069F4D27-34F5-4481-B23E-06DEFA479820}" dt="2021-12-09T06:49:26.208" v="39" actId="20577"/>
          <ac:spMkLst>
            <pc:docMk/>
            <pc:sldMk cId="3576729766" sldId="293"/>
            <ac:spMk id="5" creationId="{600F0148-B3DE-4AB0-9A20-E712A05B525F}"/>
          </ac:spMkLst>
        </pc:spChg>
        <pc:picChg chg="del">
          <ac:chgData name="백 민규" userId="77eb15d6861b206b" providerId="LiveId" clId="{069F4D27-34F5-4481-B23E-06DEFA479820}" dt="2021-12-09T06:49:09.090" v="6" actId="478"/>
          <ac:picMkLst>
            <pc:docMk/>
            <pc:sldMk cId="3576729766" sldId="293"/>
            <ac:picMk id="3" creationId="{CB22F55F-C4AB-40E1-B648-2693C0A76E47}"/>
          </ac:picMkLst>
        </pc:picChg>
        <pc:picChg chg="del">
          <ac:chgData name="백 민규" userId="77eb15d6861b206b" providerId="LiveId" clId="{069F4D27-34F5-4481-B23E-06DEFA479820}" dt="2021-12-09T06:49:17.862" v="8" actId="478"/>
          <ac:picMkLst>
            <pc:docMk/>
            <pc:sldMk cId="3576729766" sldId="293"/>
            <ac:picMk id="4" creationId="{DBA5E676-A9D3-4FBF-AC2C-C51A97FAEFD1}"/>
          </ac:picMkLst>
        </pc:picChg>
        <pc:picChg chg="del">
          <ac:chgData name="백 민규" userId="77eb15d6861b206b" providerId="LiveId" clId="{069F4D27-34F5-4481-B23E-06DEFA479820}" dt="2021-12-09T06:49:09.090" v="6" actId="478"/>
          <ac:picMkLst>
            <pc:docMk/>
            <pc:sldMk cId="3576729766" sldId="293"/>
            <ac:picMk id="7" creationId="{F4452BB8-277A-4021-BB2F-6740036D4C98}"/>
          </ac:picMkLst>
        </pc:picChg>
        <pc:picChg chg="add mod">
          <ac:chgData name="백 민규" userId="77eb15d6861b206b" providerId="LiveId" clId="{069F4D27-34F5-4481-B23E-06DEFA479820}" dt="2021-12-09T06:49:12.506" v="7" actId="1076"/>
          <ac:picMkLst>
            <pc:docMk/>
            <pc:sldMk cId="3576729766" sldId="293"/>
            <ac:picMk id="8" creationId="{5C9C447A-0ABA-44A9-A489-B0F64D7362FA}"/>
          </ac:picMkLst>
        </pc:picChg>
        <pc:picChg chg="add del mod">
          <ac:chgData name="백 민규" userId="77eb15d6861b206b" providerId="LiveId" clId="{069F4D27-34F5-4481-B23E-06DEFA479820}" dt="2021-12-09T06:59:00.696" v="47" actId="478"/>
          <ac:picMkLst>
            <pc:docMk/>
            <pc:sldMk cId="3576729766" sldId="293"/>
            <ac:picMk id="10" creationId="{00DBA985-17FE-44BE-B638-903CFF94870C}"/>
          </ac:picMkLst>
        </pc:picChg>
        <pc:picChg chg="add mod">
          <ac:chgData name="백 민규" userId="77eb15d6861b206b" providerId="LiveId" clId="{069F4D27-34F5-4481-B23E-06DEFA479820}" dt="2021-12-09T07:00:03.018" v="51" actId="1076"/>
          <ac:picMkLst>
            <pc:docMk/>
            <pc:sldMk cId="3576729766" sldId="293"/>
            <ac:picMk id="12" creationId="{468992BE-7AC6-4C58-9D0D-B6C6353374B7}"/>
          </ac:picMkLst>
        </pc:picChg>
        <pc:picChg chg="add mod">
          <ac:chgData name="백 민규" userId="77eb15d6861b206b" providerId="LiveId" clId="{069F4D27-34F5-4481-B23E-06DEFA479820}" dt="2021-12-09T07:00:00.804" v="50" actId="14100"/>
          <ac:picMkLst>
            <pc:docMk/>
            <pc:sldMk cId="3576729766" sldId="293"/>
            <ac:picMk id="14" creationId="{664ED033-D7A1-42D7-99DE-E8C761200254}"/>
          </ac:picMkLst>
        </pc:picChg>
        <pc:picChg chg="add mod">
          <ac:chgData name="백 민규" userId="77eb15d6861b206b" providerId="LiveId" clId="{069F4D27-34F5-4481-B23E-06DEFA479820}" dt="2021-12-09T07:01:23.993" v="54" actId="14100"/>
          <ac:picMkLst>
            <pc:docMk/>
            <pc:sldMk cId="3576729766" sldId="293"/>
            <ac:picMk id="16" creationId="{0479DD15-0B7B-4652-BEB3-A0116CB3B30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EF444-B826-4149-A359-AEB44EF36CFA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5B726-3BFA-4C04-B6F7-904AA17083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404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5B726-3BFA-4C04-B6F7-904AA170832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584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5B726-3BFA-4C04-B6F7-904AA17083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068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116840" indent="114300" algn="just" fontAlgn="base" latinLnBrk="1">
              <a:lnSpc>
                <a:spcPct val="165000"/>
              </a:lnSpc>
              <a:spcAft>
                <a:spcPts val="800"/>
              </a:spcAft>
            </a:pPr>
            <a:endParaRPr lang="ko-KR" altLang="ko-K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5B726-3BFA-4C04-B6F7-904AA170832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58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116840" indent="114300" algn="just" fontAlgn="base" latinLnBrk="1">
              <a:lnSpc>
                <a:spcPct val="165000"/>
              </a:lnSpc>
              <a:spcAft>
                <a:spcPts val="800"/>
              </a:spcAft>
            </a:pPr>
            <a:endParaRPr lang="ko-KR" altLang="ko-K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5B726-3BFA-4C04-B6F7-904AA170832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044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116840" indent="114300" algn="just" fontAlgn="base" latinLnBrk="1">
              <a:lnSpc>
                <a:spcPct val="165000"/>
              </a:lnSpc>
              <a:spcAft>
                <a:spcPts val="800"/>
              </a:spcAft>
            </a:pPr>
            <a:endParaRPr lang="ko-KR" altLang="ko-K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5B726-3BFA-4C04-B6F7-904AA170832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739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116840" indent="114300" algn="just" fontAlgn="base" latinLnBrk="1">
              <a:lnSpc>
                <a:spcPct val="165000"/>
              </a:lnSpc>
              <a:spcAft>
                <a:spcPts val="800"/>
              </a:spcAft>
            </a:pPr>
            <a:endParaRPr lang="ko-KR" altLang="ko-K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5B726-3BFA-4C04-B6F7-904AA170832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733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116840" indent="114300" algn="just" fontAlgn="base" latinLnBrk="1">
              <a:lnSpc>
                <a:spcPct val="165000"/>
              </a:lnSpc>
              <a:spcAft>
                <a:spcPts val="800"/>
              </a:spcAft>
            </a:pPr>
            <a:endParaRPr lang="ko-KR" altLang="ko-K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5B726-3BFA-4C04-B6F7-904AA170832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947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116840" indent="114300" algn="just" fontAlgn="base" latinLnBrk="1">
              <a:lnSpc>
                <a:spcPct val="165000"/>
              </a:lnSpc>
              <a:spcAft>
                <a:spcPts val="800"/>
              </a:spcAft>
            </a:pPr>
            <a:endParaRPr lang="ko-KR" altLang="ko-K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5B726-3BFA-4C04-B6F7-904AA170832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525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116840" indent="114300" algn="just" fontAlgn="base" latinLnBrk="1">
              <a:lnSpc>
                <a:spcPct val="165000"/>
              </a:lnSpc>
              <a:spcAft>
                <a:spcPts val="800"/>
              </a:spcAft>
            </a:pPr>
            <a:endParaRPr lang="ko-KR" altLang="ko-K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5B726-3BFA-4C04-B6F7-904AA170832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36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84B72-0A77-43A6-9376-8B8429071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802C95-64F0-4F9E-9F64-F33BDA2A1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B1FF8-2562-4165-938C-622D9C09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1F9BAF-E67F-4E01-9306-3F41EDED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92048F-0093-41B6-90E1-90BCE843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21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D8916-DCF9-474E-B96D-AD42A80F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716491-541E-427D-BEBD-52BBF51A9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F8851-66B7-495B-8AEF-5F3C76D9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1A5C0B-3D9B-4B8D-844E-21521DC2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5525E-CE39-4C75-8C0F-CF62BFB9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5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FD8084-3B78-4B08-A294-5A9EBA031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2F7CF9-A114-469E-AA7A-21E75932E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C459E-6FF7-46B6-9558-F6D7FBE0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8CA69-0442-47DB-A296-F6753713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0CD98-FAE4-47C9-8B6D-4C6A6D03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6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6E638-FA2A-4E8B-8228-65E71473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D7DC1-7B2E-4A9E-8281-66DB6409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C4874-58AA-4A3A-9C4F-613CE994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3706C-668B-49C8-8BEF-74A89746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B34FFA-7969-442D-B8A7-3FEF8CE0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14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49441-AA4C-4682-BCA1-D5088001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2BE8B1-FAA7-47BB-9CAA-67C570E94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E9075-C39E-441D-960C-0DADDC18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63A6C-F1F2-4B30-B630-EDB3F62F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67430-BFA1-41B0-AF74-9350D8CC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3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9E77F-6215-4D19-8B3A-F81982BF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CEA906-B027-4F41-987C-12DF5EA55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55B31A-314B-4978-AB64-3140C1762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633D6E-5343-4C15-8415-399CFA54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94E0AF-7714-44F1-84EA-D4CFCCD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A88DD8-3312-4BF3-ADAA-F4317933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6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8ED5F-15A4-415F-A565-A7123203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0C488F-3DB3-4DC7-9976-EE2E004C5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971099-5008-4D3E-A0CD-1D42D534E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091DBA-006E-4CFF-8E4A-917265768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0DF12F-CF87-4A8A-895D-43D1F7503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6767E8-99D1-4F3F-96A3-CDCE3FB1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642C7E-4FE0-49D5-9DC1-57FB18C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96D182-7AAB-4E67-A568-8857E8D9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79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13280-0DFB-4F1D-B10A-484CDCBC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DF5150-B46C-4320-B37A-8ACE71F6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AB3342-8694-4D03-8607-CE4E7141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F7B6AC-AEFE-4C06-AA8D-8E4B83B3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75B9F8-822A-4567-9A85-644A7C00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EC9F50-2AB0-4C0B-9D75-192ABDD2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7AF14C-25E7-4972-A81E-6D4AEF5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0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9C2E3-AE8A-4B46-9932-3B8A519D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21F83B-5A14-4B97-B4DE-D9BDEB599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0E8A8F-C9D3-4832-ADE1-2D422B38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14239-3AB5-42A9-B495-C776358A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39A117-FE86-4C68-BA1E-A1C41F04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7076DF-94E2-4F2A-9001-2B3EAEE4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54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56E1F-C98F-49BB-99FE-1512F254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9D1E56-B01C-4B33-BD98-83A3ABFFF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E4AA0C-43C0-4197-B8E7-AF9BFB53E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156658-3E39-4024-A57A-7553016F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56C893-C8DB-432E-A91D-1611D4DD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44EB23-01A9-4E32-B5D2-1DD441F9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66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026C55-67B8-4A3B-B2DE-487EE3FC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E1B574-DDB2-4144-A0E7-4BE090965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7AF6E-7D7C-4DC0-B251-BDE32879C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735B8-2898-4981-A0BF-6A00847F9C6C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4CBEC-5179-4160-AF85-243275065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F7004-B332-4D06-B593-1AA5BBE89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9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3846C9-5AE4-4A43-9ED6-2416C6B074A5}"/>
              </a:ext>
            </a:extLst>
          </p:cNvPr>
          <p:cNvSpPr txBox="1"/>
          <p:nvPr/>
        </p:nvSpPr>
        <p:spPr>
          <a:xfrm>
            <a:off x="584200" y="1026785"/>
            <a:ext cx="5841538" cy="76944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4400" spc="-150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COSE371 </a:t>
            </a:r>
            <a:r>
              <a:rPr lang="ko-KR" altLang="en-US" sz="4400" spc="-150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데이터베이스</a:t>
            </a:r>
            <a:endParaRPr lang="ko-KR" altLang="en-US" sz="4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678F92E-6B3A-4D41-A862-740107A38DB3}"/>
              </a:ext>
            </a:extLst>
          </p:cNvPr>
          <p:cNvCxnSpPr/>
          <p:nvPr/>
        </p:nvCxnSpPr>
        <p:spPr>
          <a:xfrm>
            <a:off x="635000" y="749300"/>
            <a:ext cx="2082800" cy="0"/>
          </a:xfrm>
          <a:prstGeom prst="line">
            <a:avLst/>
          </a:prstGeom>
          <a:ln w="4445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153C0A-0AC4-4EDB-9F0C-78508E942F2D}"/>
              </a:ext>
            </a:extLst>
          </p:cNvPr>
          <p:cNvSpPr txBox="1"/>
          <p:nvPr/>
        </p:nvSpPr>
        <p:spPr>
          <a:xfrm>
            <a:off x="655529" y="1950909"/>
            <a:ext cx="6417919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2040204020203" pitchFamily="50" charset="-127"/>
              </a:rPr>
              <a:t>강의 확인 및 개인 정보 확인 페이지</a:t>
            </a:r>
            <a:endParaRPr lang="en-US" altLang="ko-KR" sz="2000" dirty="0">
              <a:solidFill>
                <a:srgbClr val="000000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6D88CD-432E-4B45-9757-B4D2AF14C20C}"/>
              </a:ext>
            </a:extLst>
          </p:cNvPr>
          <p:cNvSpPr txBox="1"/>
          <p:nvPr/>
        </p:nvSpPr>
        <p:spPr>
          <a:xfrm>
            <a:off x="655529" y="2935945"/>
            <a:ext cx="44958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컴퓨터학과      백민규</a:t>
            </a:r>
            <a:r>
              <a:rPr lang="en-US" altLang="ko-KR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한지상</a:t>
            </a:r>
          </a:p>
        </p:txBody>
      </p:sp>
      <p:grpSp>
        <p:nvGrpSpPr>
          <p:cNvPr id="9" name="Google Shape;63;p12">
            <a:extLst>
              <a:ext uri="{FF2B5EF4-FFF2-40B4-BE49-F238E27FC236}">
                <a16:creationId xmlns:a16="http://schemas.microsoft.com/office/drawing/2014/main" id="{1612E446-415D-4416-9076-0B0B7DCEF103}"/>
              </a:ext>
            </a:extLst>
          </p:cNvPr>
          <p:cNvGrpSpPr/>
          <p:nvPr/>
        </p:nvGrpSpPr>
        <p:grpSpPr>
          <a:xfrm>
            <a:off x="7623611" y="1901561"/>
            <a:ext cx="4110325" cy="4166140"/>
            <a:chOff x="5122427" y="668001"/>
            <a:chExt cx="3841143" cy="3893303"/>
          </a:xfrm>
        </p:grpSpPr>
        <p:grpSp>
          <p:nvGrpSpPr>
            <p:cNvPr id="11" name="Google Shape;64;p12">
              <a:extLst>
                <a:ext uri="{FF2B5EF4-FFF2-40B4-BE49-F238E27FC236}">
                  <a16:creationId xmlns:a16="http://schemas.microsoft.com/office/drawing/2014/main" id="{486F3163-6B64-4729-9440-A962D9F38208}"/>
                </a:ext>
              </a:extLst>
            </p:cNvPr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180" name="Google Shape;65;p12">
                <a:extLst>
                  <a:ext uri="{FF2B5EF4-FFF2-40B4-BE49-F238E27FC236}">
                    <a16:creationId xmlns:a16="http://schemas.microsoft.com/office/drawing/2014/main" id="{AEFF21D6-4051-4011-873C-E3B1347901E6}"/>
                  </a:ext>
                </a:extLst>
              </p:cNvPr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66;p12">
                <a:extLst>
                  <a:ext uri="{FF2B5EF4-FFF2-40B4-BE49-F238E27FC236}">
                    <a16:creationId xmlns:a16="http://schemas.microsoft.com/office/drawing/2014/main" id="{2C540111-4A6B-42BC-9771-671CE23C2BB4}"/>
                  </a:ext>
                </a:extLst>
              </p:cNvPr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67;p12">
                <a:extLst>
                  <a:ext uri="{FF2B5EF4-FFF2-40B4-BE49-F238E27FC236}">
                    <a16:creationId xmlns:a16="http://schemas.microsoft.com/office/drawing/2014/main" id="{1F22FFF6-D33C-4916-8AB6-E6AE4A0066FA}"/>
                  </a:ext>
                </a:extLst>
              </p:cNvPr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68;p12">
                <a:extLst>
                  <a:ext uri="{FF2B5EF4-FFF2-40B4-BE49-F238E27FC236}">
                    <a16:creationId xmlns:a16="http://schemas.microsoft.com/office/drawing/2014/main" id="{FD4F133B-6433-4841-91B0-9F3681524EB4}"/>
                  </a:ext>
                </a:extLst>
              </p:cNvPr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69;p12">
                <a:extLst>
                  <a:ext uri="{FF2B5EF4-FFF2-40B4-BE49-F238E27FC236}">
                    <a16:creationId xmlns:a16="http://schemas.microsoft.com/office/drawing/2014/main" id="{C630B228-E768-41F6-8991-0BA52DD353DD}"/>
                  </a:ext>
                </a:extLst>
              </p:cNvPr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70;p12">
                <a:extLst>
                  <a:ext uri="{FF2B5EF4-FFF2-40B4-BE49-F238E27FC236}">
                    <a16:creationId xmlns:a16="http://schemas.microsoft.com/office/drawing/2014/main" id="{B194BA18-D57F-4254-ADC8-D55D68A668DE}"/>
                  </a:ext>
                </a:extLst>
              </p:cNvPr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71;p12">
                <a:extLst>
                  <a:ext uri="{FF2B5EF4-FFF2-40B4-BE49-F238E27FC236}">
                    <a16:creationId xmlns:a16="http://schemas.microsoft.com/office/drawing/2014/main" id="{54A97994-5CED-44D6-8959-C22646B1B4DB}"/>
                  </a:ext>
                </a:extLst>
              </p:cNvPr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72;p12">
                <a:extLst>
                  <a:ext uri="{FF2B5EF4-FFF2-40B4-BE49-F238E27FC236}">
                    <a16:creationId xmlns:a16="http://schemas.microsoft.com/office/drawing/2014/main" id="{7DCFCE14-E297-4AD4-9C52-E2D8C11F8A5A}"/>
                  </a:ext>
                </a:extLst>
              </p:cNvPr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73;p12">
                <a:extLst>
                  <a:ext uri="{FF2B5EF4-FFF2-40B4-BE49-F238E27FC236}">
                    <a16:creationId xmlns:a16="http://schemas.microsoft.com/office/drawing/2014/main" id="{20B8E76C-3974-442B-B974-467AF35883F1}"/>
                  </a:ext>
                </a:extLst>
              </p:cNvPr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74;p12">
                <a:extLst>
                  <a:ext uri="{FF2B5EF4-FFF2-40B4-BE49-F238E27FC236}">
                    <a16:creationId xmlns:a16="http://schemas.microsoft.com/office/drawing/2014/main" id="{6D3996AF-EE3E-440E-A31C-9F0783BDE8AC}"/>
                  </a:ext>
                </a:extLst>
              </p:cNvPr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75;p12">
                <a:extLst>
                  <a:ext uri="{FF2B5EF4-FFF2-40B4-BE49-F238E27FC236}">
                    <a16:creationId xmlns:a16="http://schemas.microsoft.com/office/drawing/2014/main" id="{D87F06D0-495C-4CE2-AEAB-6035C639FD23}"/>
                  </a:ext>
                </a:extLst>
              </p:cNvPr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76;p12">
                <a:extLst>
                  <a:ext uri="{FF2B5EF4-FFF2-40B4-BE49-F238E27FC236}">
                    <a16:creationId xmlns:a16="http://schemas.microsoft.com/office/drawing/2014/main" id="{1A277AE4-1F6C-4CAE-96DA-53C97C7F7D75}"/>
                  </a:ext>
                </a:extLst>
              </p:cNvPr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77;p12">
                <a:extLst>
                  <a:ext uri="{FF2B5EF4-FFF2-40B4-BE49-F238E27FC236}">
                    <a16:creationId xmlns:a16="http://schemas.microsoft.com/office/drawing/2014/main" id="{0C4428E5-E2F7-441C-9098-D5500A239956}"/>
                  </a:ext>
                </a:extLst>
              </p:cNvPr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78;p12">
                <a:extLst>
                  <a:ext uri="{FF2B5EF4-FFF2-40B4-BE49-F238E27FC236}">
                    <a16:creationId xmlns:a16="http://schemas.microsoft.com/office/drawing/2014/main" id="{74B50F8E-5B15-46C6-89AE-A9783CA2C027}"/>
                  </a:ext>
                </a:extLst>
              </p:cNvPr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79;p12">
                <a:extLst>
                  <a:ext uri="{FF2B5EF4-FFF2-40B4-BE49-F238E27FC236}">
                    <a16:creationId xmlns:a16="http://schemas.microsoft.com/office/drawing/2014/main" id="{BB4B5096-CD00-4017-B52F-521CAA859CCF}"/>
                  </a:ext>
                </a:extLst>
              </p:cNvPr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80;p12">
                <a:extLst>
                  <a:ext uri="{FF2B5EF4-FFF2-40B4-BE49-F238E27FC236}">
                    <a16:creationId xmlns:a16="http://schemas.microsoft.com/office/drawing/2014/main" id="{F976EEEA-8E9F-4843-98E7-C953CB92830E}"/>
                  </a:ext>
                </a:extLst>
              </p:cNvPr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81;p12">
                <a:extLst>
                  <a:ext uri="{FF2B5EF4-FFF2-40B4-BE49-F238E27FC236}">
                    <a16:creationId xmlns:a16="http://schemas.microsoft.com/office/drawing/2014/main" id="{D60A6144-0470-4EB9-AE54-C95B4597446A}"/>
                  </a:ext>
                </a:extLst>
              </p:cNvPr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82;p12">
                <a:extLst>
                  <a:ext uri="{FF2B5EF4-FFF2-40B4-BE49-F238E27FC236}">
                    <a16:creationId xmlns:a16="http://schemas.microsoft.com/office/drawing/2014/main" id="{FCC8B644-E9BC-41D4-9B47-26E255DA82F8}"/>
                  </a:ext>
                </a:extLst>
              </p:cNvPr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83;p12">
                <a:extLst>
                  <a:ext uri="{FF2B5EF4-FFF2-40B4-BE49-F238E27FC236}">
                    <a16:creationId xmlns:a16="http://schemas.microsoft.com/office/drawing/2014/main" id="{D81E6BEE-9129-4F24-AA61-1860C1666685}"/>
                  </a:ext>
                </a:extLst>
              </p:cNvPr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84;p12">
                <a:extLst>
                  <a:ext uri="{FF2B5EF4-FFF2-40B4-BE49-F238E27FC236}">
                    <a16:creationId xmlns:a16="http://schemas.microsoft.com/office/drawing/2014/main" id="{41F63EB8-B523-4426-8D0C-05B993313AEC}"/>
                  </a:ext>
                </a:extLst>
              </p:cNvPr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85;p12">
                <a:extLst>
                  <a:ext uri="{FF2B5EF4-FFF2-40B4-BE49-F238E27FC236}">
                    <a16:creationId xmlns:a16="http://schemas.microsoft.com/office/drawing/2014/main" id="{D19A36F3-6C51-406F-8614-09EA5B355747}"/>
                  </a:ext>
                </a:extLst>
              </p:cNvPr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86;p12">
                <a:extLst>
                  <a:ext uri="{FF2B5EF4-FFF2-40B4-BE49-F238E27FC236}">
                    <a16:creationId xmlns:a16="http://schemas.microsoft.com/office/drawing/2014/main" id="{193525E7-1570-4AB3-8167-F8E4D34E0897}"/>
                  </a:ext>
                </a:extLst>
              </p:cNvPr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87;p12">
                <a:extLst>
                  <a:ext uri="{FF2B5EF4-FFF2-40B4-BE49-F238E27FC236}">
                    <a16:creationId xmlns:a16="http://schemas.microsoft.com/office/drawing/2014/main" id="{8D8E221C-7C23-4412-874C-F6A916B00D95}"/>
                  </a:ext>
                </a:extLst>
              </p:cNvPr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88;p12">
                <a:extLst>
                  <a:ext uri="{FF2B5EF4-FFF2-40B4-BE49-F238E27FC236}">
                    <a16:creationId xmlns:a16="http://schemas.microsoft.com/office/drawing/2014/main" id="{CC7A8FB8-9E3E-48AF-AEE8-E73E0CE75508}"/>
                  </a:ext>
                </a:extLst>
              </p:cNvPr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89;p12">
                <a:extLst>
                  <a:ext uri="{FF2B5EF4-FFF2-40B4-BE49-F238E27FC236}">
                    <a16:creationId xmlns:a16="http://schemas.microsoft.com/office/drawing/2014/main" id="{E894DD8F-E746-4FCC-B831-90E73625A3BB}"/>
                  </a:ext>
                </a:extLst>
              </p:cNvPr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90;p12">
                <a:extLst>
                  <a:ext uri="{FF2B5EF4-FFF2-40B4-BE49-F238E27FC236}">
                    <a16:creationId xmlns:a16="http://schemas.microsoft.com/office/drawing/2014/main" id="{57250BBB-F4E0-4010-B650-20134429AFEA}"/>
                  </a:ext>
                </a:extLst>
              </p:cNvPr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91;p12">
                <a:extLst>
                  <a:ext uri="{FF2B5EF4-FFF2-40B4-BE49-F238E27FC236}">
                    <a16:creationId xmlns:a16="http://schemas.microsoft.com/office/drawing/2014/main" id="{1FB83F73-163E-4773-BC8E-F45A546BFDCA}"/>
                  </a:ext>
                </a:extLst>
              </p:cNvPr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92;p12">
                <a:extLst>
                  <a:ext uri="{FF2B5EF4-FFF2-40B4-BE49-F238E27FC236}">
                    <a16:creationId xmlns:a16="http://schemas.microsoft.com/office/drawing/2014/main" id="{21EAEC99-46C5-4230-AD7F-AFC411F4A7FC}"/>
                  </a:ext>
                </a:extLst>
              </p:cNvPr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93;p12">
                <a:extLst>
                  <a:ext uri="{FF2B5EF4-FFF2-40B4-BE49-F238E27FC236}">
                    <a16:creationId xmlns:a16="http://schemas.microsoft.com/office/drawing/2014/main" id="{D012A5FA-AFC5-4BBD-8DDF-EA21BDD24E27}"/>
                  </a:ext>
                </a:extLst>
              </p:cNvPr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94;p12">
                <a:extLst>
                  <a:ext uri="{FF2B5EF4-FFF2-40B4-BE49-F238E27FC236}">
                    <a16:creationId xmlns:a16="http://schemas.microsoft.com/office/drawing/2014/main" id="{6F849866-8D4B-48E5-A737-55084237FF91}"/>
                  </a:ext>
                </a:extLst>
              </p:cNvPr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95;p12">
                <a:extLst>
                  <a:ext uri="{FF2B5EF4-FFF2-40B4-BE49-F238E27FC236}">
                    <a16:creationId xmlns:a16="http://schemas.microsoft.com/office/drawing/2014/main" id="{BF44837A-56C9-4227-8914-1D059DD90675}"/>
                  </a:ext>
                </a:extLst>
              </p:cNvPr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96;p12">
                <a:extLst>
                  <a:ext uri="{FF2B5EF4-FFF2-40B4-BE49-F238E27FC236}">
                    <a16:creationId xmlns:a16="http://schemas.microsoft.com/office/drawing/2014/main" id="{D8DE4A96-8CAB-4B42-BDD6-53D867829879}"/>
                  </a:ext>
                </a:extLst>
              </p:cNvPr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97;p12">
                <a:extLst>
                  <a:ext uri="{FF2B5EF4-FFF2-40B4-BE49-F238E27FC236}">
                    <a16:creationId xmlns:a16="http://schemas.microsoft.com/office/drawing/2014/main" id="{4AC25323-18F9-493E-ABEB-610EE352F103}"/>
                  </a:ext>
                </a:extLst>
              </p:cNvPr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98;p12">
                <a:extLst>
                  <a:ext uri="{FF2B5EF4-FFF2-40B4-BE49-F238E27FC236}">
                    <a16:creationId xmlns:a16="http://schemas.microsoft.com/office/drawing/2014/main" id="{7A71EF03-90A1-492E-A264-99DCCFA76FA3}"/>
                  </a:ext>
                </a:extLst>
              </p:cNvPr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99;p12">
                <a:extLst>
                  <a:ext uri="{FF2B5EF4-FFF2-40B4-BE49-F238E27FC236}">
                    <a16:creationId xmlns:a16="http://schemas.microsoft.com/office/drawing/2014/main" id="{FD47FE3F-A4E4-4EBC-B74D-D094E6C74EDA}"/>
                  </a:ext>
                </a:extLst>
              </p:cNvPr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100;p12">
                <a:extLst>
                  <a:ext uri="{FF2B5EF4-FFF2-40B4-BE49-F238E27FC236}">
                    <a16:creationId xmlns:a16="http://schemas.microsoft.com/office/drawing/2014/main" id="{B1075E15-9003-4F63-8023-BF9AD03DF0BA}"/>
                  </a:ext>
                </a:extLst>
              </p:cNvPr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101;p12">
                <a:extLst>
                  <a:ext uri="{FF2B5EF4-FFF2-40B4-BE49-F238E27FC236}">
                    <a16:creationId xmlns:a16="http://schemas.microsoft.com/office/drawing/2014/main" id="{7AC7769A-BC7C-4619-8FB4-FA5C61709566}"/>
                  </a:ext>
                </a:extLst>
              </p:cNvPr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102;p12">
                <a:extLst>
                  <a:ext uri="{FF2B5EF4-FFF2-40B4-BE49-F238E27FC236}">
                    <a16:creationId xmlns:a16="http://schemas.microsoft.com/office/drawing/2014/main" id="{DA0D2326-923C-4EA6-8CCE-026FB47B3E8F}"/>
                  </a:ext>
                </a:extLst>
              </p:cNvPr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103;p12">
                <a:extLst>
                  <a:ext uri="{FF2B5EF4-FFF2-40B4-BE49-F238E27FC236}">
                    <a16:creationId xmlns:a16="http://schemas.microsoft.com/office/drawing/2014/main" id="{2DF38896-F922-4C1A-BD83-0E1DF04992AC}"/>
                  </a:ext>
                </a:extLst>
              </p:cNvPr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104;p12">
                <a:extLst>
                  <a:ext uri="{FF2B5EF4-FFF2-40B4-BE49-F238E27FC236}">
                    <a16:creationId xmlns:a16="http://schemas.microsoft.com/office/drawing/2014/main" id="{69CC4F0C-C09F-4585-BFD6-E5863A5A997B}"/>
                  </a:ext>
                </a:extLst>
              </p:cNvPr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105;p12">
                <a:extLst>
                  <a:ext uri="{FF2B5EF4-FFF2-40B4-BE49-F238E27FC236}">
                    <a16:creationId xmlns:a16="http://schemas.microsoft.com/office/drawing/2014/main" id="{2EADE3D7-E8B1-42EE-AD10-459B48D458C9}"/>
                  </a:ext>
                </a:extLst>
              </p:cNvPr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106;p12">
                <a:extLst>
                  <a:ext uri="{FF2B5EF4-FFF2-40B4-BE49-F238E27FC236}">
                    <a16:creationId xmlns:a16="http://schemas.microsoft.com/office/drawing/2014/main" id="{C19E8FED-50BA-42E1-A610-3027D68DE21A}"/>
                  </a:ext>
                </a:extLst>
              </p:cNvPr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107;p12">
                <a:extLst>
                  <a:ext uri="{FF2B5EF4-FFF2-40B4-BE49-F238E27FC236}">
                    <a16:creationId xmlns:a16="http://schemas.microsoft.com/office/drawing/2014/main" id="{DD9DDB9E-AEFF-4CA6-91A2-DA7FAA128435}"/>
                  </a:ext>
                </a:extLst>
              </p:cNvPr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108;p12">
                <a:extLst>
                  <a:ext uri="{FF2B5EF4-FFF2-40B4-BE49-F238E27FC236}">
                    <a16:creationId xmlns:a16="http://schemas.microsoft.com/office/drawing/2014/main" id="{B0257C17-4BF2-48D4-A00C-7226E6E15856}"/>
                  </a:ext>
                </a:extLst>
              </p:cNvPr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109;p12">
                <a:extLst>
                  <a:ext uri="{FF2B5EF4-FFF2-40B4-BE49-F238E27FC236}">
                    <a16:creationId xmlns:a16="http://schemas.microsoft.com/office/drawing/2014/main" id="{5D0BDD08-DE16-4F55-8CD8-1B6D3B235CBF}"/>
                  </a:ext>
                </a:extLst>
              </p:cNvPr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110;p12">
                <a:extLst>
                  <a:ext uri="{FF2B5EF4-FFF2-40B4-BE49-F238E27FC236}">
                    <a16:creationId xmlns:a16="http://schemas.microsoft.com/office/drawing/2014/main" id="{7F9D0EBF-DB18-4946-A749-E560F2BA8A11}"/>
                  </a:ext>
                </a:extLst>
              </p:cNvPr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111;p12">
                <a:extLst>
                  <a:ext uri="{FF2B5EF4-FFF2-40B4-BE49-F238E27FC236}">
                    <a16:creationId xmlns:a16="http://schemas.microsoft.com/office/drawing/2014/main" id="{F24C5B64-2FA1-4431-944F-6590CA4BA803}"/>
                  </a:ext>
                </a:extLst>
              </p:cNvPr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112;p12">
                <a:extLst>
                  <a:ext uri="{FF2B5EF4-FFF2-40B4-BE49-F238E27FC236}">
                    <a16:creationId xmlns:a16="http://schemas.microsoft.com/office/drawing/2014/main" id="{7E8999B5-E0EE-421C-8A7F-CFD600ECB567}"/>
                  </a:ext>
                </a:extLst>
              </p:cNvPr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113;p12">
                <a:extLst>
                  <a:ext uri="{FF2B5EF4-FFF2-40B4-BE49-F238E27FC236}">
                    <a16:creationId xmlns:a16="http://schemas.microsoft.com/office/drawing/2014/main" id="{99A1955B-0CAE-4C8B-90BF-F9DCD1340282}"/>
                  </a:ext>
                </a:extLst>
              </p:cNvPr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114;p12">
                <a:extLst>
                  <a:ext uri="{FF2B5EF4-FFF2-40B4-BE49-F238E27FC236}">
                    <a16:creationId xmlns:a16="http://schemas.microsoft.com/office/drawing/2014/main" id="{4C295568-A354-4C37-AF00-06E40A8D9E5D}"/>
                  </a:ext>
                </a:extLst>
              </p:cNvPr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115;p12">
                <a:extLst>
                  <a:ext uri="{FF2B5EF4-FFF2-40B4-BE49-F238E27FC236}">
                    <a16:creationId xmlns:a16="http://schemas.microsoft.com/office/drawing/2014/main" id="{0A86467A-D0D5-476A-881F-C65291BFF17F}"/>
                  </a:ext>
                </a:extLst>
              </p:cNvPr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116;p12">
                <a:extLst>
                  <a:ext uri="{FF2B5EF4-FFF2-40B4-BE49-F238E27FC236}">
                    <a16:creationId xmlns:a16="http://schemas.microsoft.com/office/drawing/2014/main" id="{B9CCD2DC-F8E6-463B-A795-6179B4F08DFD}"/>
                  </a:ext>
                </a:extLst>
              </p:cNvPr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117;p12">
                <a:extLst>
                  <a:ext uri="{FF2B5EF4-FFF2-40B4-BE49-F238E27FC236}">
                    <a16:creationId xmlns:a16="http://schemas.microsoft.com/office/drawing/2014/main" id="{DE3FE9FE-4730-4EE7-AC4A-6FCFD67C80AD}"/>
                  </a:ext>
                </a:extLst>
              </p:cNvPr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118;p12">
                <a:extLst>
                  <a:ext uri="{FF2B5EF4-FFF2-40B4-BE49-F238E27FC236}">
                    <a16:creationId xmlns:a16="http://schemas.microsoft.com/office/drawing/2014/main" id="{D9DF6E29-712B-4093-99DE-A781211681B3}"/>
                  </a:ext>
                </a:extLst>
              </p:cNvPr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119;p12">
                <a:extLst>
                  <a:ext uri="{FF2B5EF4-FFF2-40B4-BE49-F238E27FC236}">
                    <a16:creationId xmlns:a16="http://schemas.microsoft.com/office/drawing/2014/main" id="{6209E58E-7E7A-4595-A8E9-A7CA44B43310}"/>
                  </a:ext>
                </a:extLst>
              </p:cNvPr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120;p12">
                <a:extLst>
                  <a:ext uri="{FF2B5EF4-FFF2-40B4-BE49-F238E27FC236}">
                    <a16:creationId xmlns:a16="http://schemas.microsoft.com/office/drawing/2014/main" id="{79B421CA-C218-4A98-A95A-6936493EC44B}"/>
                  </a:ext>
                </a:extLst>
              </p:cNvPr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121;p12">
                <a:extLst>
                  <a:ext uri="{FF2B5EF4-FFF2-40B4-BE49-F238E27FC236}">
                    <a16:creationId xmlns:a16="http://schemas.microsoft.com/office/drawing/2014/main" id="{52128E6B-C60F-42BC-8EE3-B62274B3E5D3}"/>
                  </a:ext>
                </a:extLst>
              </p:cNvPr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122;p12">
                <a:extLst>
                  <a:ext uri="{FF2B5EF4-FFF2-40B4-BE49-F238E27FC236}">
                    <a16:creationId xmlns:a16="http://schemas.microsoft.com/office/drawing/2014/main" id="{0DCF28A8-934D-483C-A24C-FE42A3965DFF}"/>
                  </a:ext>
                </a:extLst>
              </p:cNvPr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123;p12">
                <a:extLst>
                  <a:ext uri="{FF2B5EF4-FFF2-40B4-BE49-F238E27FC236}">
                    <a16:creationId xmlns:a16="http://schemas.microsoft.com/office/drawing/2014/main" id="{1B79278A-F049-4F65-9EE5-EE7F83CD790A}"/>
                  </a:ext>
                </a:extLst>
              </p:cNvPr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124;p12">
                <a:extLst>
                  <a:ext uri="{FF2B5EF4-FFF2-40B4-BE49-F238E27FC236}">
                    <a16:creationId xmlns:a16="http://schemas.microsoft.com/office/drawing/2014/main" id="{691A90BA-D9C6-4DBD-98BA-4365057ADDA9}"/>
                  </a:ext>
                </a:extLst>
              </p:cNvPr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125;p12">
                <a:extLst>
                  <a:ext uri="{FF2B5EF4-FFF2-40B4-BE49-F238E27FC236}">
                    <a16:creationId xmlns:a16="http://schemas.microsoft.com/office/drawing/2014/main" id="{1E2953CB-D350-4347-B5E3-911C8FFD25B3}"/>
                  </a:ext>
                </a:extLst>
              </p:cNvPr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126;p12">
                <a:extLst>
                  <a:ext uri="{FF2B5EF4-FFF2-40B4-BE49-F238E27FC236}">
                    <a16:creationId xmlns:a16="http://schemas.microsoft.com/office/drawing/2014/main" id="{002CFAEA-B7F1-47B8-A43D-3DAF85AA24D1}"/>
                  </a:ext>
                </a:extLst>
              </p:cNvPr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127;p12">
                <a:extLst>
                  <a:ext uri="{FF2B5EF4-FFF2-40B4-BE49-F238E27FC236}">
                    <a16:creationId xmlns:a16="http://schemas.microsoft.com/office/drawing/2014/main" id="{B7ED221C-2BF6-40A7-B373-7D3501DB22A6}"/>
                  </a:ext>
                </a:extLst>
              </p:cNvPr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128;p12">
                <a:extLst>
                  <a:ext uri="{FF2B5EF4-FFF2-40B4-BE49-F238E27FC236}">
                    <a16:creationId xmlns:a16="http://schemas.microsoft.com/office/drawing/2014/main" id="{F612D5EB-949D-4758-B85E-9D181815C87E}"/>
                  </a:ext>
                </a:extLst>
              </p:cNvPr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129;p12">
                <a:extLst>
                  <a:ext uri="{FF2B5EF4-FFF2-40B4-BE49-F238E27FC236}">
                    <a16:creationId xmlns:a16="http://schemas.microsoft.com/office/drawing/2014/main" id="{14BCEA96-565B-49CF-A3AF-F9B5FCC87B25}"/>
                  </a:ext>
                </a:extLst>
              </p:cNvPr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130;p12">
                <a:extLst>
                  <a:ext uri="{FF2B5EF4-FFF2-40B4-BE49-F238E27FC236}">
                    <a16:creationId xmlns:a16="http://schemas.microsoft.com/office/drawing/2014/main" id="{0E913E2E-7F5C-438F-A762-C9B77CD30247}"/>
                  </a:ext>
                </a:extLst>
              </p:cNvPr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131;p12">
                <a:extLst>
                  <a:ext uri="{FF2B5EF4-FFF2-40B4-BE49-F238E27FC236}">
                    <a16:creationId xmlns:a16="http://schemas.microsoft.com/office/drawing/2014/main" id="{AF5EF4B0-AF17-4686-B2C5-FD8DA39CF727}"/>
                  </a:ext>
                </a:extLst>
              </p:cNvPr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132;p12">
                <a:extLst>
                  <a:ext uri="{FF2B5EF4-FFF2-40B4-BE49-F238E27FC236}">
                    <a16:creationId xmlns:a16="http://schemas.microsoft.com/office/drawing/2014/main" id="{9E314E1E-76BE-4B85-A357-D0D4EFD6877D}"/>
                  </a:ext>
                </a:extLst>
              </p:cNvPr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133;p12">
                <a:extLst>
                  <a:ext uri="{FF2B5EF4-FFF2-40B4-BE49-F238E27FC236}">
                    <a16:creationId xmlns:a16="http://schemas.microsoft.com/office/drawing/2014/main" id="{6FAC99E1-7CA7-408A-9076-437A0ED91126}"/>
                  </a:ext>
                </a:extLst>
              </p:cNvPr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134;p12">
                <a:extLst>
                  <a:ext uri="{FF2B5EF4-FFF2-40B4-BE49-F238E27FC236}">
                    <a16:creationId xmlns:a16="http://schemas.microsoft.com/office/drawing/2014/main" id="{33599B18-755F-47A2-A58E-B3A8DD46B07B}"/>
                  </a:ext>
                </a:extLst>
              </p:cNvPr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135;p12">
                <a:extLst>
                  <a:ext uri="{FF2B5EF4-FFF2-40B4-BE49-F238E27FC236}">
                    <a16:creationId xmlns:a16="http://schemas.microsoft.com/office/drawing/2014/main" id="{F3C472F4-10C7-4134-A845-835EF7BC7B37}"/>
                  </a:ext>
                </a:extLst>
              </p:cNvPr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136;p12">
                <a:extLst>
                  <a:ext uri="{FF2B5EF4-FFF2-40B4-BE49-F238E27FC236}">
                    <a16:creationId xmlns:a16="http://schemas.microsoft.com/office/drawing/2014/main" id="{DB66D0F1-487D-4D0A-9583-2DF6AAABD59F}"/>
                  </a:ext>
                </a:extLst>
              </p:cNvPr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137;p12">
                <a:extLst>
                  <a:ext uri="{FF2B5EF4-FFF2-40B4-BE49-F238E27FC236}">
                    <a16:creationId xmlns:a16="http://schemas.microsoft.com/office/drawing/2014/main" id="{20620924-F384-4055-B685-539FD808C2E8}"/>
                  </a:ext>
                </a:extLst>
              </p:cNvPr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138;p12">
                <a:extLst>
                  <a:ext uri="{FF2B5EF4-FFF2-40B4-BE49-F238E27FC236}">
                    <a16:creationId xmlns:a16="http://schemas.microsoft.com/office/drawing/2014/main" id="{5167D848-B4E7-4F3A-939C-0AED0F8ADF47}"/>
                  </a:ext>
                </a:extLst>
              </p:cNvPr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139;p12">
                <a:extLst>
                  <a:ext uri="{FF2B5EF4-FFF2-40B4-BE49-F238E27FC236}">
                    <a16:creationId xmlns:a16="http://schemas.microsoft.com/office/drawing/2014/main" id="{1D558892-A596-4593-8AD3-90EC5C6B60A8}"/>
                  </a:ext>
                </a:extLst>
              </p:cNvPr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140;p12">
                <a:extLst>
                  <a:ext uri="{FF2B5EF4-FFF2-40B4-BE49-F238E27FC236}">
                    <a16:creationId xmlns:a16="http://schemas.microsoft.com/office/drawing/2014/main" id="{869A9E9B-E8C4-4AEE-800A-F85961C8D5FF}"/>
                  </a:ext>
                </a:extLst>
              </p:cNvPr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141;p12">
                <a:extLst>
                  <a:ext uri="{FF2B5EF4-FFF2-40B4-BE49-F238E27FC236}">
                    <a16:creationId xmlns:a16="http://schemas.microsoft.com/office/drawing/2014/main" id="{7EC8FE42-3235-42A0-95F6-F851CAD81E9D}"/>
                  </a:ext>
                </a:extLst>
              </p:cNvPr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142;p12">
                <a:extLst>
                  <a:ext uri="{FF2B5EF4-FFF2-40B4-BE49-F238E27FC236}">
                    <a16:creationId xmlns:a16="http://schemas.microsoft.com/office/drawing/2014/main" id="{98240D01-897E-4A72-8F2D-77BA6246BE9B}"/>
                  </a:ext>
                </a:extLst>
              </p:cNvPr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143;p12">
                <a:extLst>
                  <a:ext uri="{FF2B5EF4-FFF2-40B4-BE49-F238E27FC236}">
                    <a16:creationId xmlns:a16="http://schemas.microsoft.com/office/drawing/2014/main" id="{A1BA6B9F-5A06-4C34-886D-BA19F3E71627}"/>
                  </a:ext>
                </a:extLst>
              </p:cNvPr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144;p12">
                <a:extLst>
                  <a:ext uri="{FF2B5EF4-FFF2-40B4-BE49-F238E27FC236}">
                    <a16:creationId xmlns:a16="http://schemas.microsoft.com/office/drawing/2014/main" id="{1EB081D8-409E-4E71-BA2C-AE4CE3F5EE19}"/>
                  </a:ext>
                </a:extLst>
              </p:cNvPr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145;p12">
                <a:extLst>
                  <a:ext uri="{FF2B5EF4-FFF2-40B4-BE49-F238E27FC236}">
                    <a16:creationId xmlns:a16="http://schemas.microsoft.com/office/drawing/2014/main" id="{9FD4C507-A0B9-46B9-8113-47060A35CCC5}"/>
                  </a:ext>
                </a:extLst>
              </p:cNvPr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146;p12">
                <a:extLst>
                  <a:ext uri="{FF2B5EF4-FFF2-40B4-BE49-F238E27FC236}">
                    <a16:creationId xmlns:a16="http://schemas.microsoft.com/office/drawing/2014/main" id="{909BA8F5-B5BC-4F73-AE92-FC191E6E63D2}"/>
                  </a:ext>
                </a:extLst>
              </p:cNvPr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147;p12">
                <a:extLst>
                  <a:ext uri="{FF2B5EF4-FFF2-40B4-BE49-F238E27FC236}">
                    <a16:creationId xmlns:a16="http://schemas.microsoft.com/office/drawing/2014/main" id="{63D4C6A5-D563-4A02-B381-B81FC26DC3C5}"/>
                  </a:ext>
                </a:extLst>
              </p:cNvPr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148;p12">
                <a:extLst>
                  <a:ext uri="{FF2B5EF4-FFF2-40B4-BE49-F238E27FC236}">
                    <a16:creationId xmlns:a16="http://schemas.microsoft.com/office/drawing/2014/main" id="{F50FE973-18D7-48AE-BF2A-11E509192AD1}"/>
                  </a:ext>
                </a:extLst>
              </p:cNvPr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149;p12">
                <a:extLst>
                  <a:ext uri="{FF2B5EF4-FFF2-40B4-BE49-F238E27FC236}">
                    <a16:creationId xmlns:a16="http://schemas.microsoft.com/office/drawing/2014/main" id="{AA4B63B4-F272-42A9-BB95-87A89CADC589}"/>
                  </a:ext>
                </a:extLst>
              </p:cNvPr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150;p12">
                <a:extLst>
                  <a:ext uri="{FF2B5EF4-FFF2-40B4-BE49-F238E27FC236}">
                    <a16:creationId xmlns:a16="http://schemas.microsoft.com/office/drawing/2014/main" id="{37F0DCE0-1799-404D-A345-FF6EAAF1948A}"/>
                  </a:ext>
                </a:extLst>
              </p:cNvPr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151;p12">
                <a:extLst>
                  <a:ext uri="{FF2B5EF4-FFF2-40B4-BE49-F238E27FC236}">
                    <a16:creationId xmlns:a16="http://schemas.microsoft.com/office/drawing/2014/main" id="{91FF2226-588A-47CF-BC3A-8ECCF7B97490}"/>
                  </a:ext>
                </a:extLst>
              </p:cNvPr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152;p12">
                <a:extLst>
                  <a:ext uri="{FF2B5EF4-FFF2-40B4-BE49-F238E27FC236}">
                    <a16:creationId xmlns:a16="http://schemas.microsoft.com/office/drawing/2014/main" id="{B8A92B0A-2CF2-4537-877C-A040D232CE9A}"/>
                  </a:ext>
                </a:extLst>
              </p:cNvPr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153;p12">
                <a:extLst>
                  <a:ext uri="{FF2B5EF4-FFF2-40B4-BE49-F238E27FC236}">
                    <a16:creationId xmlns:a16="http://schemas.microsoft.com/office/drawing/2014/main" id="{F4092040-CDD0-40FB-95F3-ECB1C42123AB}"/>
                  </a:ext>
                </a:extLst>
              </p:cNvPr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154;p12">
                <a:extLst>
                  <a:ext uri="{FF2B5EF4-FFF2-40B4-BE49-F238E27FC236}">
                    <a16:creationId xmlns:a16="http://schemas.microsoft.com/office/drawing/2014/main" id="{1BC7D9AA-B490-4C41-961F-C13643C33CB7}"/>
                  </a:ext>
                </a:extLst>
              </p:cNvPr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155;p12">
                <a:extLst>
                  <a:ext uri="{FF2B5EF4-FFF2-40B4-BE49-F238E27FC236}">
                    <a16:creationId xmlns:a16="http://schemas.microsoft.com/office/drawing/2014/main" id="{E85D6035-C287-4E6F-961F-E33D6CB1EF2B}"/>
                  </a:ext>
                </a:extLst>
              </p:cNvPr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156;p12">
                <a:extLst>
                  <a:ext uri="{FF2B5EF4-FFF2-40B4-BE49-F238E27FC236}">
                    <a16:creationId xmlns:a16="http://schemas.microsoft.com/office/drawing/2014/main" id="{A40623CD-77BD-404C-82ED-EA9471E79CD4}"/>
                  </a:ext>
                </a:extLst>
              </p:cNvPr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157;p12">
                <a:extLst>
                  <a:ext uri="{FF2B5EF4-FFF2-40B4-BE49-F238E27FC236}">
                    <a16:creationId xmlns:a16="http://schemas.microsoft.com/office/drawing/2014/main" id="{3B607783-499F-46AE-84A5-A7CF6F5C5888}"/>
                  </a:ext>
                </a:extLst>
              </p:cNvPr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158;p12">
                <a:extLst>
                  <a:ext uri="{FF2B5EF4-FFF2-40B4-BE49-F238E27FC236}">
                    <a16:creationId xmlns:a16="http://schemas.microsoft.com/office/drawing/2014/main" id="{B3B03073-A1E5-4615-A26C-DD5A88DB7379}"/>
                  </a:ext>
                </a:extLst>
              </p:cNvPr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159;p12">
                <a:extLst>
                  <a:ext uri="{FF2B5EF4-FFF2-40B4-BE49-F238E27FC236}">
                    <a16:creationId xmlns:a16="http://schemas.microsoft.com/office/drawing/2014/main" id="{28464B6E-B501-4C0B-A89E-CC0F1E3A54F5}"/>
                  </a:ext>
                </a:extLst>
              </p:cNvPr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160;p12">
                <a:extLst>
                  <a:ext uri="{FF2B5EF4-FFF2-40B4-BE49-F238E27FC236}">
                    <a16:creationId xmlns:a16="http://schemas.microsoft.com/office/drawing/2014/main" id="{EF313B0F-039B-45F2-BC41-F0DF102BB454}"/>
                  </a:ext>
                </a:extLst>
              </p:cNvPr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161;p12">
                <a:extLst>
                  <a:ext uri="{FF2B5EF4-FFF2-40B4-BE49-F238E27FC236}">
                    <a16:creationId xmlns:a16="http://schemas.microsoft.com/office/drawing/2014/main" id="{6855B153-9079-4131-AAEF-0F83D528DAFE}"/>
                  </a:ext>
                </a:extLst>
              </p:cNvPr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162;p12">
                <a:extLst>
                  <a:ext uri="{FF2B5EF4-FFF2-40B4-BE49-F238E27FC236}">
                    <a16:creationId xmlns:a16="http://schemas.microsoft.com/office/drawing/2014/main" id="{21544A13-A809-43C6-8796-75D1279081D1}"/>
                  </a:ext>
                </a:extLst>
              </p:cNvPr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163;p12">
                <a:extLst>
                  <a:ext uri="{FF2B5EF4-FFF2-40B4-BE49-F238E27FC236}">
                    <a16:creationId xmlns:a16="http://schemas.microsoft.com/office/drawing/2014/main" id="{A9FF52A6-6BFE-4EBC-895F-4DF72BADE732}"/>
                  </a:ext>
                </a:extLst>
              </p:cNvPr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164;p12">
                <a:extLst>
                  <a:ext uri="{FF2B5EF4-FFF2-40B4-BE49-F238E27FC236}">
                    <a16:creationId xmlns:a16="http://schemas.microsoft.com/office/drawing/2014/main" id="{78EDC10B-AF71-44A3-AF65-899B856B5E19}"/>
                  </a:ext>
                </a:extLst>
              </p:cNvPr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165;p12">
                <a:extLst>
                  <a:ext uri="{FF2B5EF4-FFF2-40B4-BE49-F238E27FC236}">
                    <a16:creationId xmlns:a16="http://schemas.microsoft.com/office/drawing/2014/main" id="{C96D5F2C-080C-49EB-B467-2D4B4273C66B}"/>
                  </a:ext>
                </a:extLst>
              </p:cNvPr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166;p12">
                <a:extLst>
                  <a:ext uri="{FF2B5EF4-FFF2-40B4-BE49-F238E27FC236}">
                    <a16:creationId xmlns:a16="http://schemas.microsoft.com/office/drawing/2014/main" id="{45311952-80AB-4935-A044-7EF5913F9712}"/>
                  </a:ext>
                </a:extLst>
              </p:cNvPr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167;p12">
                <a:extLst>
                  <a:ext uri="{FF2B5EF4-FFF2-40B4-BE49-F238E27FC236}">
                    <a16:creationId xmlns:a16="http://schemas.microsoft.com/office/drawing/2014/main" id="{6BB7587F-9615-4728-BA6D-629B9F1E3C91}"/>
                  </a:ext>
                </a:extLst>
              </p:cNvPr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168;p12">
                <a:extLst>
                  <a:ext uri="{FF2B5EF4-FFF2-40B4-BE49-F238E27FC236}">
                    <a16:creationId xmlns:a16="http://schemas.microsoft.com/office/drawing/2014/main" id="{BC82D545-7F7C-4550-BBCA-1B3BCAA0A8AA}"/>
                  </a:ext>
                </a:extLst>
              </p:cNvPr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169;p12">
                <a:extLst>
                  <a:ext uri="{FF2B5EF4-FFF2-40B4-BE49-F238E27FC236}">
                    <a16:creationId xmlns:a16="http://schemas.microsoft.com/office/drawing/2014/main" id="{F45C0410-60B0-48EC-87BC-6C598B671660}"/>
                  </a:ext>
                </a:extLst>
              </p:cNvPr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170;p12">
                <a:extLst>
                  <a:ext uri="{FF2B5EF4-FFF2-40B4-BE49-F238E27FC236}">
                    <a16:creationId xmlns:a16="http://schemas.microsoft.com/office/drawing/2014/main" id="{1D078C4E-D334-4CEF-B37D-B84165C9A645}"/>
                  </a:ext>
                </a:extLst>
              </p:cNvPr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171;p12">
                <a:extLst>
                  <a:ext uri="{FF2B5EF4-FFF2-40B4-BE49-F238E27FC236}">
                    <a16:creationId xmlns:a16="http://schemas.microsoft.com/office/drawing/2014/main" id="{A0C3CEA8-67DC-4E92-B443-ED51563FA982}"/>
                  </a:ext>
                </a:extLst>
              </p:cNvPr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" name="Google Shape;172;p12">
              <a:extLst>
                <a:ext uri="{FF2B5EF4-FFF2-40B4-BE49-F238E27FC236}">
                  <a16:creationId xmlns:a16="http://schemas.microsoft.com/office/drawing/2014/main" id="{D16D1415-DB26-46A1-910B-F9A6700FF6CA}"/>
                </a:ext>
              </a:extLst>
            </p:cNvPr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73;p12">
              <a:extLst>
                <a:ext uri="{FF2B5EF4-FFF2-40B4-BE49-F238E27FC236}">
                  <a16:creationId xmlns:a16="http://schemas.microsoft.com/office/drawing/2014/main" id="{F26A86B8-8532-4547-9DA3-E67016537EEF}"/>
                </a:ext>
              </a:extLst>
            </p:cNvPr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74;p12">
              <a:extLst>
                <a:ext uri="{FF2B5EF4-FFF2-40B4-BE49-F238E27FC236}">
                  <a16:creationId xmlns:a16="http://schemas.microsoft.com/office/drawing/2014/main" id="{FA950B4F-66D0-4C85-BF3A-5A7AA1165869}"/>
                </a:ext>
              </a:extLst>
            </p:cNvPr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5;p12">
              <a:extLst>
                <a:ext uri="{FF2B5EF4-FFF2-40B4-BE49-F238E27FC236}">
                  <a16:creationId xmlns:a16="http://schemas.microsoft.com/office/drawing/2014/main" id="{C3A39C3A-ED25-4291-8683-63FFAD427F5E}"/>
                </a:ext>
              </a:extLst>
            </p:cNvPr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76;p12">
              <a:extLst>
                <a:ext uri="{FF2B5EF4-FFF2-40B4-BE49-F238E27FC236}">
                  <a16:creationId xmlns:a16="http://schemas.microsoft.com/office/drawing/2014/main" id="{39088FB7-9D13-4608-A767-00F481651B60}"/>
                </a:ext>
              </a:extLst>
            </p:cNvPr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77;p12">
              <a:extLst>
                <a:ext uri="{FF2B5EF4-FFF2-40B4-BE49-F238E27FC236}">
                  <a16:creationId xmlns:a16="http://schemas.microsoft.com/office/drawing/2014/main" id="{0F28CF39-6ADF-497B-98C4-1B4A4449D495}"/>
                </a:ext>
              </a:extLst>
            </p:cNvPr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78;p12">
              <a:extLst>
                <a:ext uri="{FF2B5EF4-FFF2-40B4-BE49-F238E27FC236}">
                  <a16:creationId xmlns:a16="http://schemas.microsoft.com/office/drawing/2014/main" id="{79A271D6-15E6-48E5-AFF6-0AF49009E802}"/>
                </a:ext>
              </a:extLst>
            </p:cNvPr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79;p12">
              <a:extLst>
                <a:ext uri="{FF2B5EF4-FFF2-40B4-BE49-F238E27FC236}">
                  <a16:creationId xmlns:a16="http://schemas.microsoft.com/office/drawing/2014/main" id="{28B3D659-430D-4E4D-A700-CEC00E66A1FC}"/>
                </a:ext>
              </a:extLst>
            </p:cNvPr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80;p12">
              <a:extLst>
                <a:ext uri="{FF2B5EF4-FFF2-40B4-BE49-F238E27FC236}">
                  <a16:creationId xmlns:a16="http://schemas.microsoft.com/office/drawing/2014/main" id="{DB2D79A8-2942-4966-8460-5AAF5E44BF9C}"/>
                </a:ext>
              </a:extLst>
            </p:cNvPr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81;p12">
              <a:extLst>
                <a:ext uri="{FF2B5EF4-FFF2-40B4-BE49-F238E27FC236}">
                  <a16:creationId xmlns:a16="http://schemas.microsoft.com/office/drawing/2014/main" id="{E023408C-D4C0-4E41-AF64-EC2559E50C41}"/>
                </a:ext>
              </a:extLst>
            </p:cNvPr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82;p12">
              <a:extLst>
                <a:ext uri="{FF2B5EF4-FFF2-40B4-BE49-F238E27FC236}">
                  <a16:creationId xmlns:a16="http://schemas.microsoft.com/office/drawing/2014/main" id="{9F877406-BC9C-459B-95D3-E74403FF4208}"/>
                </a:ext>
              </a:extLst>
            </p:cNvPr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83;p12">
              <a:extLst>
                <a:ext uri="{FF2B5EF4-FFF2-40B4-BE49-F238E27FC236}">
                  <a16:creationId xmlns:a16="http://schemas.microsoft.com/office/drawing/2014/main" id="{610F7B79-74B9-41FF-9FAB-F2FA4DAC4D62}"/>
                </a:ext>
              </a:extLst>
            </p:cNvPr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84;p12">
              <a:extLst>
                <a:ext uri="{FF2B5EF4-FFF2-40B4-BE49-F238E27FC236}">
                  <a16:creationId xmlns:a16="http://schemas.microsoft.com/office/drawing/2014/main" id="{60165B3F-E8D1-420A-8A9B-7DCAE2E7E2C0}"/>
                </a:ext>
              </a:extLst>
            </p:cNvPr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85;p12">
              <a:extLst>
                <a:ext uri="{FF2B5EF4-FFF2-40B4-BE49-F238E27FC236}">
                  <a16:creationId xmlns:a16="http://schemas.microsoft.com/office/drawing/2014/main" id="{08179C3D-F3F9-4EFB-AB36-4F6141E63D60}"/>
                </a:ext>
              </a:extLst>
            </p:cNvPr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86;p12">
              <a:extLst>
                <a:ext uri="{FF2B5EF4-FFF2-40B4-BE49-F238E27FC236}">
                  <a16:creationId xmlns:a16="http://schemas.microsoft.com/office/drawing/2014/main" id="{27428AA7-8655-4B30-97CC-78C6048507C4}"/>
                </a:ext>
              </a:extLst>
            </p:cNvPr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87;p12">
              <a:extLst>
                <a:ext uri="{FF2B5EF4-FFF2-40B4-BE49-F238E27FC236}">
                  <a16:creationId xmlns:a16="http://schemas.microsoft.com/office/drawing/2014/main" id="{BB4E13F1-FEBD-4A55-B261-06FFCD795FD3}"/>
                </a:ext>
              </a:extLst>
            </p:cNvPr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88;p12">
              <a:extLst>
                <a:ext uri="{FF2B5EF4-FFF2-40B4-BE49-F238E27FC236}">
                  <a16:creationId xmlns:a16="http://schemas.microsoft.com/office/drawing/2014/main" id="{B65FA3A2-3736-4B39-94DA-66F8C1EEFFA5}"/>
                </a:ext>
              </a:extLst>
            </p:cNvPr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89;p12">
              <a:extLst>
                <a:ext uri="{FF2B5EF4-FFF2-40B4-BE49-F238E27FC236}">
                  <a16:creationId xmlns:a16="http://schemas.microsoft.com/office/drawing/2014/main" id="{23BBAA4B-9F88-466D-B18E-4EF6982F4C35}"/>
                </a:ext>
              </a:extLst>
            </p:cNvPr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90;p12">
              <a:extLst>
                <a:ext uri="{FF2B5EF4-FFF2-40B4-BE49-F238E27FC236}">
                  <a16:creationId xmlns:a16="http://schemas.microsoft.com/office/drawing/2014/main" id="{A23EA2AB-E629-4B1D-8666-95D9391BD4AA}"/>
                </a:ext>
              </a:extLst>
            </p:cNvPr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91;p12">
              <a:extLst>
                <a:ext uri="{FF2B5EF4-FFF2-40B4-BE49-F238E27FC236}">
                  <a16:creationId xmlns:a16="http://schemas.microsoft.com/office/drawing/2014/main" id="{5D56BF26-3BB3-4E07-95A3-58AB3C4C0F8F}"/>
                </a:ext>
              </a:extLst>
            </p:cNvPr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92;p12">
              <a:extLst>
                <a:ext uri="{FF2B5EF4-FFF2-40B4-BE49-F238E27FC236}">
                  <a16:creationId xmlns:a16="http://schemas.microsoft.com/office/drawing/2014/main" id="{410F77F9-4658-4CDD-992E-043B74C2BE86}"/>
                </a:ext>
              </a:extLst>
            </p:cNvPr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93;p12">
              <a:extLst>
                <a:ext uri="{FF2B5EF4-FFF2-40B4-BE49-F238E27FC236}">
                  <a16:creationId xmlns:a16="http://schemas.microsoft.com/office/drawing/2014/main" id="{66B705D7-3239-4DA4-8798-AAAE73F585A5}"/>
                </a:ext>
              </a:extLst>
            </p:cNvPr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94;p12">
              <a:extLst>
                <a:ext uri="{FF2B5EF4-FFF2-40B4-BE49-F238E27FC236}">
                  <a16:creationId xmlns:a16="http://schemas.microsoft.com/office/drawing/2014/main" id="{58E71AE6-F9F8-4F31-8EDD-F108DE61E352}"/>
                </a:ext>
              </a:extLst>
            </p:cNvPr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95;p12">
              <a:extLst>
                <a:ext uri="{FF2B5EF4-FFF2-40B4-BE49-F238E27FC236}">
                  <a16:creationId xmlns:a16="http://schemas.microsoft.com/office/drawing/2014/main" id="{6F2FB5F8-7F1D-4FF9-B6A1-7BBDD2D21D50}"/>
                </a:ext>
              </a:extLst>
            </p:cNvPr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96;p12">
              <a:extLst>
                <a:ext uri="{FF2B5EF4-FFF2-40B4-BE49-F238E27FC236}">
                  <a16:creationId xmlns:a16="http://schemas.microsoft.com/office/drawing/2014/main" id="{F9E60138-55A1-48FB-B747-F0B5FA34C407}"/>
                </a:ext>
              </a:extLst>
            </p:cNvPr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97;p12">
              <a:extLst>
                <a:ext uri="{FF2B5EF4-FFF2-40B4-BE49-F238E27FC236}">
                  <a16:creationId xmlns:a16="http://schemas.microsoft.com/office/drawing/2014/main" id="{E39BE90A-2C65-4D56-904A-2E425C329EEC}"/>
                </a:ext>
              </a:extLst>
            </p:cNvPr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98;p12">
              <a:extLst>
                <a:ext uri="{FF2B5EF4-FFF2-40B4-BE49-F238E27FC236}">
                  <a16:creationId xmlns:a16="http://schemas.microsoft.com/office/drawing/2014/main" id="{5B988535-8493-4DEB-9083-EDE1A79C3B4E}"/>
                </a:ext>
              </a:extLst>
            </p:cNvPr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99;p12">
              <a:extLst>
                <a:ext uri="{FF2B5EF4-FFF2-40B4-BE49-F238E27FC236}">
                  <a16:creationId xmlns:a16="http://schemas.microsoft.com/office/drawing/2014/main" id="{A648E82D-D3A0-4809-980A-682B466E4ADC}"/>
                </a:ext>
              </a:extLst>
            </p:cNvPr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00;p12">
              <a:extLst>
                <a:ext uri="{FF2B5EF4-FFF2-40B4-BE49-F238E27FC236}">
                  <a16:creationId xmlns:a16="http://schemas.microsoft.com/office/drawing/2014/main" id="{E64EAEF2-393A-4F0E-B4D1-80DD3C1F2083}"/>
                </a:ext>
              </a:extLst>
            </p:cNvPr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01;p12">
              <a:extLst>
                <a:ext uri="{FF2B5EF4-FFF2-40B4-BE49-F238E27FC236}">
                  <a16:creationId xmlns:a16="http://schemas.microsoft.com/office/drawing/2014/main" id="{8B1D42F8-F067-4EB9-94BC-C88FCFED9BBE}"/>
                </a:ext>
              </a:extLst>
            </p:cNvPr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02;p12">
              <a:extLst>
                <a:ext uri="{FF2B5EF4-FFF2-40B4-BE49-F238E27FC236}">
                  <a16:creationId xmlns:a16="http://schemas.microsoft.com/office/drawing/2014/main" id="{7B4F6F01-14FB-4F00-A75C-7245CDFDA411}"/>
                </a:ext>
              </a:extLst>
            </p:cNvPr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" name="Google Shape;203;p12">
              <a:extLst>
                <a:ext uri="{FF2B5EF4-FFF2-40B4-BE49-F238E27FC236}">
                  <a16:creationId xmlns:a16="http://schemas.microsoft.com/office/drawing/2014/main" id="{E7E9EF64-8443-4845-8DD3-2309D3C4FE5F}"/>
                </a:ext>
              </a:extLst>
            </p:cNvPr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163" name="Google Shape;204;p12">
                <a:extLst>
                  <a:ext uri="{FF2B5EF4-FFF2-40B4-BE49-F238E27FC236}">
                    <a16:creationId xmlns:a16="http://schemas.microsoft.com/office/drawing/2014/main" id="{AA2B9836-E113-4CC6-84D6-5792F428B41A}"/>
                  </a:ext>
                </a:extLst>
              </p:cNvPr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205;p12">
                <a:extLst>
                  <a:ext uri="{FF2B5EF4-FFF2-40B4-BE49-F238E27FC236}">
                    <a16:creationId xmlns:a16="http://schemas.microsoft.com/office/drawing/2014/main" id="{9C537F9C-81F7-434C-ACEE-FD1BE3732BE8}"/>
                  </a:ext>
                </a:extLst>
              </p:cNvPr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206;p12">
                <a:extLst>
                  <a:ext uri="{FF2B5EF4-FFF2-40B4-BE49-F238E27FC236}">
                    <a16:creationId xmlns:a16="http://schemas.microsoft.com/office/drawing/2014/main" id="{AAED8F64-C2D1-47ED-9F15-437EA37865E8}"/>
                  </a:ext>
                </a:extLst>
              </p:cNvPr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207;p12">
                <a:extLst>
                  <a:ext uri="{FF2B5EF4-FFF2-40B4-BE49-F238E27FC236}">
                    <a16:creationId xmlns:a16="http://schemas.microsoft.com/office/drawing/2014/main" id="{66CCBF5C-CC84-4701-9D99-CB6BFD1D78E6}"/>
                  </a:ext>
                </a:extLst>
              </p:cNvPr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208;p12">
                <a:extLst>
                  <a:ext uri="{FF2B5EF4-FFF2-40B4-BE49-F238E27FC236}">
                    <a16:creationId xmlns:a16="http://schemas.microsoft.com/office/drawing/2014/main" id="{59AF7C92-4E03-4C0C-B6DE-9ED6540FA33B}"/>
                  </a:ext>
                </a:extLst>
              </p:cNvPr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209;p12">
                <a:extLst>
                  <a:ext uri="{FF2B5EF4-FFF2-40B4-BE49-F238E27FC236}">
                    <a16:creationId xmlns:a16="http://schemas.microsoft.com/office/drawing/2014/main" id="{44A7AA43-B307-4EB9-95BB-345C7F92C264}"/>
                  </a:ext>
                </a:extLst>
              </p:cNvPr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210;p12">
                <a:extLst>
                  <a:ext uri="{FF2B5EF4-FFF2-40B4-BE49-F238E27FC236}">
                    <a16:creationId xmlns:a16="http://schemas.microsoft.com/office/drawing/2014/main" id="{23407FF1-787C-4371-B4AE-E4047C2623A4}"/>
                  </a:ext>
                </a:extLst>
              </p:cNvPr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211;p12">
                <a:extLst>
                  <a:ext uri="{FF2B5EF4-FFF2-40B4-BE49-F238E27FC236}">
                    <a16:creationId xmlns:a16="http://schemas.microsoft.com/office/drawing/2014/main" id="{69543683-512F-4B8F-BF1E-6C4A2A8F2571}"/>
                  </a:ext>
                </a:extLst>
              </p:cNvPr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212;p12">
                <a:extLst>
                  <a:ext uri="{FF2B5EF4-FFF2-40B4-BE49-F238E27FC236}">
                    <a16:creationId xmlns:a16="http://schemas.microsoft.com/office/drawing/2014/main" id="{6F844390-5624-4E23-956E-9167CE64E54D}"/>
                  </a:ext>
                </a:extLst>
              </p:cNvPr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213;p12">
                <a:extLst>
                  <a:ext uri="{FF2B5EF4-FFF2-40B4-BE49-F238E27FC236}">
                    <a16:creationId xmlns:a16="http://schemas.microsoft.com/office/drawing/2014/main" id="{B458E226-8206-414B-93F4-60FE69FF454C}"/>
                  </a:ext>
                </a:extLst>
              </p:cNvPr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214;p12">
                <a:extLst>
                  <a:ext uri="{FF2B5EF4-FFF2-40B4-BE49-F238E27FC236}">
                    <a16:creationId xmlns:a16="http://schemas.microsoft.com/office/drawing/2014/main" id="{CB1833CC-1C88-487B-9513-6BF76B6A934C}"/>
                  </a:ext>
                </a:extLst>
              </p:cNvPr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215;p12">
                <a:extLst>
                  <a:ext uri="{FF2B5EF4-FFF2-40B4-BE49-F238E27FC236}">
                    <a16:creationId xmlns:a16="http://schemas.microsoft.com/office/drawing/2014/main" id="{6EFF61E6-EAD2-4A75-91F0-01974EA1FF1C}"/>
                  </a:ext>
                </a:extLst>
              </p:cNvPr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216;p12">
                <a:extLst>
                  <a:ext uri="{FF2B5EF4-FFF2-40B4-BE49-F238E27FC236}">
                    <a16:creationId xmlns:a16="http://schemas.microsoft.com/office/drawing/2014/main" id="{BDBC790F-8E8A-4758-981B-CFBAE83EB380}"/>
                  </a:ext>
                </a:extLst>
              </p:cNvPr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217;p12">
                <a:extLst>
                  <a:ext uri="{FF2B5EF4-FFF2-40B4-BE49-F238E27FC236}">
                    <a16:creationId xmlns:a16="http://schemas.microsoft.com/office/drawing/2014/main" id="{258136C1-E9C0-4831-989C-6C7884ECBD5D}"/>
                  </a:ext>
                </a:extLst>
              </p:cNvPr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218;p12">
                <a:extLst>
                  <a:ext uri="{FF2B5EF4-FFF2-40B4-BE49-F238E27FC236}">
                    <a16:creationId xmlns:a16="http://schemas.microsoft.com/office/drawing/2014/main" id="{01F414B9-4362-4F07-8D81-111FA36F2D62}"/>
                  </a:ext>
                </a:extLst>
              </p:cNvPr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219;p12">
                <a:extLst>
                  <a:ext uri="{FF2B5EF4-FFF2-40B4-BE49-F238E27FC236}">
                    <a16:creationId xmlns:a16="http://schemas.microsoft.com/office/drawing/2014/main" id="{F7C342A8-0009-415E-9B33-AB5F45DF3CF9}"/>
                  </a:ext>
                </a:extLst>
              </p:cNvPr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220;p12">
                <a:extLst>
                  <a:ext uri="{FF2B5EF4-FFF2-40B4-BE49-F238E27FC236}">
                    <a16:creationId xmlns:a16="http://schemas.microsoft.com/office/drawing/2014/main" id="{3DBCC63D-3F96-4A3C-B859-8B585037B31D}"/>
                  </a:ext>
                </a:extLst>
              </p:cNvPr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221;p12">
              <a:extLst>
                <a:ext uri="{FF2B5EF4-FFF2-40B4-BE49-F238E27FC236}">
                  <a16:creationId xmlns:a16="http://schemas.microsoft.com/office/drawing/2014/main" id="{33B0F1FF-2198-4ADB-B3D3-E1CC29261F6A}"/>
                </a:ext>
              </a:extLst>
            </p:cNvPr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132" name="Google Shape;222;p12">
                <a:extLst>
                  <a:ext uri="{FF2B5EF4-FFF2-40B4-BE49-F238E27FC236}">
                    <a16:creationId xmlns:a16="http://schemas.microsoft.com/office/drawing/2014/main" id="{8471A6AC-8132-4589-AAB0-D8699868ADA1}"/>
                  </a:ext>
                </a:extLst>
              </p:cNvPr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223;p12">
                <a:extLst>
                  <a:ext uri="{FF2B5EF4-FFF2-40B4-BE49-F238E27FC236}">
                    <a16:creationId xmlns:a16="http://schemas.microsoft.com/office/drawing/2014/main" id="{F6F73D72-50C3-479C-864A-F907EC5E4082}"/>
                  </a:ext>
                </a:extLst>
              </p:cNvPr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224;p12">
                <a:extLst>
                  <a:ext uri="{FF2B5EF4-FFF2-40B4-BE49-F238E27FC236}">
                    <a16:creationId xmlns:a16="http://schemas.microsoft.com/office/drawing/2014/main" id="{74CDCB99-7194-4C0D-B1C7-5618FB5D4903}"/>
                  </a:ext>
                </a:extLst>
              </p:cNvPr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225;p12">
                <a:extLst>
                  <a:ext uri="{FF2B5EF4-FFF2-40B4-BE49-F238E27FC236}">
                    <a16:creationId xmlns:a16="http://schemas.microsoft.com/office/drawing/2014/main" id="{310E21A5-DD4A-439E-9536-8B470B308C9B}"/>
                  </a:ext>
                </a:extLst>
              </p:cNvPr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226;p12">
                <a:extLst>
                  <a:ext uri="{FF2B5EF4-FFF2-40B4-BE49-F238E27FC236}">
                    <a16:creationId xmlns:a16="http://schemas.microsoft.com/office/drawing/2014/main" id="{54A636E5-41EA-4159-81DA-CA6F60086E99}"/>
                  </a:ext>
                </a:extLst>
              </p:cNvPr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227;p12">
                <a:extLst>
                  <a:ext uri="{FF2B5EF4-FFF2-40B4-BE49-F238E27FC236}">
                    <a16:creationId xmlns:a16="http://schemas.microsoft.com/office/drawing/2014/main" id="{DFDD6A64-B48E-44E2-9142-EC8D84081E67}"/>
                  </a:ext>
                </a:extLst>
              </p:cNvPr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228;p12">
                <a:extLst>
                  <a:ext uri="{FF2B5EF4-FFF2-40B4-BE49-F238E27FC236}">
                    <a16:creationId xmlns:a16="http://schemas.microsoft.com/office/drawing/2014/main" id="{2125B31A-9B71-4416-B95B-B606204E82D2}"/>
                  </a:ext>
                </a:extLst>
              </p:cNvPr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229;p12">
                <a:extLst>
                  <a:ext uri="{FF2B5EF4-FFF2-40B4-BE49-F238E27FC236}">
                    <a16:creationId xmlns:a16="http://schemas.microsoft.com/office/drawing/2014/main" id="{C155D300-3CA3-4C5C-B7ED-7409574BD40C}"/>
                  </a:ext>
                </a:extLst>
              </p:cNvPr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230;p12">
                <a:extLst>
                  <a:ext uri="{FF2B5EF4-FFF2-40B4-BE49-F238E27FC236}">
                    <a16:creationId xmlns:a16="http://schemas.microsoft.com/office/drawing/2014/main" id="{63A58C3D-68D8-4E3C-85FD-2A4E1DB3DA58}"/>
                  </a:ext>
                </a:extLst>
              </p:cNvPr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231;p12">
                <a:extLst>
                  <a:ext uri="{FF2B5EF4-FFF2-40B4-BE49-F238E27FC236}">
                    <a16:creationId xmlns:a16="http://schemas.microsoft.com/office/drawing/2014/main" id="{FE8B4F3A-B22F-4EFE-BB90-BD0C3DE5C294}"/>
                  </a:ext>
                </a:extLst>
              </p:cNvPr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232;p12">
                <a:extLst>
                  <a:ext uri="{FF2B5EF4-FFF2-40B4-BE49-F238E27FC236}">
                    <a16:creationId xmlns:a16="http://schemas.microsoft.com/office/drawing/2014/main" id="{F9C86FB6-2343-4435-ADFF-BBBE3F9A333A}"/>
                  </a:ext>
                </a:extLst>
              </p:cNvPr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233;p12">
                <a:extLst>
                  <a:ext uri="{FF2B5EF4-FFF2-40B4-BE49-F238E27FC236}">
                    <a16:creationId xmlns:a16="http://schemas.microsoft.com/office/drawing/2014/main" id="{7C17AC01-8D90-4C76-B39D-3A4A827F5445}"/>
                  </a:ext>
                </a:extLst>
              </p:cNvPr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234;p12">
                <a:extLst>
                  <a:ext uri="{FF2B5EF4-FFF2-40B4-BE49-F238E27FC236}">
                    <a16:creationId xmlns:a16="http://schemas.microsoft.com/office/drawing/2014/main" id="{A9757116-250C-4A6A-A366-D1C3181A3E8F}"/>
                  </a:ext>
                </a:extLst>
              </p:cNvPr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235;p12">
                <a:extLst>
                  <a:ext uri="{FF2B5EF4-FFF2-40B4-BE49-F238E27FC236}">
                    <a16:creationId xmlns:a16="http://schemas.microsoft.com/office/drawing/2014/main" id="{41DA0C85-61B3-4C3A-9C71-F856500A9121}"/>
                  </a:ext>
                </a:extLst>
              </p:cNvPr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236;p12">
                <a:extLst>
                  <a:ext uri="{FF2B5EF4-FFF2-40B4-BE49-F238E27FC236}">
                    <a16:creationId xmlns:a16="http://schemas.microsoft.com/office/drawing/2014/main" id="{E311E99E-E609-4971-A439-7F3961D27A8C}"/>
                  </a:ext>
                </a:extLst>
              </p:cNvPr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237;p12">
                <a:extLst>
                  <a:ext uri="{FF2B5EF4-FFF2-40B4-BE49-F238E27FC236}">
                    <a16:creationId xmlns:a16="http://schemas.microsoft.com/office/drawing/2014/main" id="{7B8159CA-2BB1-4A18-90A7-AB7A413590B2}"/>
                  </a:ext>
                </a:extLst>
              </p:cNvPr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238;p12">
                <a:extLst>
                  <a:ext uri="{FF2B5EF4-FFF2-40B4-BE49-F238E27FC236}">
                    <a16:creationId xmlns:a16="http://schemas.microsoft.com/office/drawing/2014/main" id="{CE6C0CEE-9F25-4556-AF19-A86D2F9DF96C}"/>
                  </a:ext>
                </a:extLst>
              </p:cNvPr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239;p12">
                <a:extLst>
                  <a:ext uri="{FF2B5EF4-FFF2-40B4-BE49-F238E27FC236}">
                    <a16:creationId xmlns:a16="http://schemas.microsoft.com/office/drawing/2014/main" id="{BF9E2AFD-9589-4A2F-8B70-0387EBD7F45B}"/>
                  </a:ext>
                </a:extLst>
              </p:cNvPr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240;p12">
                <a:extLst>
                  <a:ext uri="{FF2B5EF4-FFF2-40B4-BE49-F238E27FC236}">
                    <a16:creationId xmlns:a16="http://schemas.microsoft.com/office/drawing/2014/main" id="{69464E96-6910-4691-8BC7-B5B35964AFA2}"/>
                  </a:ext>
                </a:extLst>
              </p:cNvPr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241;p12">
                <a:extLst>
                  <a:ext uri="{FF2B5EF4-FFF2-40B4-BE49-F238E27FC236}">
                    <a16:creationId xmlns:a16="http://schemas.microsoft.com/office/drawing/2014/main" id="{89F437D4-6FB8-475A-9A36-4C8510F4E3CE}"/>
                  </a:ext>
                </a:extLst>
              </p:cNvPr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242;p12">
                <a:extLst>
                  <a:ext uri="{FF2B5EF4-FFF2-40B4-BE49-F238E27FC236}">
                    <a16:creationId xmlns:a16="http://schemas.microsoft.com/office/drawing/2014/main" id="{D5F4CC8D-3DB3-4E69-AC3C-A87E24FE6143}"/>
                  </a:ext>
                </a:extLst>
              </p:cNvPr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243;p12">
                <a:extLst>
                  <a:ext uri="{FF2B5EF4-FFF2-40B4-BE49-F238E27FC236}">
                    <a16:creationId xmlns:a16="http://schemas.microsoft.com/office/drawing/2014/main" id="{0E1617DD-A7B4-4868-855A-1B54380935CD}"/>
                  </a:ext>
                </a:extLst>
              </p:cNvPr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244;p12">
                <a:extLst>
                  <a:ext uri="{FF2B5EF4-FFF2-40B4-BE49-F238E27FC236}">
                    <a16:creationId xmlns:a16="http://schemas.microsoft.com/office/drawing/2014/main" id="{E2D111E8-AC80-42B3-94FB-3E67E2F84BD3}"/>
                  </a:ext>
                </a:extLst>
              </p:cNvPr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245;p12">
                <a:extLst>
                  <a:ext uri="{FF2B5EF4-FFF2-40B4-BE49-F238E27FC236}">
                    <a16:creationId xmlns:a16="http://schemas.microsoft.com/office/drawing/2014/main" id="{D0BE2A85-AE9D-4E27-8EAF-C23B84D0BE92}"/>
                  </a:ext>
                </a:extLst>
              </p:cNvPr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246;p12">
                <a:extLst>
                  <a:ext uri="{FF2B5EF4-FFF2-40B4-BE49-F238E27FC236}">
                    <a16:creationId xmlns:a16="http://schemas.microsoft.com/office/drawing/2014/main" id="{F6DE48D2-9D9B-43A0-907C-19717AE061E3}"/>
                  </a:ext>
                </a:extLst>
              </p:cNvPr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247;p12">
                <a:extLst>
                  <a:ext uri="{FF2B5EF4-FFF2-40B4-BE49-F238E27FC236}">
                    <a16:creationId xmlns:a16="http://schemas.microsoft.com/office/drawing/2014/main" id="{371527F8-0B63-4A8C-AFAC-B6EC04AF251B}"/>
                  </a:ext>
                </a:extLst>
              </p:cNvPr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248;p12">
                <a:extLst>
                  <a:ext uri="{FF2B5EF4-FFF2-40B4-BE49-F238E27FC236}">
                    <a16:creationId xmlns:a16="http://schemas.microsoft.com/office/drawing/2014/main" id="{EDB2FD6B-7600-4B26-B75C-8B632E6390C3}"/>
                  </a:ext>
                </a:extLst>
              </p:cNvPr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249;p12">
                <a:extLst>
                  <a:ext uri="{FF2B5EF4-FFF2-40B4-BE49-F238E27FC236}">
                    <a16:creationId xmlns:a16="http://schemas.microsoft.com/office/drawing/2014/main" id="{6E2E74ED-307E-452C-BD11-C74580ED287C}"/>
                  </a:ext>
                </a:extLst>
              </p:cNvPr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250;p12">
                <a:extLst>
                  <a:ext uri="{FF2B5EF4-FFF2-40B4-BE49-F238E27FC236}">
                    <a16:creationId xmlns:a16="http://schemas.microsoft.com/office/drawing/2014/main" id="{61352C00-3BCA-416C-852D-D922E68E13B3}"/>
                  </a:ext>
                </a:extLst>
              </p:cNvPr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251;p12">
                <a:extLst>
                  <a:ext uri="{FF2B5EF4-FFF2-40B4-BE49-F238E27FC236}">
                    <a16:creationId xmlns:a16="http://schemas.microsoft.com/office/drawing/2014/main" id="{20D83756-8FE5-4E87-A901-04854ABEFAAD}"/>
                  </a:ext>
                </a:extLst>
              </p:cNvPr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252;p12">
                <a:extLst>
                  <a:ext uri="{FF2B5EF4-FFF2-40B4-BE49-F238E27FC236}">
                    <a16:creationId xmlns:a16="http://schemas.microsoft.com/office/drawing/2014/main" id="{19122F7D-0291-4A5E-BBD7-49D18BC0AB80}"/>
                  </a:ext>
                </a:extLst>
              </p:cNvPr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" name="Google Shape;253;p12">
              <a:extLst>
                <a:ext uri="{FF2B5EF4-FFF2-40B4-BE49-F238E27FC236}">
                  <a16:creationId xmlns:a16="http://schemas.microsoft.com/office/drawing/2014/main" id="{9F627D20-D960-47A5-8854-9B662622B296}"/>
                </a:ext>
              </a:extLst>
            </p:cNvPr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54;p12">
              <a:extLst>
                <a:ext uri="{FF2B5EF4-FFF2-40B4-BE49-F238E27FC236}">
                  <a16:creationId xmlns:a16="http://schemas.microsoft.com/office/drawing/2014/main" id="{B9E81106-AE2D-41D6-8C99-0415847B94F7}"/>
                </a:ext>
              </a:extLst>
            </p:cNvPr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55;p12">
              <a:extLst>
                <a:ext uri="{FF2B5EF4-FFF2-40B4-BE49-F238E27FC236}">
                  <a16:creationId xmlns:a16="http://schemas.microsoft.com/office/drawing/2014/main" id="{E59113F5-3F6C-4172-8861-CDC104283863}"/>
                </a:ext>
              </a:extLst>
            </p:cNvPr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56;p12">
              <a:extLst>
                <a:ext uri="{FF2B5EF4-FFF2-40B4-BE49-F238E27FC236}">
                  <a16:creationId xmlns:a16="http://schemas.microsoft.com/office/drawing/2014/main" id="{D9605DE8-A966-4A18-A8BB-C1BD19A61A80}"/>
                </a:ext>
              </a:extLst>
            </p:cNvPr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57;p12">
              <a:extLst>
                <a:ext uri="{FF2B5EF4-FFF2-40B4-BE49-F238E27FC236}">
                  <a16:creationId xmlns:a16="http://schemas.microsoft.com/office/drawing/2014/main" id="{DE16A56E-4A1A-4F40-AB3E-1D28E6D1B0C0}"/>
                </a:ext>
              </a:extLst>
            </p:cNvPr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58;p12">
              <a:extLst>
                <a:ext uri="{FF2B5EF4-FFF2-40B4-BE49-F238E27FC236}">
                  <a16:creationId xmlns:a16="http://schemas.microsoft.com/office/drawing/2014/main" id="{B97EB8A1-2FA1-4C21-B2B4-B71003F2DBE7}"/>
                </a:ext>
              </a:extLst>
            </p:cNvPr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59;p12">
              <a:extLst>
                <a:ext uri="{FF2B5EF4-FFF2-40B4-BE49-F238E27FC236}">
                  <a16:creationId xmlns:a16="http://schemas.microsoft.com/office/drawing/2014/main" id="{F0974554-2E0C-43AA-9C7F-F5F188F74B1B}"/>
                </a:ext>
              </a:extLst>
            </p:cNvPr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60;p12">
              <a:extLst>
                <a:ext uri="{FF2B5EF4-FFF2-40B4-BE49-F238E27FC236}">
                  <a16:creationId xmlns:a16="http://schemas.microsoft.com/office/drawing/2014/main" id="{5B515B38-ACCE-4BF6-B437-997B9D49D22F}"/>
                </a:ext>
              </a:extLst>
            </p:cNvPr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61;p12">
              <a:extLst>
                <a:ext uri="{FF2B5EF4-FFF2-40B4-BE49-F238E27FC236}">
                  <a16:creationId xmlns:a16="http://schemas.microsoft.com/office/drawing/2014/main" id="{7B7B2313-DB50-4061-AB4B-72BEB7B04EAE}"/>
                </a:ext>
              </a:extLst>
            </p:cNvPr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62;p12">
              <a:extLst>
                <a:ext uri="{FF2B5EF4-FFF2-40B4-BE49-F238E27FC236}">
                  <a16:creationId xmlns:a16="http://schemas.microsoft.com/office/drawing/2014/main" id="{65ECAD4A-9FC9-40A9-A04B-44EAD318A810}"/>
                </a:ext>
              </a:extLst>
            </p:cNvPr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63;p12">
              <a:extLst>
                <a:ext uri="{FF2B5EF4-FFF2-40B4-BE49-F238E27FC236}">
                  <a16:creationId xmlns:a16="http://schemas.microsoft.com/office/drawing/2014/main" id="{BC2BB003-C0CC-43CB-A0CF-3C67E0BA5300}"/>
                </a:ext>
              </a:extLst>
            </p:cNvPr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64;p12">
              <a:extLst>
                <a:ext uri="{FF2B5EF4-FFF2-40B4-BE49-F238E27FC236}">
                  <a16:creationId xmlns:a16="http://schemas.microsoft.com/office/drawing/2014/main" id="{3C235494-67E1-4636-A724-5C0332C8EED5}"/>
                </a:ext>
              </a:extLst>
            </p:cNvPr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65;p12">
              <a:extLst>
                <a:ext uri="{FF2B5EF4-FFF2-40B4-BE49-F238E27FC236}">
                  <a16:creationId xmlns:a16="http://schemas.microsoft.com/office/drawing/2014/main" id="{9ABEC2A4-2F58-4E02-AFFF-A186453A417A}"/>
                </a:ext>
              </a:extLst>
            </p:cNvPr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66;p12">
              <a:extLst>
                <a:ext uri="{FF2B5EF4-FFF2-40B4-BE49-F238E27FC236}">
                  <a16:creationId xmlns:a16="http://schemas.microsoft.com/office/drawing/2014/main" id="{8017EDBF-F863-4944-B7A9-618FA450494E}"/>
                </a:ext>
              </a:extLst>
            </p:cNvPr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67;p12">
              <a:extLst>
                <a:ext uri="{FF2B5EF4-FFF2-40B4-BE49-F238E27FC236}">
                  <a16:creationId xmlns:a16="http://schemas.microsoft.com/office/drawing/2014/main" id="{E968AEB1-B332-4DD5-8B6F-CE90EA2E31E4}"/>
                </a:ext>
              </a:extLst>
            </p:cNvPr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68;p12">
              <a:extLst>
                <a:ext uri="{FF2B5EF4-FFF2-40B4-BE49-F238E27FC236}">
                  <a16:creationId xmlns:a16="http://schemas.microsoft.com/office/drawing/2014/main" id="{15FCCEE4-4BAF-4E3A-87BD-CBFDEEAB7C82}"/>
                </a:ext>
              </a:extLst>
            </p:cNvPr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69;p12">
              <a:extLst>
                <a:ext uri="{FF2B5EF4-FFF2-40B4-BE49-F238E27FC236}">
                  <a16:creationId xmlns:a16="http://schemas.microsoft.com/office/drawing/2014/main" id="{36E15669-CD63-4BF2-A4A8-F7BAB55B8374}"/>
                </a:ext>
              </a:extLst>
            </p:cNvPr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70;p12">
              <a:extLst>
                <a:ext uri="{FF2B5EF4-FFF2-40B4-BE49-F238E27FC236}">
                  <a16:creationId xmlns:a16="http://schemas.microsoft.com/office/drawing/2014/main" id="{44823D20-69C3-47BE-9E42-0545DA0BC6AB}"/>
                </a:ext>
              </a:extLst>
            </p:cNvPr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71;p12">
              <a:extLst>
                <a:ext uri="{FF2B5EF4-FFF2-40B4-BE49-F238E27FC236}">
                  <a16:creationId xmlns:a16="http://schemas.microsoft.com/office/drawing/2014/main" id="{D2D24CED-BC26-4391-A2F2-5C7756561EB5}"/>
                </a:ext>
              </a:extLst>
            </p:cNvPr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72;p12">
              <a:extLst>
                <a:ext uri="{FF2B5EF4-FFF2-40B4-BE49-F238E27FC236}">
                  <a16:creationId xmlns:a16="http://schemas.microsoft.com/office/drawing/2014/main" id="{B4EDD033-2630-410A-87F1-38B24914777F}"/>
                </a:ext>
              </a:extLst>
            </p:cNvPr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73;p12">
              <a:extLst>
                <a:ext uri="{FF2B5EF4-FFF2-40B4-BE49-F238E27FC236}">
                  <a16:creationId xmlns:a16="http://schemas.microsoft.com/office/drawing/2014/main" id="{79BB5F21-D9B2-41AC-BDD4-F19B6FE9A966}"/>
                </a:ext>
              </a:extLst>
            </p:cNvPr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74;p12">
              <a:extLst>
                <a:ext uri="{FF2B5EF4-FFF2-40B4-BE49-F238E27FC236}">
                  <a16:creationId xmlns:a16="http://schemas.microsoft.com/office/drawing/2014/main" id="{46D8EF52-49AD-4014-908C-A40323BE658A}"/>
                </a:ext>
              </a:extLst>
            </p:cNvPr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75;p12">
              <a:extLst>
                <a:ext uri="{FF2B5EF4-FFF2-40B4-BE49-F238E27FC236}">
                  <a16:creationId xmlns:a16="http://schemas.microsoft.com/office/drawing/2014/main" id="{D52A7338-157A-4A48-BEB7-487EFE5FAB3B}"/>
                </a:ext>
              </a:extLst>
            </p:cNvPr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76;p12">
              <a:extLst>
                <a:ext uri="{FF2B5EF4-FFF2-40B4-BE49-F238E27FC236}">
                  <a16:creationId xmlns:a16="http://schemas.microsoft.com/office/drawing/2014/main" id="{27394977-014C-43E7-9CBA-45ACF933D00C}"/>
                </a:ext>
              </a:extLst>
            </p:cNvPr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77;p12">
              <a:extLst>
                <a:ext uri="{FF2B5EF4-FFF2-40B4-BE49-F238E27FC236}">
                  <a16:creationId xmlns:a16="http://schemas.microsoft.com/office/drawing/2014/main" id="{0ADEF1BE-8426-4074-AB00-5A58CAABB873}"/>
                </a:ext>
              </a:extLst>
            </p:cNvPr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78;p12">
              <a:extLst>
                <a:ext uri="{FF2B5EF4-FFF2-40B4-BE49-F238E27FC236}">
                  <a16:creationId xmlns:a16="http://schemas.microsoft.com/office/drawing/2014/main" id="{2311746E-C146-46DE-A407-001B4D7E5BB1}"/>
                </a:ext>
              </a:extLst>
            </p:cNvPr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79;p12">
              <a:extLst>
                <a:ext uri="{FF2B5EF4-FFF2-40B4-BE49-F238E27FC236}">
                  <a16:creationId xmlns:a16="http://schemas.microsoft.com/office/drawing/2014/main" id="{D7A1D9CF-A43F-49B7-9CA4-8DF01CC4AC05}"/>
                </a:ext>
              </a:extLst>
            </p:cNvPr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80;p12">
              <a:extLst>
                <a:ext uri="{FF2B5EF4-FFF2-40B4-BE49-F238E27FC236}">
                  <a16:creationId xmlns:a16="http://schemas.microsoft.com/office/drawing/2014/main" id="{BBAEEA34-2FA0-4D8C-964F-629C9E36DE35}"/>
                </a:ext>
              </a:extLst>
            </p:cNvPr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81;p12">
              <a:extLst>
                <a:ext uri="{FF2B5EF4-FFF2-40B4-BE49-F238E27FC236}">
                  <a16:creationId xmlns:a16="http://schemas.microsoft.com/office/drawing/2014/main" id="{C9C79262-2FA6-4686-8A6C-895E3AE0ACE9}"/>
                </a:ext>
              </a:extLst>
            </p:cNvPr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82;p12">
              <a:extLst>
                <a:ext uri="{FF2B5EF4-FFF2-40B4-BE49-F238E27FC236}">
                  <a16:creationId xmlns:a16="http://schemas.microsoft.com/office/drawing/2014/main" id="{0375CB55-2EDE-4F02-BABB-E82B52B31B55}"/>
                </a:ext>
              </a:extLst>
            </p:cNvPr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283;p12">
              <a:extLst>
                <a:ext uri="{FF2B5EF4-FFF2-40B4-BE49-F238E27FC236}">
                  <a16:creationId xmlns:a16="http://schemas.microsoft.com/office/drawing/2014/main" id="{045819FC-0ADD-4FAE-88AB-EF30C290620B}"/>
                </a:ext>
              </a:extLst>
            </p:cNvPr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284;p12">
              <a:extLst>
                <a:ext uri="{FF2B5EF4-FFF2-40B4-BE49-F238E27FC236}">
                  <a16:creationId xmlns:a16="http://schemas.microsoft.com/office/drawing/2014/main" id="{6F2F40AD-9A21-473E-89FC-BD6EEADB57D9}"/>
                </a:ext>
              </a:extLst>
            </p:cNvPr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85;p12">
              <a:extLst>
                <a:ext uri="{FF2B5EF4-FFF2-40B4-BE49-F238E27FC236}">
                  <a16:creationId xmlns:a16="http://schemas.microsoft.com/office/drawing/2014/main" id="{614AD616-A838-4224-904C-0D6B0DDD7989}"/>
                </a:ext>
              </a:extLst>
            </p:cNvPr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286;p12">
              <a:extLst>
                <a:ext uri="{FF2B5EF4-FFF2-40B4-BE49-F238E27FC236}">
                  <a16:creationId xmlns:a16="http://schemas.microsoft.com/office/drawing/2014/main" id="{90461BAE-4894-40AD-93ED-B12C891E345C}"/>
                </a:ext>
              </a:extLst>
            </p:cNvPr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287;p12">
              <a:extLst>
                <a:ext uri="{FF2B5EF4-FFF2-40B4-BE49-F238E27FC236}">
                  <a16:creationId xmlns:a16="http://schemas.microsoft.com/office/drawing/2014/main" id="{98A641C9-C2C3-417E-8D84-3CC12B67D84C}"/>
                </a:ext>
              </a:extLst>
            </p:cNvPr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288;p12">
              <a:extLst>
                <a:ext uri="{FF2B5EF4-FFF2-40B4-BE49-F238E27FC236}">
                  <a16:creationId xmlns:a16="http://schemas.microsoft.com/office/drawing/2014/main" id="{B4BB2016-DAED-48C6-B9EC-25F4E955B634}"/>
                </a:ext>
              </a:extLst>
            </p:cNvPr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" name="Google Shape;289;p12">
              <a:extLst>
                <a:ext uri="{FF2B5EF4-FFF2-40B4-BE49-F238E27FC236}">
                  <a16:creationId xmlns:a16="http://schemas.microsoft.com/office/drawing/2014/main" id="{73378B7B-6DFE-48E3-9614-648D334EF051}"/>
                </a:ext>
              </a:extLst>
            </p:cNvPr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127" name="Google Shape;290;p12">
                <a:extLst>
                  <a:ext uri="{FF2B5EF4-FFF2-40B4-BE49-F238E27FC236}">
                    <a16:creationId xmlns:a16="http://schemas.microsoft.com/office/drawing/2014/main" id="{8DB30E2B-3AE1-435B-BFB9-4FBB9D113A10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291;p12">
                <a:extLst>
                  <a:ext uri="{FF2B5EF4-FFF2-40B4-BE49-F238E27FC236}">
                    <a16:creationId xmlns:a16="http://schemas.microsoft.com/office/drawing/2014/main" id="{CF1DB798-8881-4182-848F-0DD69804042F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292;p12">
                <a:extLst>
                  <a:ext uri="{FF2B5EF4-FFF2-40B4-BE49-F238E27FC236}">
                    <a16:creationId xmlns:a16="http://schemas.microsoft.com/office/drawing/2014/main" id="{97F3A934-543C-43C6-8987-576ED5AB466F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293;p12">
                <a:extLst>
                  <a:ext uri="{FF2B5EF4-FFF2-40B4-BE49-F238E27FC236}">
                    <a16:creationId xmlns:a16="http://schemas.microsoft.com/office/drawing/2014/main" id="{187E8853-C7B3-4703-A518-F2B3C2B2D43C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294;p12">
                <a:extLst>
                  <a:ext uri="{FF2B5EF4-FFF2-40B4-BE49-F238E27FC236}">
                    <a16:creationId xmlns:a16="http://schemas.microsoft.com/office/drawing/2014/main" id="{C0AA0996-5F8A-4EC8-9866-15C5AB9FCC25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" name="Google Shape;295;p12">
              <a:extLst>
                <a:ext uri="{FF2B5EF4-FFF2-40B4-BE49-F238E27FC236}">
                  <a16:creationId xmlns:a16="http://schemas.microsoft.com/office/drawing/2014/main" id="{3CEF870A-FD90-48AD-8996-566B4BF35399}"/>
                </a:ext>
              </a:extLst>
            </p:cNvPr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122" name="Google Shape;296;p12">
                <a:extLst>
                  <a:ext uri="{FF2B5EF4-FFF2-40B4-BE49-F238E27FC236}">
                    <a16:creationId xmlns:a16="http://schemas.microsoft.com/office/drawing/2014/main" id="{6671C45B-8786-47A1-BAAE-28166AFDD1FC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297;p12">
                <a:extLst>
                  <a:ext uri="{FF2B5EF4-FFF2-40B4-BE49-F238E27FC236}">
                    <a16:creationId xmlns:a16="http://schemas.microsoft.com/office/drawing/2014/main" id="{474DA268-4D54-4CA1-9AD0-839B4D045120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298;p12">
                <a:extLst>
                  <a:ext uri="{FF2B5EF4-FFF2-40B4-BE49-F238E27FC236}">
                    <a16:creationId xmlns:a16="http://schemas.microsoft.com/office/drawing/2014/main" id="{69F7569A-BCAD-4B27-86E6-FD20B69D75FF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299;p12">
                <a:extLst>
                  <a:ext uri="{FF2B5EF4-FFF2-40B4-BE49-F238E27FC236}">
                    <a16:creationId xmlns:a16="http://schemas.microsoft.com/office/drawing/2014/main" id="{2E0CDABF-E23E-4A69-B597-77CCE0E3A2C3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00;p12">
                <a:extLst>
                  <a:ext uri="{FF2B5EF4-FFF2-40B4-BE49-F238E27FC236}">
                    <a16:creationId xmlns:a16="http://schemas.microsoft.com/office/drawing/2014/main" id="{7E0FFAAC-859E-4693-AADA-844A0BD9D03B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5" name="Google Shape;301;p12">
              <a:extLst>
                <a:ext uri="{FF2B5EF4-FFF2-40B4-BE49-F238E27FC236}">
                  <a16:creationId xmlns:a16="http://schemas.microsoft.com/office/drawing/2014/main" id="{2C62C4C2-6F84-4DAF-9DD0-E649A7B5C483}"/>
                </a:ext>
              </a:extLst>
            </p:cNvPr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02;p12">
              <a:extLst>
                <a:ext uri="{FF2B5EF4-FFF2-40B4-BE49-F238E27FC236}">
                  <a16:creationId xmlns:a16="http://schemas.microsoft.com/office/drawing/2014/main" id="{F50C0476-63E0-4308-85DE-96CAE25D7053}"/>
                </a:ext>
              </a:extLst>
            </p:cNvPr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" name="Google Shape;303;p12">
              <a:extLst>
                <a:ext uri="{FF2B5EF4-FFF2-40B4-BE49-F238E27FC236}">
                  <a16:creationId xmlns:a16="http://schemas.microsoft.com/office/drawing/2014/main" id="{06D4CA1F-A1C6-4FE8-BD89-FB723321735E}"/>
                </a:ext>
              </a:extLst>
            </p:cNvPr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88" name="Google Shape;304;p12">
                <a:extLst>
                  <a:ext uri="{FF2B5EF4-FFF2-40B4-BE49-F238E27FC236}">
                    <a16:creationId xmlns:a16="http://schemas.microsoft.com/office/drawing/2014/main" id="{A099F3DD-5099-4A6D-B988-364D1804E3DE}"/>
                  </a:ext>
                </a:extLst>
              </p:cNvPr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05;p12">
                <a:extLst>
                  <a:ext uri="{FF2B5EF4-FFF2-40B4-BE49-F238E27FC236}">
                    <a16:creationId xmlns:a16="http://schemas.microsoft.com/office/drawing/2014/main" id="{D34AE306-C7AA-4DA2-8C5C-8B311A6C53C3}"/>
                  </a:ext>
                </a:extLst>
              </p:cNvPr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06;p12">
                <a:extLst>
                  <a:ext uri="{FF2B5EF4-FFF2-40B4-BE49-F238E27FC236}">
                    <a16:creationId xmlns:a16="http://schemas.microsoft.com/office/drawing/2014/main" id="{15C3ADB0-C414-44D5-ABAB-00E7B237B83A}"/>
                  </a:ext>
                </a:extLst>
              </p:cNvPr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07;p12">
                <a:extLst>
                  <a:ext uri="{FF2B5EF4-FFF2-40B4-BE49-F238E27FC236}">
                    <a16:creationId xmlns:a16="http://schemas.microsoft.com/office/drawing/2014/main" id="{801B1D75-0521-43C5-AE14-B66416F68B45}"/>
                  </a:ext>
                </a:extLst>
              </p:cNvPr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08;p12">
                <a:extLst>
                  <a:ext uri="{FF2B5EF4-FFF2-40B4-BE49-F238E27FC236}">
                    <a16:creationId xmlns:a16="http://schemas.microsoft.com/office/drawing/2014/main" id="{B7ABE07D-B86A-434D-8A8B-3528FD624104}"/>
                  </a:ext>
                </a:extLst>
              </p:cNvPr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09;p12">
                <a:extLst>
                  <a:ext uri="{FF2B5EF4-FFF2-40B4-BE49-F238E27FC236}">
                    <a16:creationId xmlns:a16="http://schemas.microsoft.com/office/drawing/2014/main" id="{88684716-D77D-4243-87EC-AE8BA3558DAD}"/>
                  </a:ext>
                </a:extLst>
              </p:cNvPr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10;p12">
                <a:extLst>
                  <a:ext uri="{FF2B5EF4-FFF2-40B4-BE49-F238E27FC236}">
                    <a16:creationId xmlns:a16="http://schemas.microsoft.com/office/drawing/2014/main" id="{1807B49A-C865-465B-9A60-EC7C72BC42CE}"/>
                  </a:ext>
                </a:extLst>
              </p:cNvPr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11;p12">
                <a:extLst>
                  <a:ext uri="{FF2B5EF4-FFF2-40B4-BE49-F238E27FC236}">
                    <a16:creationId xmlns:a16="http://schemas.microsoft.com/office/drawing/2014/main" id="{991CD944-35C2-4F7A-9D14-286B4EC93F97}"/>
                  </a:ext>
                </a:extLst>
              </p:cNvPr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12;p12">
                <a:extLst>
                  <a:ext uri="{FF2B5EF4-FFF2-40B4-BE49-F238E27FC236}">
                    <a16:creationId xmlns:a16="http://schemas.microsoft.com/office/drawing/2014/main" id="{82645521-8567-4ECE-824F-DEB47DE2EB86}"/>
                  </a:ext>
                </a:extLst>
              </p:cNvPr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13;p12">
                <a:extLst>
                  <a:ext uri="{FF2B5EF4-FFF2-40B4-BE49-F238E27FC236}">
                    <a16:creationId xmlns:a16="http://schemas.microsoft.com/office/drawing/2014/main" id="{AB8BBC52-756B-4C96-955C-2927CAB1D646}"/>
                  </a:ext>
                </a:extLst>
              </p:cNvPr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14;p12">
                <a:extLst>
                  <a:ext uri="{FF2B5EF4-FFF2-40B4-BE49-F238E27FC236}">
                    <a16:creationId xmlns:a16="http://schemas.microsoft.com/office/drawing/2014/main" id="{F9F40E74-32C8-4CA6-B975-06961A60764E}"/>
                  </a:ext>
                </a:extLst>
              </p:cNvPr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15;p12">
                <a:extLst>
                  <a:ext uri="{FF2B5EF4-FFF2-40B4-BE49-F238E27FC236}">
                    <a16:creationId xmlns:a16="http://schemas.microsoft.com/office/drawing/2014/main" id="{CD510F6A-B5D2-49ED-8C44-7BA7F39580C4}"/>
                  </a:ext>
                </a:extLst>
              </p:cNvPr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16;p12">
                <a:extLst>
                  <a:ext uri="{FF2B5EF4-FFF2-40B4-BE49-F238E27FC236}">
                    <a16:creationId xmlns:a16="http://schemas.microsoft.com/office/drawing/2014/main" id="{15BCD979-1595-4EA0-90FA-80D3A484145E}"/>
                  </a:ext>
                </a:extLst>
              </p:cNvPr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317;p12">
                <a:extLst>
                  <a:ext uri="{FF2B5EF4-FFF2-40B4-BE49-F238E27FC236}">
                    <a16:creationId xmlns:a16="http://schemas.microsoft.com/office/drawing/2014/main" id="{0D3967C7-DA9F-4626-81FF-4C0A2F63980B}"/>
                  </a:ext>
                </a:extLst>
              </p:cNvPr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18;p12">
                <a:extLst>
                  <a:ext uri="{FF2B5EF4-FFF2-40B4-BE49-F238E27FC236}">
                    <a16:creationId xmlns:a16="http://schemas.microsoft.com/office/drawing/2014/main" id="{581FE13C-9500-436A-AC8B-7B023A3181E7}"/>
                  </a:ext>
                </a:extLst>
              </p:cNvPr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19;p12">
                <a:extLst>
                  <a:ext uri="{FF2B5EF4-FFF2-40B4-BE49-F238E27FC236}">
                    <a16:creationId xmlns:a16="http://schemas.microsoft.com/office/drawing/2014/main" id="{653E308A-1082-407C-AEBA-BDA19EDBC6D8}"/>
                  </a:ext>
                </a:extLst>
              </p:cNvPr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20;p12">
                <a:extLst>
                  <a:ext uri="{FF2B5EF4-FFF2-40B4-BE49-F238E27FC236}">
                    <a16:creationId xmlns:a16="http://schemas.microsoft.com/office/drawing/2014/main" id="{FAB3367D-9724-4812-91E6-1264E36771A5}"/>
                  </a:ext>
                </a:extLst>
              </p:cNvPr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21;p12">
                <a:extLst>
                  <a:ext uri="{FF2B5EF4-FFF2-40B4-BE49-F238E27FC236}">
                    <a16:creationId xmlns:a16="http://schemas.microsoft.com/office/drawing/2014/main" id="{1B7106E9-B174-4555-8E16-EC8121846637}"/>
                  </a:ext>
                </a:extLst>
              </p:cNvPr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22;p12">
                <a:extLst>
                  <a:ext uri="{FF2B5EF4-FFF2-40B4-BE49-F238E27FC236}">
                    <a16:creationId xmlns:a16="http://schemas.microsoft.com/office/drawing/2014/main" id="{0527C082-4691-45B8-96FF-EF7B32E26189}"/>
                  </a:ext>
                </a:extLst>
              </p:cNvPr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23;p12">
                <a:extLst>
                  <a:ext uri="{FF2B5EF4-FFF2-40B4-BE49-F238E27FC236}">
                    <a16:creationId xmlns:a16="http://schemas.microsoft.com/office/drawing/2014/main" id="{44B5537B-4D4F-41E2-8CED-5F2C8F8B6B5B}"/>
                  </a:ext>
                </a:extLst>
              </p:cNvPr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24;p12">
                <a:extLst>
                  <a:ext uri="{FF2B5EF4-FFF2-40B4-BE49-F238E27FC236}">
                    <a16:creationId xmlns:a16="http://schemas.microsoft.com/office/drawing/2014/main" id="{C8DE4910-9D14-4AB1-B513-1F729203E2DC}"/>
                  </a:ext>
                </a:extLst>
              </p:cNvPr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25;p12">
                <a:extLst>
                  <a:ext uri="{FF2B5EF4-FFF2-40B4-BE49-F238E27FC236}">
                    <a16:creationId xmlns:a16="http://schemas.microsoft.com/office/drawing/2014/main" id="{B293EDBB-BF40-471A-99C4-149B4E648113}"/>
                  </a:ext>
                </a:extLst>
              </p:cNvPr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26;p12">
                <a:extLst>
                  <a:ext uri="{FF2B5EF4-FFF2-40B4-BE49-F238E27FC236}">
                    <a16:creationId xmlns:a16="http://schemas.microsoft.com/office/drawing/2014/main" id="{59870276-F477-42BD-8A33-2CCBAE890366}"/>
                  </a:ext>
                </a:extLst>
              </p:cNvPr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27;p12">
                <a:extLst>
                  <a:ext uri="{FF2B5EF4-FFF2-40B4-BE49-F238E27FC236}">
                    <a16:creationId xmlns:a16="http://schemas.microsoft.com/office/drawing/2014/main" id="{C9778462-BE22-497A-ABD2-DEFD0AF862AC}"/>
                  </a:ext>
                </a:extLst>
              </p:cNvPr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28;p12">
                <a:extLst>
                  <a:ext uri="{FF2B5EF4-FFF2-40B4-BE49-F238E27FC236}">
                    <a16:creationId xmlns:a16="http://schemas.microsoft.com/office/drawing/2014/main" id="{C60E2C11-F98A-4ABB-AD04-601ED7861C0D}"/>
                  </a:ext>
                </a:extLst>
              </p:cNvPr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29;p12">
                <a:extLst>
                  <a:ext uri="{FF2B5EF4-FFF2-40B4-BE49-F238E27FC236}">
                    <a16:creationId xmlns:a16="http://schemas.microsoft.com/office/drawing/2014/main" id="{520566BA-C3AF-477B-A2A2-7CF928D0409F}"/>
                  </a:ext>
                </a:extLst>
              </p:cNvPr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4" name="Google Shape;330;p12">
                <a:extLst>
                  <a:ext uri="{FF2B5EF4-FFF2-40B4-BE49-F238E27FC236}">
                    <a16:creationId xmlns:a16="http://schemas.microsoft.com/office/drawing/2014/main" id="{5A5B5BF2-CBB1-4A35-B7CF-01E9E07441D2}"/>
                  </a:ext>
                </a:extLst>
              </p:cNvPr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117" name="Google Shape;331;p12">
                  <a:extLst>
                    <a:ext uri="{FF2B5EF4-FFF2-40B4-BE49-F238E27FC236}">
                      <a16:creationId xmlns:a16="http://schemas.microsoft.com/office/drawing/2014/main" id="{D5BCB76C-6144-4016-83B1-E4F22AB6ABF2}"/>
                    </a:ext>
                  </a:extLst>
                </p:cNvPr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332;p12">
                  <a:extLst>
                    <a:ext uri="{FF2B5EF4-FFF2-40B4-BE49-F238E27FC236}">
                      <a16:creationId xmlns:a16="http://schemas.microsoft.com/office/drawing/2014/main" id="{DE0AF6F6-6EBE-4F48-BF85-1F51BD399B50}"/>
                    </a:ext>
                  </a:extLst>
                </p:cNvPr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333;p12">
                  <a:extLst>
                    <a:ext uri="{FF2B5EF4-FFF2-40B4-BE49-F238E27FC236}">
                      <a16:creationId xmlns:a16="http://schemas.microsoft.com/office/drawing/2014/main" id="{DAE4B7C4-8D45-409B-B758-C132F7CE251A}"/>
                    </a:ext>
                  </a:extLst>
                </p:cNvPr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334;p12">
                  <a:extLst>
                    <a:ext uri="{FF2B5EF4-FFF2-40B4-BE49-F238E27FC236}">
                      <a16:creationId xmlns:a16="http://schemas.microsoft.com/office/drawing/2014/main" id="{A84DAE93-2CA1-4FD2-B516-9D0D14994010}"/>
                    </a:ext>
                  </a:extLst>
                </p:cNvPr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335;p12">
                  <a:extLst>
                    <a:ext uri="{FF2B5EF4-FFF2-40B4-BE49-F238E27FC236}">
                      <a16:creationId xmlns:a16="http://schemas.microsoft.com/office/drawing/2014/main" id="{686F5728-91D5-46D1-9176-56BA17CBFF1E}"/>
                    </a:ext>
                  </a:extLst>
                </p:cNvPr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5" name="Google Shape;336;p12">
                <a:extLst>
                  <a:ext uri="{FF2B5EF4-FFF2-40B4-BE49-F238E27FC236}">
                    <a16:creationId xmlns:a16="http://schemas.microsoft.com/office/drawing/2014/main" id="{A2C44B88-DB1D-4787-85DE-A30F09137D57}"/>
                  </a:ext>
                </a:extLst>
              </p:cNvPr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37;p12">
                <a:extLst>
                  <a:ext uri="{FF2B5EF4-FFF2-40B4-BE49-F238E27FC236}">
                    <a16:creationId xmlns:a16="http://schemas.microsoft.com/office/drawing/2014/main" id="{D62C121D-CD6F-47DC-84D3-CC1613E2334B}"/>
                  </a:ext>
                </a:extLst>
              </p:cNvPr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7818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123523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페이지 </a:t>
            </a:r>
            <a:r>
              <a:rPr lang="en-US" altLang="ko-KR" sz="2800" dirty="0"/>
              <a:t>(Change Password)</a:t>
            </a:r>
            <a:endParaRPr lang="ko-KR" altLang="en-US" sz="2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783067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926268D-4756-4004-9690-ED006955A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74" y="919392"/>
            <a:ext cx="9084670" cy="23065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54B0450-C335-4EF7-B1BC-992FADB42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74" y="3986128"/>
            <a:ext cx="9084669" cy="72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7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123523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페이지 </a:t>
            </a:r>
            <a:r>
              <a:rPr lang="en-US" altLang="ko-KR" sz="2800" dirty="0"/>
              <a:t>(Admin)</a:t>
            </a:r>
            <a:endParaRPr lang="ko-KR" altLang="en-US" sz="2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783067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19C5051-F427-46B5-89DD-E2E8665C8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74" y="1020695"/>
            <a:ext cx="10178444" cy="50542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5EA0BD9-BDAE-4864-9E95-827F7B8D3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046" y="3604960"/>
            <a:ext cx="4696480" cy="1905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0D07B9-2C5E-4814-ACF8-F7B532FEC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2742" y="3855070"/>
            <a:ext cx="4239217" cy="6287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719D8E-A88D-42DE-8E10-C127CB3D1A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7046" y="4543391"/>
            <a:ext cx="4896533" cy="5144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57642D1-2F5E-4759-8F30-3A52BD4C72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7046" y="5157925"/>
            <a:ext cx="4086795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4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40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66A518-F7FB-4C52-8C4C-C30388C2A071}"/>
              </a:ext>
            </a:extLst>
          </p:cNvPr>
          <p:cNvSpPr txBox="1"/>
          <p:nvPr/>
        </p:nvSpPr>
        <p:spPr>
          <a:xfrm>
            <a:off x="800100" y="3075057"/>
            <a:ext cx="48133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-1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감사합니다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C47FD16-D822-4AAE-8689-E07D206952A3}"/>
              </a:ext>
            </a:extLst>
          </p:cNvPr>
          <p:cNvCxnSpPr>
            <a:cxnSpLocks/>
          </p:cNvCxnSpPr>
          <p:nvPr/>
        </p:nvCxnSpPr>
        <p:spPr>
          <a:xfrm>
            <a:off x="889000" y="2870200"/>
            <a:ext cx="736600" cy="0"/>
          </a:xfrm>
          <a:prstGeom prst="line">
            <a:avLst/>
          </a:prstGeom>
          <a:ln w="38100">
            <a:solidFill>
              <a:schemeClr val="bg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08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101215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테이블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760759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88D1CBC-11B3-4003-858E-BDAD0941E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4906"/>
            <a:ext cx="6594337" cy="50060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1666403-1995-4BB2-AAC2-15A95EA10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752" y="897084"/>
            <a:ext cx="5595170" cy="596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6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40471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Schema Diagram</a:t>
            </a:r>
            <a:endParaRPr lang="ko-KR" altLang="en-US" sz="2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0F7EE932-0D7F-406C-9AB5-0FCA274F1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46" y="0"/>
            <a:ext cx="113991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5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웹페이지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65D0D4A-2285-44EF-A60E-2D9730CE5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91" y="1896432"/>
            <a:ext cx="3032724" cy="4262207"/>
          </a:xfrm>
          <a:prstGeom prst="rect">
            <a:avLst/>
          </a:prstGeom>
        </p:spPr>
      </p:pic>
      <p:pic>
        <p:nvPicPr>
          <p:cNvPr id="1026" name="Picture 2" descr="upload.wikimedia.org/wikipedia/commons/thumb/3/...">
            <a:extLst>
              <a:ext uri="{FF2B5EF4-FFF2-40B4-BE49-F238E27FC236}">
                <a16:creationId xmlns:a16="http://schemas.microsoft.com/office/drawing/2014/main" id="{127E98D9-64FB-4460-9E44-A19729909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652" y="3368074"/>
            <a:ext cx="2496015" cy="97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e psycopg2 to return dictionary like values (key-value pairs) | by Verma  Varun | Medium">
            <a:extLst>
              <a:ext uri="{FF2B5EF4-FFF2-40B4-BE49-F238E27FC236}">
                <a16:creationId xmlns:a16="http://schemas.microsoft.com/office/drawing/2014/main" id="{F47CB0D3-90DC-4383-911C-1F34C2D47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38" y="3272703"/>
            <a:ext cx="3505045" cy="116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97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101217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페이지</a:t>
            </a:r>
            <a:r>
              <a:rPr lang="en-US" altLang="ko-KR" sz="2800" dirty="0"/>
              <a:t> (login, </a:t>
            </a:r>
            <a:r>
              <a:rPr lang="en-US" altLang="ko-KR" sz="2800" dirty="0" err="1"/>
              <a:t>mainpage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760761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B22F55F-C4AB-40E1-B648-2693C0A7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245" y="2050029"/>
            <a:ext cx="3048425" cy="3762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452BB8-277A-4021-BB2F-6740036D4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438" y="2050029"/>
            <a:ext cx="6035317" cy="137897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BA5E676-A9D3-4FBF-AC2C-C51A97FAE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6670" y="3809949"/>
            <a:ext cx="7317480" cy="42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19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101217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페이지</a:t>
            </a:r>
            <a:r>
              <a:rPr lang="en-US" altLang="ko-KR" sz="2800" dirty="0"/>
              <a:t> (register)</a:t>
            </a:r>
            <a:endParaRPr lang="ko-KR" altLang="en-US" sz="2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760761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5C9C447A-0ABA-44A9-A489-B0F64D736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0" y="1914474"/>
            <a:ext cx="2343150" cy="3790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8992BE-7AC6-4C58-9D0D-B6C635337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000" y="2586022"/>
            <a:ext cx="8693150" cy="3912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64ED033-D7A1-42D7-99DE-E8C761200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0" y="1914474"/>
            <a:ext cx="8693150" cy="39070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479DD15-0B7B-4652-BEB3-A0116CB3B3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0" y="3809949"/>
            <a:ext cx="8693150" cy="65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2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156974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페이지 </a:t>
            </a:r>
            <a:r>
              <a:rPr lang="en-US" altLang="ko-KR" sz="2800" dirty="0"/>
              <a:t>(My Courses)</a:t>
            </a:r>
            <a:endParaRPr lang="ko-KR" altLang="en-US" sz="2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816518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D59DCBE-5764-4C7A-9CAC-539D66BC9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0" y="1080471"/>
            <a:ext cx="7567279" cy="17727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0AF530F-A635-40B0-9AA9-809C252F6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49" y="2367381"/>
            <a:ext cx="11036300" cy="14734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911006-9C94-4E3F-8D9D-E2024F473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49" y="4240855"/>
            <a:ext cx="11036300" cy="5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9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123523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페이지 </a:t>
            </a:r>
            <a:r>
              <a:rPr lang="en-US" altLang="ko-KR" sz="2800" dirty="0"/>
              <a:t>(View All Courses)</a:t>
            </a:r>
            <a:endParaRPr lang="ko-KR" altLang="en-US" sz="2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783067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3D23A07-9E22-45A8-9FFF-32C7CFD28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12" y="919392"/>
            <a:ext cx="8450733" cy="3473366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ED7ADB29-5079-4D2F-86E5-8AB187FD8B28}"/>
              </a:ext>
            </a:extLst>
          </p:cNvPr>
          <p:cNvGrpSpPr/>
          <p:nvPr/>
        </p:nvGrpSpPr>
        <p:grpSpPr>
          <a:xfrm>
            <a:off x="4973636" y="2123083"/>
            <a:ext cx="6982799" cy="3609690"/>
            <a:chOff x="4973636" y="2200252"/>
            <a:chExt cx="6982799" cy="360969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15D97F9-914D-4C40-943C-F0E6BA5D0DB9}"/>
                </a:ext>
              </a:extLst>
            </p:cNvPr>
            <p:cNvSpPr/>
            <p:nvPr/>
          </p:nvSpPr>
          <p:spPr>
            <a:xfrm>
              <a:off x="9632011" y="2200252"/>
              <a:ext cx="2324424" cy="3609681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575A068-D5B5-4FA5-BB32-5FFB64BAA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3636" y="2200252"/>
              <a:ext cx="6982799" cy="32389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0E8206D-AAAD-4AA7-898F-3EEC30B6C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73636" y="2524147"/>
              <a:ext cx="4658375" cy="309605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104E7D2-F4F2-4D08-B411-25FD92994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73636" y="5619415"/>
              <a:ext cx="4934639" cy="190527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2932D31-B57A-431E-BC94-C8541340649D}"/>
              </a:ext>
            </a:extLst>
          </p:cNvPr>
          <p:cNvGrpSpPr/>
          <p:nvPr/>
        </p:nvGrpSpPr>
        <p:grpSpPr>
          <a:xfrm>
            <a:off x="205812" y="3808371"/>
            <a:ext cx="6211167" cy="1168773"/>
            <a:chOff x="205812" y="3742011"/>
            <a:chExt cx="6211167" cy="116877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C2E16A3-6A9B-4189-BB19-60729CF05597}"/>
                </a:ext>
              </a:extLst>
            </p:cNvPr>
            <p:cNvSpPr/>
            <p:nvPr/>
          </p:nvSpPr>
          <p:spPr>
            <a:xfrm>
              <a:off x="2330183" y="3742012"/>
              <a:ext cx="4086796" cy="1168772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CDFB270-8241-4969-9679-C5A3D6FC9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812" y="3742011"/>
              <a:ext cx="6211167" cy="342948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912F355-26B9-4A1A-8D61-AEC71209D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5812" y="4084959"/>
              <a:ext cx="2248214" cy="68589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66C0B0C-464D-4C31-95D7-983E86516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5812" y="4748835"/>
              <a:ext cx="2124371" cy="161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819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123523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페이지 </a:t>
            </a:r>
            <a:r>
              <a:rPr lang="en-US" altLang="ko-KR" sz="2800" dirty="0"/>
              <a:t>(My Page)</a:t>
            </a:r>
            <a:endParaRPr lang="ko-KR" altLang="en-US" sz="2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783067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3EC9A88-3FDC-4788-A3C2-BFD4846C9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74" y="919391"/>
            <a:ext cx="8410033" cy="18968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C2029F-736D-446D-BB8F-33E2C7148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27" y="2903487"/>
            <a:ext cx="5612674" cy="6968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C32573-5839-40A6-963F-A7EDAC4FD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74" y="3794037"/>
            <a:ext cx="11115676" cy="5946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E2564A0-BA4F-407E-8E36-19AAC34DA8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26" y="4578078"/>
            <a:ext cx="11115676" cy="129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30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62</Words>
  <Application>Microsoft Office PowerPoint</Application>
  <PresentationFormat>와이드스크린</PresentationFormat>
  <Paragraphs>23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나눔스퀘어 ExtraBold</vt:lpstr>
      <vt:lpstr>Calibri</vt:lpstr>
      <vt:lpstr>나눔스퀘어 Bold</vt:lpstr>
      <vt:lpstr>맑은 고딕</vt:lpstr>
      <vt:lpstr>나눔스퀘어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hyeeun</dc:creator>
  <cp:lastModifiedBy>onground@korea.edu</cp:lastModifiedBy>
  <cp:revision>91</cp:revision>
  <dcterms:created xsi:type="dcterms:W3CDTF">2018-05-18T17:10:13Z</dcterms:created>
  <dcterms:modified xsi:type="dcterms:W3CDTF">2021-12-09T08:30:24Z</dcterms:modified>
</cp:coreProperties>
</file>