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480175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1" userDrawn="1">
          <p15:clr>
            <a:srgbClr val="A4A3A4"/>
          </p15:clr>
        </p15:guide>
        <p15:guide id="2" pos="3878" userDrawn="1">
          <p15:clr>
            <a:srgbClr val="A4A3A4"/>
          </p15:clr>
        </p15:guide>
        <p15:guide id="3" pos="1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4"/>
    <p:restoredTop sz="94576"/>
  </p:normalViewPr>
  <p:slideViewPr>
    <p:cSldViewPr snapToGrid="0" snapToObjects="1" showGuides="1">
      <p:cViewPr varScale="1">
        <p:scale>
          <a:sx n="100" d="100"/>
          <a:sy n="100" d="100"/>
        </p:scale>
        <p:origin x="1784" y="168"/>
      </p:cViewPr>
      <p:guideLst>
        <p:guide orient="horz" pos="2551"/>
        <p:guide pos="3878"/>
        <p:guide pos="1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AD2FC-490B-4C43-AE91-BE8AE07695BE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1143000"/>
            <a:ext cx="2470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CE2A-5C4A-AA43-B397-17C8D750E7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79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9CE2A-5C4A-AA43-B397-17C8D750E7D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63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325531"/>
            <a:ext cx="5508149" cy="2819800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254073"/>
            <a:ext cx="4860131" cy="1955486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C397-6F6D-AE49-9022-E71660A50472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2387-DCD1-2445-AAB1-9431AEEB7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94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C397-6F6D-AE49-9022-E71660A50472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2387-DCD1-2445-AAB1-9431AEEB7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20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31220"/>
            <a:ext cx="1397288" cy="6863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31220"/>
            <a:ext cx="4110861" cy="6863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C397-6F6D-AE49-9022-E71660A50472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2387-DCD1-2445-AAB1-9431AEEB7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717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C397-6F6D-AE49-9022-E71660A50472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2387-DCD1-2445-AAB1-9431AEEB7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8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019234"/>
            <a:ext cx="5589151" cy="3369135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5420242"/>
            <a:ext cx="5589151" cy="1771749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C397-6F6D-AE49-9022-E71660A50472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2387-DCD1-2445-AAB1-9431AEEB7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547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156097"/>
            <a:ext cx="2754074" cy="5139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156097"/>
            <a:ext cx="2754074" cy="5139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C397-6F6D-AE49-9022-E71660A50472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2387-DCD1-2445-AAB1-9431AEEB7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90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1221"/>
            <a:ext cx="5589151" cy="15655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985485"/>
            <a:ext cx="2741417" cy="97305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958540"/>
            <a:ext cx="2741417" cy="43515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985485"/>
            <a:ext cx="2754918" cy="97305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958540"/>
            <a:ext cx="2754918" cy="43515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C397-6F6D-AE49-9022-E71660A50472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2387-DCD1-2445-AAB1-9431AEEB7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28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C397-6F6D-AE49-9022-E71660A50472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2387-DCD1-2445-AAB1-9431AEEB7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5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C397-6F6D-AE49-9022-E71660A50472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2387-DCD1-2445-AAB1-9431AEEB7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682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39962"/>
            <a:ext cx="2090025" cy="188986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166169"/>
            <a:ext cx="3280589" cy="5755841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429828"/>
            <a:ext cx="2090025" cy="450155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C397-6F6D-AE49-9022-E71660A50472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2387-DCD1-2445-AAB1-9431AEEB7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02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39962"/>
            <a:ext cx="2090025" cy="188986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166169"/>
            <a:ext cx="3280589" cy="5755841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429828"/>
            <a:ext cx="2090025" cy="450155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C397-6F6D-AE49-9022-E71660A50472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2387-DCD1-2445-AAB1-9431AEEB7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05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31221"/>
            <a:ext cx="5589151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156097"/>
            <a:ext cx="5589151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7506969"/>
            <a:ext cx="1458039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4C397-6F6D-AE49-9022-E71660A50472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7506969"/>
            <a:ext cx="2187059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7506969"/>
            <a:ext cx="1458039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2387-DCD1-2445-AAB1-9431AEEB7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0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1F49E8-80FB-874B-A7DB-C958694E859F}"/>
              </a:ext>
            </a:extLst>
          </p:cNvPr>
          <p:cNvSpPr txBox="1"/>
          <p:nvPr/>
        </p:nvSpPr>
        <p:spPr>
          <a:xfrm>
            <a:off x="37978" y="1584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46199E-7F5A-2F40-A11F-6F41724683F8}"/>
              </a:ext>
            </a:extLst>
          </p:cNvPr>
          <p:cNvSpPr txBox="1"/>
          <p:nvPr/>
        </p:nvSpPr>
        <p:spPr>
          <a:xfrm>
            <a:off x="-200624" y="3536421"/>
            <a:ext cx="2455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火山图</a:t>
            </a:r>
            <a:endParaRPr lang="en-US" altLang="zh-CN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105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参考代码</a:t>
            </a:r>
            <a:r>
              <a:rPr kumimoji="1" lang="en" altLang="zh-CN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Ext_Fig1d_e.R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A98BF4E-C881-5144-8515-57BB65FC05F7}"/>
              </a:ext>
            </a:extLst>
          </p:cNvPr>
          <p:cNvSpPr txBox="1"/>
          <p:nvPr/>
        </p:nvSpPr>
        <p:spPr>
          <a:xfrm>
            <a:off x="2393237" y="1584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F5F9898-83DD-2148-9538-A01E3B88DC81}"/>
              </a:ext>
            </a:extLst>
          </p:cNvPr>
          <p:cNvSpPr txBox="1"/>
          <p:nvPr/>
        </p:nvSpPr>
        <p:spPr>
          <a:xfrm>
            <a:off x="3175615" y="3088826"/>
            <a:ext cx="299002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" altLang="zh-CN" sz="105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zh-CN" sz="10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phagocytosis</a:t>
            </a:r>
          </a:p>
          <a:p>
            <a:r>
              <a:rPr lang="en" altLang="zh-CN" sz="10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positive regulation of phagocytosis</a:t>
            </a:r>
          </a:p>
          <a:p>
            <a:r>
              <a:rPr lang="en" altLang="zh-CN" sz="10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regulation of leukocyte apoptotic process regulation of tumor necrosis factor production regulation of tumor necrosis factor superfamily cytokine production</a:t>
            </a:r>
          </a:p>
          <a:p>
            <a:r>
              <a:rPr lang="en" altLang="zh-CN" sz="10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cellular response to reactive oxygen species leukocyte apoptotic process</a:t>
            </a:r>
          </a:p>
          <a:p>
            <a:r>
              <a:rPr lang="en" altLang="zh-CN" sz="10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negative regulation of cell growth</a:t>
            </a:r>
            <a:endParaRPr lang="zh-CN" altLang="en-US" sz="105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62520DF-AA78-9446-A6A7-E114C7ED9289}"/>
              </a:ext>
            </a:extLst>
          </p:cNvPr>
          <p:cNvSpPr txBox="1"/>
          <p:nvPr/>
        </p:nvSpPr>
        <p:spPr>
          <a:xfrm>
            <a:off x="139969" y="3951919"/>
            <a:ext cx="2845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检查以上</a:t>
            </a:r>
            <a:r>
              <a:rPr kumimoji="1" lang="en-US" altLang="zh-CN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peaks</a:t>
            </a:r>
            <a:r>
              <a:rPr kumimoji="1" lang="zh-CN" alt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的位置是否在以下文件中</a:t>
            </a:r>
            <a:endParaRPr kumimoji="1" lang="en-US" altLang="zh-CN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路径</a:t>
            </a:r>
            <a:r>
              <a:rPr kumimoji="1" lang="zh-CN" alt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kumimoji="1" lang="en" altLang="zh-CN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en" altLang="zh-CN" sz="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hdd</a:t>
            </a:r>
            <a:r>
              <a:rPr kumimoji="1" lang="en" altLang="zh-CN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en" altLang="zh-CN" sz="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hlf</a:t>
            </a:r>
            <a:r>
              <a:rPr kumimoji="1" lang="en" altLang="zh-CN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/result/bulk/deg/gene/YM-KO_YM-WT</a:t>
            </a:r>
          </a:p>
          <a:p>
            <a:r>
              <a:rPr kumimoji="1" lang="zh-CN" altLang="en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差异基因</a:t>
            </a:r>
            <a:r>
              <a:rPr kumimoji="1" lang="zh-CN" alt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计算结果：</a:t>
            </a:r>
            <a:r>
              <a:rPr kumimoji="1" lang="en" altLang="zh-CN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2-DEG_intersect_results.csv</a:t>
            </a:r>
          </a:p>
          <a:p>
            <a:r>
              <a:rPr kumimoji="1" lang="zh-CN" alt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火山图阈值： </a:t>
            </a:r>
            <a:r>
              <a:rPr kumimoji="1" lang="en-US" altLang="zh-CN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|</a:t>
            </a:r>
            <a:r>
              <a:rPr kumimoji="1" lang="en-US" altLang="zh-CN" sz="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FoldChange</a:t>
            </a:r>
            <a:r>
              <a:rPr kumimoji="1" lang="en-US" altLang="zh-CN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|&gt;2 &amp; p&lt;=0.05</a:t>
            </a:r>
            <a:endParaRPr kumimoji="1" lang="en" altLang="zh-CN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1F1AA8-03F5-DC48-B1F6-6EB86FECF67D}"/>
              </a:ext>
            </a:extLst>
          </p:cNvPr>
          <p:cNvSpPr txBox="1"/>
          <p:nvPr/>
        </p:nvSpPr>
        <p:spPr>
          <a:xfrm>
            <a:off x="2516040" y="3062385"/>
            <a:ext cx="2455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kumimoji="1" lang="zh-CN" altLang="en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富集</a:t>
            </a:r>
            <a:r>
              <a:rPr kumimoji="1" lang="zh-CN" altLang="en-US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条形图</a:t>
            </a:r>
            <a:r>
              <a:rPr kumimoji="1" lang="en-US" altLang="zh-CN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UP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BD49821-35F9-6346-B531-3334C8043858}"/>
              </a:ext>
            </a:extLst>
          </p:cNvPr>
          <p:cNvSpPr txBox="1"/>
          <p:nvPr/>
        </p:nvSpPr>
        <p:spPr>
          <a:xfrm>
            <a:off x="2533136" y="4851438"/>
            <a:ext cx="41024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需求：</a:t>
            </a:r>
            <a:r>
              <a:rPr kumimoji="1" lang="en-US" altLang="zh-CN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kumimoji="1" lang="zh-CN" alt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富集分析（</a:t>
            </a:r>
            <a:r>
              <a:rPr kumimoji="1" lang="en-US" altLang="zh-CN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</a:t>
            </a:r>
            <a:r>
              <a:rPr kumimoji="1" lang="zh-CN" alt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）之后将以上通路画</a:t>
            </a:r>
            <a:r>
              <a:rPr kumimoji="1" lang="en-US" altLang="zh-CN" sz="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barplot</a:t>
            </a:r>
            <a:endParaRPr kumimoji="1" lang="en-US" altLang="zh-CN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分析：将</a:t>
            </a:r>
            <a:r>
              <a:rPr kumimoji="1" lang="en-US" altLang="zh-CN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|</a:t>
            </a:r>
            <a:r>
              <a:rPr kumimoji="1" lang="en-US" altLang="zh-CN" sz="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FoldChange</a:t>
            </a:r>
            <a:r>
              <a:rPr kumimoji="1" lang="en-US" altLang="zh-CN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|&gt;2 &amp; p&lt;=0.05</a:t>
            </a:r>
            <a:r>
              <a:rPr kumimoji="1" lang="zh-CN" alt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的差异基因进行</a:t>
            </a:r>
            <a:r>
              <a:rPr kumimoji="1" lang="en-US" altLang="zh-CN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kumimoji="1" lang="zh-CN" alt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富集，可用</a:t>
            </a:r>
            <a:endParaRPr kumimoji="1" lang="en-US" altLang="zh-CN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代码参考：</a:t>
            </a:r>
            <a:r>
              <a:rPr kumimoji="1" lang="en" altLang="zh-CN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GO_and_barplot.R</a:t>
            </a:r>
            <a:r>
              <a:rPr kumimoji="1" lang="zh-CN" alt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（替换里面的文件、颜色，需要看看后修改）</a:t>
            </a:r>
            <a:endParaRPr kumimoji="1" lang="en" altLang="zh-CN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9CAA8E-48FA-363F-86DD-8DE256E4C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69" y="504748"/>
            <a:ext cx="2584078" cy="258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3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3182</TotalTime>
  <Words>169</Words>
  <Application>Microsoft Macintosh PowerPoint</Application>
  <PresentationFormat>自定义</PresentationFormat>
  <Paragraphs>19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Liangfeng Huang</dc:creator>
  <cp:lastModifiedBy>hao Sun</cp:lastModifiedBy>
  <cp:revision>8</cp:revision>
  <dcterms:created xsi:type="dcterms:W3CDTF">2024-06-15T06:52:56Z</dcterms:created>
  <dcterms:modified xsi:type="dcterms:W3CDTF">2024-06-28T07:22:20Z</dcterms:modified>
</cp:coreProperties>
</file>