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260" r:id="rId11"/>
    <p:sldId id="261" r:id="rId12"/>
    <p:sldId id="262" r:id="rId13"/>
    <p:sldId id="263" r:id="rId14"/>
    <p:sldId id="264" r:id="rId15"/>
    <p:sldId id="385" r:id="rId16"/>
    <p:sldId id="266" r:id="rId17"/>
    <p:sldId id="377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050D-F13E-4DCB-924D-7C680630E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B161F-6C0D-45BE-A5AD-729417961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DABBB-B886-44FF-95A5-D79A1A04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FC31-C83D-4572-AE20-BAC4EBD7138F}" type="datetimeFigureOut">
              <a:rPr lang="th-TH" smtClean="0"/>
              <a:t>25/05/63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A5CB5-8DB1-484D-ACC8-E345E600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1501-40CC-45F2-9025-3255FC91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C768-2779-4AC8-B062-7D9B47660F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812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2DC6-00B0-4ED8-A157-158F2922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97C4C-5DDE-4C80-A730-7F658D885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64608-26AC-4374-A4EB-5750FCF3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FC31-C83D-4572-AE20-BAC4EBD7138F}" type="datetimeFigureOut">
              <a:rPr lang="th-TH" smtClean="0"/>
              <a:t>25/05/63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85A9-7148-4EEB-9B21-66405F30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1BD9-CA14-435C-85C5-E137DA45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C768-2779-4AC8-B062-7D9B47660F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15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971C8-8888-4589-9E0A-46D5F77E0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41EC9-610B-492C-BE01-C93B40D0D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0A12-632C-4A27-99A8-21CA5E1D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FC31-C83D-4572-AE20-BAC4EBD7138F}" type="datetimeFigureOut">
              <a:rPr lang="th-TH" smtClean="0"/>
              <a:t>25/05/63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312BA-A7B6-494F-87C2-937B52BE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3D5DA-CDAE-4E8E-A485-C67DFE2E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C768-2779-4AC8-B062-7D9B47660F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68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4C2E-FC8F-4CF8-A834-90F23855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E292-853A-44FF-A9CE-A0A6E79AE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CB15-62D0-442A-8B9D-D321D770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FC31-C83D-4572-AE20-BAC4EBD7138F}" type="datetimeFigureOut">
              <a:rPr lang="th-TH" smtClean="0"/>
              <a:t>25/05/63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E7E25-3283-4827-ABF4-B1CE1088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4333-12AA-4A14-B714-301D051D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C768-2779-4AC8-B062-7D9B47660F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689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EC36-31B6-48C9-82BB-C60BD6A1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35012-E952-4825-9E2F-3F227B588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54AE8-AC25-4FF1-8555-4B9482F5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FC31-C83D-4572-AE20-BAC4EBD7138F}" type="datetimeFigureOut">
              <a:rPr lang="th-TH" smtClean="0"/>
              <a:t>25/05/63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27190-1CBD-4A99-B3A1-B28D1D6D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7D8D1-912B-4B4C-B4C5-0E00D807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C768-2779-4AC8-B062-7D9B47660F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33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0FEF-5786-4ECB-B775-A6622A0D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C2D0-30F9-4E48-94D8-0AD061BB8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5480D-462D-4D86-9553-282FC5ABA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156A7-5AAF-4B26-A3F4-6FA609BA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FC31-C83D-4572-AE20-BAC4EBD7138F}" type="datetimeFigureOut">
              <a:rPr lang="th-TH" smtClean="0"/>
              <a:t>25/05/63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B9DA2-E143-46FD-A060-8DAEB7C3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AF48C-EC50-407A-9FEA-BC1CE090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C768-2779-4AC8-B062-7D9B47660F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083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30F4-716F-45F7-BF8F-FFA965BF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8F51C-45FA-429E-8101-E1CD2B1A4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88A3C-B58C-4E7E-A1CD-51E8CEA2F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0D5BF-F759-478C-94F9-D586C6861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0D50F-9348-4A2A-9836-8F7AD3000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1B079-8E96-472D-85F7-A881AD18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FC31-C83D-4572-AE20-BAC4EBD7138F}" type="datetimeFigureOut">
              <a:rPr lang="th-TH" smtClean="0"/>
              <a:t>25/05/63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C2B4D-E05A-478D-A7AE-55A2594A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A8828-EB60-458F-A34E-C9300EC8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C768-2779-4AC8-B062-7D9B47660F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160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A60A-005F-41D2-867B-B099C46E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49335-0811-4060-8820-78D25FC8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FC31-C83D-4572-AE20-BAC4EBD7138F}" type="datetimeFigureOut">
              <a:rPr lang="th-TH" smtClean="0"/>
              <a:t>25/05/63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4524B-058A-4D68-90E7-C4CD1CD6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E1AC8-D6BB-4D0C-9CE2-5F315CCF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C768-2779-4AC8-B062-7D9B47660F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079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3B89A-8185-4E83-A0F1-2C6AD972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FC31-C83D-4572-AE20-BAC4EBD7138F}" type="datetimeFigureOut">
              <a:rPr lang="th-TH" smtClean="0"/>
              <a:t>25/05/63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01CE7-AC47-4FCA-A77B-B170ECCB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AE19E-2443-4F50-93AF-30337C55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C768-2779-4AC8-B062-7D9B47660F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967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8FA0-B782-4370-8B22-C0A03830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47D6-8CA5-4F35-8943-C89808D6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BD64C-FD4E-448D-A184-66F940F26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4119A-7E1E-4F47-9829-B2102499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FC31-C83D-4572-AE20-BAC4EBD7138F}" type="datetimeFigureOut">
              <a:rPr lang="th-TH" smtClean="0"/>
              <a:t>25/05/63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93B50-0C33-4ABB-801C-2A1F6EDA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C11C8-3B79-45C2-91F8-576C94C2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C768-2779-4AC8-B062-7D9B47660F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721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4550-5683-47EF-932F-B12C0AFD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D8823-4CE6-464A-B465-1DFA4602F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106B4-8D6A-42B4-85A1-254E30C6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3304B-817A-41B4-B84F-91A725DB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FC31-C83D-4572-AE20-BAC4EBD7138F}" type="datetimeFigureOut">
              <a:rPr lang="th-TH" smtClean="0"/>
              <a:t>25/05/63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CB50-BA3E-4442-B653-37C973EF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5E46-03DF-4559-8555-0D9742EA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C768-2779-4AC8-B062-7D9B47660F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129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FB343-EAFE-41A3-9D0E-1E0AC1D7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DA51C-EF9E-42DF-888D-89667F79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D4923-AAD7-46BE-9336-6E5B69177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FC31-C83D-4572-AE20-BAC4EBD7138F}" type="datetimeFigureOut">
              <a:rPr lang="th-TH" smtClean="0"/>
              <a:t>25/05/63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E9EA-FDE4-4790-AC62-51C1B0D3D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BEEB4-675E-400E-A6F4-91BBC807C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0C768-2779-4AC8-B062-7D9B47660F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858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D9FC3-846A-460B-9762-3654EC02452B}"/>
              </a:ext>
            </a:extLst>
          </p:cNvPr>
          <p:cNvSpPr/>
          <p:nvPr/>
        </p:nvSpPr>
        <p:spPr>
          <a:xfrm>
            <a:off x="0" y="0"/>
            <a:ext cx="12192000" cy="441258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80ACB1-4EBF-427F-B258-953C86C557E1}"/>
              </a:ext>
            </a:extLst>
          </p:cNvPr>
          <p:cNvSpPr/>
          <p:nvPr/>
        </p:nvSpPr>
        <p:spPr>
          <a:xfrm>
            <a:off x="0" y="3556318"/>
            <a:ext cx="12192000" cy="4412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07F3B-9438-42F4-891C-21FDA118D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313" y="1706939"/>
            <a:ext cx="8951053" cy="1756636"/>
          </a:xfrm>
        </p:spPr>
        <p:txBody>
          <a:bodyPr anchor="ctr">
            <a:noAutofit/>
          </a:bodyPr>
          <a:lstStyle/>
          <a:p>
            <a:r>
              <a:rPr lang="en-GB" sz="4400" dirty="0"/>
              <a:t>Resident Door Lock Control </a:t>
            </a:r>
            <a:br>
              <a:rPr lang="th-TH" sz="4400" dirty="0"/>
            </a:br>
            <a:r>
              <a:rPr lang="en-GB" sz="4400" dirty="0"/>
              <a:t>With Application on Android Platform</a:t>
            </a:r>
            <a:endParaRPr lang="th-TH" sz="4400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13C69B-6367-44C2-B3AE-BDCE968E4E54}"/>
              </a:ext>
            </a:extLst>
          </p:cNvPr>
          <p:cNvSpPr/>
          <p:nvPr/>
        </p:nvSpPr>
        <p:spPr>
          <a:xfrm>
            <a:off x="595304" y="6306038"/>
            <a:ext cx="10999072" cy="11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767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stel watercolor textured background vector | free image by ...">
            <a:extLst>
              <a:ext uri="{FF2B5EF4-FFF2-40B4-BE49-F238E27FC236}">
                <a16:creationId xmlns:a16="http://schemas.microsoft.com/office/drawing/2014/main" id="{8E0400B3-661E-44C4-A1FC-CDE1CE1E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26461" y="-1"/>
            <a:ext cx="12558409" cy="837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D5AA39C-F4C8-4564-B6DD-C0D77802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155" y="1663515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16" name="Picture 15" descr="A picture containing meter&#10;&#10;Description automatically generated">
            <a:extLst>
              <a:ext uri="{FF2B5EF4-FFF2-40B4-BE49-F238E27FC236}">
                <a16:creationId xmlns:a16="http://schemas.microsoft.com/office/drawing/2014/main" id="{1851109C-6C3B-40EB-B60C-D47727D12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03" y="57150"/>
            <a:ext cx="482917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3DA240-17E0-478A-806C-B463304B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482" y="2092301"/>
            <a:ext cx="8034729" cy="20310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55442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Pastel watercolor textured background vector | free image by ...">
            <a:extLst>
              <a:ext uri="{FF2B5EF4-FFF2-40B4-BE49-F238E27FC236}">
                <a16:creationId xmlns:a16="http://schemas.microsoft.com/office/drawing/2014/main" id="{9361C0D2-0D29-4F57-A71A-F56468F5E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83205" y="-564023"/>
            <a:ext cx="12558409" cy="837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E9D48F9-6C87-45CB-A39F-49AF50AC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th-TH" dirty="0"/>
              <a:t>เปลี่ยนรหัส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4961E-24D0-472F-9734-67C294705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49" y="1162050"/>
            <a:ext cx="94869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1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stel watercolor textured background vector | free image by ...">
            <a:extLst>
              <a:ext uri="{FF2B5EF4-FFF2-40B4-BE49-F238E27FC236}">
                <a16:creationId xmlns:a16="http://schemas.microsoft.com/office/drawing/2014/main" id="{71E01D20-05BE-4094-ABB3-C45A05C51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102278" y="-441837"/>
            <a:ext cx="12558409" cy="837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8D1D73E-7A07-4C41-B22E-C75F12FD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13474" y="2612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Control Door</a:t>
            </a:r>
            <a:endParaRPr lang="th-T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A88020-6C7C-4B07-82AB-C5E31B5DD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914" y="0"/>
            <a:ext cx="5452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0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DA240-17E0-478A-806C-B463304B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279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State Diagram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378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stel watercolor textured background vector | free image by ...">
            <a:extLst>
              <a:ext uri="{FF2B5EF4-FFF2-40B4-BE49-F238E27FC236}">
                <a16:creationId xmlns:a16="http://schemas.microsoft.com/office/drawing/2014/main" id="{1A1E11AF-3260-4586-89B2-E717DE0CE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839" y="-3717468"/>
            <a:ext cx="12558409" cy="837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F4966D-4184-4810-8DCC-67F941C0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6134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Sign Up</a:t>
            </a:r>
            <a:endParaRPr lang="th-T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B8C85-B9C3-42D7-A5E9-A4E1ED9C6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0" y="2032703"/>
            <a:ext cx="11382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7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stel watercolor textured background vector | free image by ...">
            <a:extLst>
              <a:ext uri="{FF2B5EF4-FFF2-40B4-BE49-F238E27FC236}">
                <a16:creationId xmlns:a16="http://schemas.microsoft.com/office/drawing/2014/main" id="{A30D3D50-A890-4940-B296-7D03B4BDC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58409" cy="837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173D1A-9219-4CE4-A63D-499EA3AB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913" y="303392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Report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229D7-5552-453A-9F0B-616A81BA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2" y="943643"/>
            <a:ext cx="8179084" cy="49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7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8E3C-EDB7-442D-B9EA-60E9A6A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22D4-CA52-425F-AE08-E61EB6C8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CFE510-36A3-4246-A5F1-98C45F669B8C}"/>
              </a:ext>
            </a:extLst>
          </p:cNvPr>
          <p:cNvSpPr/>
          <p:nvPr/>
        </p:nvSpPr>
        <p:spPr>
          <a:xfrm>
            <a:off x="-93306" y="-130629"/>
            <a:ext cx="12372392" cy="7221894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A0F108-9584-4649-970F-FFA742F6FB7B}"/>
              </a:ext>
            </a:extLst>
          </p:cNvPr>
          <p:cNvSpPr/>
          <p:nvPr/>
        </p:nvSpPr>
        <p:spPr>
          <a:xfrm>
            <a:off x="6096000" y="-130629"/>
            <a:ext cx="6189306" cy="739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F9545-D921-4C5D-A116-A190F849983E}"/>
              </a:ext>
            </a:extLst>
          </p:cNvPr>
          <p:cNvSpPr/>
          <p:nvPr/>
        </p:nvSpPr>
        <p:spPr>
          <a:xfrm>
            <a:off x="1109709" y="745724"/>
            <a:ext cx="11008310" cy="5104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62167-45BB-40A3-A5E8-69301F44D2DC}"/>
              </a:ext>
            </a:extLst>
          </p:cNvPr>
          <p:cNvSpPr/>
          <p:nvPr/>
        </p:nvSpPr>
        <p:spPr>
          <a:xfrm>
            <a:off x="5122416" y="2765664"/>
            <a:ext cx="7151053" cy="1429305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0" dirty="0"/>
              <a:t> </a:t>
            </a:r>
            <a:r>
              <a:rPr lang="en-US" sz="8000" dirty="0">
                <a:latin typeface="Baskerville Old Face" panose="02020602080505020303" pitchFamily="18" charset="0"/>
              </a:rPr>
              <a:t>Thank You</a:t>
            </a:r>
            <a:endParaRPr lang="th-TH" sz="8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3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stel watercolor textured background vector | free image by ...">
            <a:extLst>
              <a:ext uri="{FF2B5EF4-FFF2-40B4-BE49-F238E27FC236}">
                <a16:creationId xmlns:a16="http://schemas.microsoft.com/office/drawing/2014/main" id="{02B0F07A-BC3A-45A5-86B4-AED17C15C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461" y="-1"/>
            <a:ext cx="12558409" cy="837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CA362F-B3EE-4D4B-8CF9-9CE2DC73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51" y="2413472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4E131BA-0E4D-40E2-8E7D-977DFD7CB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13" y="356582"/>
            <a:ext cx="3594372" cy="61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2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FF2840-2D6C-49C6-B93B-94A2535F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sz="4000"/>
              <a:t>Use Case </a:t>
            </a:r>
            <a:r>
              <a:rPr lang="th-TH" sz="4000"/>
              <a:t>ที่  1</a:t>
            </a:r>
            <a:r>
              <a:rPr lang="en-US" sz="4000"/>
              <a:t> : Sing In </a:t>
            </a:r>
            <a:endParaRPr lang="th-TH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17A8-4490-44B3-96E0-D0B3B662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157984"/>
            <a:ext cx="6675120" cy="389534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Actor</a:t>
            </a:r>
            <a:r>
              <a:rPr lang="th-TH" sz="2200" dirty="0"/>
              <a:t> ที่เกี่ยวข้อง</a:t>
            </a:r>
            <a:r>
              <a:rPr lang="en-US" sz="2200" dirty="0"/>
              <a:t> : User</a:t>
            </a:r>
          </a:p>
          <a:p>
            <a:r>
              <a:rPr lang="en-US" sz="2200" dirty="0"/>
              <a:t>Main flow :</a:t>
            </a:r>
          </a:p>
          <a:p>
            <a:pPr marL="0" indent="0">
              <a:buNone/>
            </a:pPr>
            <a:r>
              <a:rPr lang="en-US" sz="2200" dirty="0"/>
              <a:t>	- User </a:t>
            </a:r>
            <a:r>
              <a:rPr lang="th-TH" sz="2200" dirty="0"/>
              <a:t>เข้าสู่ระบบโดยใส่ </a:t>
            </a:r>
            <a:r>
              <a:rPr lang="en-US" sz="2200" dirty="0"/>
              <a:t>User Name</a:t>
            </a:r>
            <a:r>
              <a:rPr lang="th-TH" sz="2200" dirty="0"/>
              <a:t> และ </a:t>
            </a:r>
            <a:r>
              <a:rPr lang="en-US" sz="2200" dirty="0"/>
              <a:t>Password </a:t>
            </a:r>
            <a:r>
              <a:rPr lang="th-TH" sz="2200" dirty="0"/>
              <a:t>เพื่อเข้าใช้งาน</a:t>
            </a:r>
            <a:r>
              <a:rPr lang="en-US" sz="2200" dirty="0"/>
              <a:t> Application</a:t>
            </a:r>
            <a:r>
              <a:rPr lang="th-TH" sz="2200" dirty="0"/>
              <a:t> ทุกครั้งที่จะเข้าใช้งาน</a:t>
            </a:r>
            <a:endParaRPr lang="en-US" sz="2200" dirty="0"/>
          </a:p>
          <a:p>
            <a:r>
              <a:rPr lang="en-US" sz="2200" dirty="0"/>
              <a:t>Exceptional flow :</a:t>
            </a:r>
          </a:p>
          <a:p>
            <a:pPr marL="457200" lvl="1" indent="0">
              <a:buNone/>
            </a:pPr>
            <a:r>
              <a:rPr lang="en-US" sz="2200" dirty="0"/>
              <a:t>	- </a:t>
            </a:r>
            <a:r>
              <a:rPr lang="th-TH" sz="2200" dirty="0"/>
              <a:t>กรณีผู้ใช้ป้อน </a:t>
            </a:r>
            <a:r>
              <a:rPr lang="en-US" sz="2200" dirty="0"/>
              <a:t>Username </a:t>
            </a:r>
            <a:r>
              <a:rPr lang="th-TH" sz="2200" dirty="0"/>
              <a:t>และ </a:t>
            </a:r>
            <a:r>
              <a:rPr lang="en-US" sz="2200" dirty="0"/>
              <a:t>Password </a:t>
            </a:r>
            <a:r>
              <a:rPr lang="th-TH" sz="2200" dirty="0"/>
              <a:t>ไม่ตรงกับที่มีในระบบระบบจะแสดง </a:t>
            </a:r>
            <a:r>
              <a:rPr lang="en-US" sz="2200" dirty="0"/>
              <a:t>Dialog</a:t>
            </a:r>
            <a:r>
              <a:rPr lang="th-TH" sz="2200" dirty="0"/>
              <a:t> ไม่สามารถเข้าสู่ระบบได้ ให้ผู้ใช้กรอก </a:t>
            </a:r>
            <a:r>
              <a:rPr lang="en-US" sz="2200" dirty="0"/>
              <a:t>Username </a:t>
            </a:r>
            <a:r>
              <a:rPr lang="th-TH" sz="2200" dirty="0"/>
              <a:t>และ </a:t>
            </a:r>
            <a:r>
              <a:rPr lang="en-US" sz="2200" dirty="0"/>
              <a:t>Password </a:t>
            </a:r>
            <a:r>
              <a:rPr lang="th-TH" sz="2200" dirty="0"/>
              <a:t>ใหม่อีกครั้ง</a:t>
            </a:r>
            <a:endParaRPr lang="en-US" sz="2200" dirty="0"/>
          </a:p>
          <a:p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988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FF2840-2D6C-49C6-B93B-94A2535F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Use Case </a:t>
            </a:r>
            <a:r>
              <a:rPr lang="th-TH" sz="4000" dirty="0"/>
              <a:t>ที่  </a:t>
            </a:r>
            <a:r>
              <a:rPr lang="en-US" sz="4000" dirty="0"/>
              <a:t>2 : Sing Up</a:t>
            </a:r>
            <a:endParaRPr lang="th-T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17A8-4490-44B3-96E0-D0B3B662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157984"/>
            <a:ext cx="6675120" cy="389534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Actor</a:t>
            </a:r>
            <a:r>
              <a:rPr lang="th-TH" sz="2000" dirty="0"/>
              <a:t> ที่เกี่ยวข้อง</a:t>
            </a:r>
            <a:r>
              <a:rPr lang="en-US" sz="2000" dirty="0"/>
              <a:t> : User</a:t>
            </a:r>
          </a:p>
          <a:p>
            <a:r>
              <a:rPr lang="en-US" sz="2000" dirty="0"/>
              <a:t>Main flow :</a:t>
            </a:r>
          </a:p>
          <a:p>
            <a:pPr marL="0" indent="0">
              <a:buNone/>
            </a:pPr>
            <a:r>
              <a:rPr lang="en-US" sz="2000" dirty="0"/>
              <a:t>	- User </a:t>
            </a:r>
            <a:r>
              <a:rPr lang="th-TH" sz="2000" dirty="0"/>
              <a:t>สามารถลงทะเบียนโดยใส่ </a:t>
            </a:r>
            <a:r>
              <a:rPr lang="en-US" sz="2000" dirty="0"/>
              <a:t>Key Code, User Name,</a:t>
            </a:r>
            <a:r>
              <a:rPr lang="th-TH" sz="2000" dirty="0"/>
              <a:t> </a:t>
            </a:r>
            <a:r>
              <a:rPr lang="en-US" sz="2000" dirty="0"/>
              <a:t>Password </a:t>
            </a:r>
            <a:r>
              <a:rPr lang="th-TH" sz="2000" dirty="0"/>
              <a:t>และ </a:t>
            </a:r>
            <a:r>
              <a:rPr lang="en-US" sz="2000" dirty="0"/>
              <a:t>Confirm Password</a:t>
            </a:r>
          </a:p>
          <a:p>
            <a:r>
              <a:rPr lang="en-US" sz="2000" dirty="0"/>
              <a:t>Exceptional flow :</a:t>
            </a:r>
          </a:p>
          <a:p>
            <a:pPr marL="457200" lvl="1" indent="0">
              <a:buNone/>
            </a:pPr>
            <a:r>
              <a:rPr lang="en-US" sz="2000" dirty="0"/>
              <a:t>	- </a:t>
            </a:r>
            <a:r>
              <a:rPr lang="th-TH" sz="2000" dirty="0"/>
              <a:t>กรณีผู้ใช้ป้อน </a:t>
            </a:r>
            <a:r>
              <a:rPr lang="en-US" sz="2000" dirty="0"/>
              <a:t>Username </a:t>
            </a:r>
            <a:r>
              <a:rPr lang="th-TH" sz="2000" dirty="0"/>
              <a:t>ซ้ำที่มีในระบบระบบจะแสดง </a:t>
            </a:r>
            <a:r>
              <a:rPr lang="en-US" sz="2000" dirty="0"/>
              <a:t>Dialog</a:t>
            </a:r>
            <a:r>
              <a:rPr lang="th-TH" sz="2000" dirty="0"/>
              <a:t> ว่ามีชื่อผู้ใช้อยู่แล้ว ให้ผู้ใช้เปลี่ยน </a:t>
            </a:r>
            <a:r>
              <a:rPr lang="en-US" sz="2000" dirty="0"/>
              <a:t>Username</a:t>
            </a:r>
          </a:p>
          <a:p>
            <a:pPr marL="457200" lvl="1" indent="0">
              <a:buNone/>
            </a:pPr>
            <a:r>
              <a:rPr lang="en-US" sz="2000" dirty="0"/>
              <a:t>	- </a:t>
            </a:r>
            <a:r>
              <a:rPr lang="th-TH" sz="2000" dirty="0"/>
              <a:t>กรณีผู้ใช้ป้อน </a:t>
            </a:r>
            <a:r>
              <a:rPr lang="en-US" sz="2000" dirty="0"/>
              <a:t>Key Code </a:t>
            </a:r>
            <a:r>
              <a:rPr lang="th-TH" sz="2000" dirty="0"/>
              <a:t>ไม่ถูกต้องจะไม่สามารถลงทะเบียนระบบได้ให้ผู้ใช้กรอกใหม่อีกครั้ง</a:t>
            </a:r>
          </a:p>
          <a:p>
            <a:pPr marL="457200" lvl="1" indent="0">
              <a:buNone/>
            </a:pPr>
            <a:r>
              <a:rPr lang="th-TH" sz="2000" dirty="0"/>
              <a:t>	- กรณีผู้ใช้ป้อน </a:t>
            </a:r>
            <a:r>
              <a:rPr lang="en-US" sz="2000" dirty="0"/>
              <a:t>Password </a:t>
            </a:r>
            <a:r>
              <a:rPr lang="th-TH" sz="2000" dirty="0"/>
              <a:t>ไม่ตรงกับ </a:t>
            </a:r>
            <a:r>
              <a:rPr lang="en-US" sz="2000" dirty="0"/>
              <a:t>Confirm Password </a:t>
            </a:r>
            <a:r>
              <a:rPr lang="th-TH" sz="2000" dirty="0"/>
              <a:t>ระบบจะแสดง </a:t>
            </a:r>
            <a:r>
              <a:rPr lang="en-US" sz="2000" dirty="0"/>
              <a:t>Dialog</a:t>
            </a:r>
            <a:r>
              <a:rPr lang="th-TH" sz="2000" dirty="0"/>
              <a:t> </a:t>
            </a:r>
            <a:r>
              <a:rPr lang="en-US" sz="2000" dirty="0"/>
              <a:t> </a:t>
            </a:r>
            <a:r>
              <a:rPr lang="th-TH" sz="2000" dirty="0"/>
              <a:t>ว่า</a:t>
            </a:r>
            <a:r>
              <a:rPr lang="en-US" sz="2000" dirty="0"/>
              <a:t> Password</a:t>
            </a:r>
            <a:r>
              <a:rPr lang="th-TH" sz="2000" dirty="0"/>
              <a:t>ไม่ถูกต้อง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318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FF2840-2D6C-49C6-B93B-94A2535F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sz="4000"/>
              <a:t>Use Case </a:t>
            </a:r>
            <a:r>
              <a:rPr lang="th-TH" sz="4000"/>
              <a:t>ที่  </a:t>
            </a:r>
            <a:r>
              <a:rPr lang="en-US" sz="4000"/>
              <a:t>3 : Select Door</a:t>
            </a:r>
            <a:endParaRPr lang="th-TH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17A8-4490-44B3-96E0-D0B3B662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157984"/>
            <a:ext cx="6675120" cy="389534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Actor</a:t>
            </a:r>
            <a:r>
              <a:rPr lang="th-TH" sz="2200" dirty="0"/>
              <a:t> ที่เกี่ยวข้อง</a:t>
            </a:r>
            <a:r>
              <a:rPr lang="en-US" sz="2200" dirty="0"/>
              <a:t> : User</a:t>
            </a:r>
          </a:p>
          <a:p>
            <a:r>
              <a:rPr lang="en-US" sz="2200" dirty="0"/>
              <a:t>Main flow :</a:t>
            </a:r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th-TH" sz="2200" dirty="0"/>
              <a:t>ผู้ใช้สามารถเลือกประตูที่จะต้องการควบคุมได้ โดยจะมีชื่อของประตูแสดงอยู่ให้เลือกในหน้าของผู้ใช้งาน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940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FF2840-2D6C-49C6-B93B-94A2535F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sz="4000"/>
              <a:t>Use Case </a:t>
            </a:r>
            <a:r>
              <a:rPr lang="th-TH" sz="4000"/>
              <a:t>ที่  </a:t>
            </a:r>
            <a:r>
              <a:rPr lang="en-US" sz="4000"/>
              <a:t>4 : Control</a:t>
            </a:r>
            <a:endParaRPr lang="th-TH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17A8-4490-44B3-96E0-D0B3B662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157984"/>
            <a:ext cx="6675120" cy="389534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Actor</a:t>
            </a:r>
            <a:r>
              <a:rPr lang="th-TH" sz="2200" dirty="0"/>
              <a:t> ที่เกี่ยวข้อง</a:t>
            </a:r>
            <a:r>
              <a:rPr lang="en-US" sz="2200" dirty="0"/>
              <a:t> : User</a:t>
            </a:r>
          </a:p>
          <a:p>
            <a:r>
              <a:rPr lang="en-US" sz="2200" dirty="0"/>
              <a:t>Main flow :</a:t>
            </a:r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th-TH" sz="2200" dirty="0"/>
              <a:t>ผู้ใช้สามารถควบคุมการล็อกหรือการปลดล็อกของประตูได้ โดยจะมีสถานะของประตูบอกว่าล็อกอยู่หรือปลดล็อกอยู่</a:t>
            </a:r>
            <a:endParaRPr lang="en-US" sz="2200" dirty="0"/>
          </a:p>
          <a:p>
            <a:r>
              <a:rPr lang="en-US" sz="2200" dirty="0"/>
              <a:t>Exceptional flow :</a:t>
            </a:r>
          </a:p>
          <a:p>
            <a:pPr marL="457200" lvl="1" indent="0">
              <a:buNone/>
            </a:pPr>
            <a:r>
              <a:rPr lang="en-US" sz="2200" dirty="0"/>
              <a:t>	- </a:t>
            </a:r>
            <a:r>
              <a:rPr lang="th-TH" sz="2200" dirty="0"/>
              <a:t>กรณีที่ประตูไม่ได้ปิดจะมี </a:t>
            </a:r>
            <a:r>
              <a:rPr lang="en-US" sz="2200" dirty="0"/>
              <a:t>Dialog </a:t>
            </a:r>
            <a:r>
              <a:rPr lang="th-TH" sz="2200" dirty="0"/>
              <a:t>ขึ้นมาว่าประตูเปิดอยู่ไม่สามารถล็อกได้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003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FF2840-2D6C-49C6-B93B-94A2535F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sz="4000"/>
              <a:t>Use Case </a:t>
            </a:r>
            <a:r>
              <a:rPr lang="th-TH" sz="4000"/>
              <a:t>ที่  </a:t>
            </a:r>
            <a:r>
              <a:rPr lang="en-US" sz="4000"/>
              <a:t>5 : Report</a:t>
            </a:r>
            <a:endParaRPr lang="th-TH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17A8-4490-44B3-96E0-D0B3B662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157984"/>
            <a:ext cx="6675120" cy="3895344"/>
          </a:xfrm>
        </p:spPr>
        <p:txBody>
          <a:bodyPr anchor="ctr">
            <a:normAutofit/>
          </a:bodyPr>
          <a:lstStyle/>
          <a:p>
            <a:r>
              <a:rPr lang="en-US" sz="2200"/>
              <a:t>Actor</a:t>
            </a:r>
            <a:r>
              <a:rPr lang="th-TH" sz="2200"/>
              <a:t> ที่เกี่ยวข้อง</a:t>
            </a:r>
            <a:r>
              <a:rPr lang="en-US" sz="2200"/>
              <a:t> : User</a:t>
            </a:r>
          </a:p>
          <a:p>
            <a:r>
              <a:rPr lang="en-US" sz="2200"/>
              <a:t>Main flow :</a:t>
            </a:r>
          </a:p>
          <a:p>
            <a:pPr marL="0" indent="0">
              <a:buNone/>
            </a:pPr>
            <a:r>
              <a:rPr lang="en-US" sz="2200"/>
              <a:t>	- </a:t>
            </a:r>
            <a:r>
              <a:rPr lang="th-TH" sz="2200"/>
              <a:t>เป็นการเรียกดูประวัติการ </a:t>
            </a:r>
            <a:r>
              <a:rPr lang="en-US" sz="2200"/>
              <a:t>control </a:t>
            </a:r>
            <a:r>
              <a:rPr lang="th-TH" sz="2200"/>
              <a:t>ประตูว่าใครเป็นคน </a:t>
            </a:r>
            <a:r>
              <a:rPr lang="en-US" sz="2200"/>
              <a:t>control </a:t>
            </a:r>
            <a:r>
              <a:rPr lang="th-TH" sz="2200"/>
              <a:t>วันและเวลาไหน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5512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FF2840-2D6C-49C6-B93B-94A2535F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630936"/>
            <a:ext cx="6910070" cy="135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Use Case </a:t>
            </a:r>
            <a:r>
              <a:rPr lang="th-TH" sz="4000" dirty="0"/>
              <a:t>ที่  </a:t>
            </a:r>
            <a:r>
              <a:rPr lang="en-US" sz="4000" dirty="0"/>
              <a:t>6 : Change Password</a:t>
            </a:r>
            <a:endParaRPr lang="th-T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17A8-4490-44B3-96E0-D0B3B662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157984"/>
            <a:ext cx="6675120" cy="389534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Actor</a:t>
            </a:r>
            <a:r>
              <a:rPr lang="th-TH" sz="2200" dirty="0"/>
              <a:t> ที่เกี่ยวข้อง</a:t>
            </a:r>
            <a:r>
              <a:rPr lang="en-US" sz="2200" dirty="0"/>
              <a:t> : User</a:t>
            </a:r>
          </a:p>
          <a:p>
            <a:r>
              <a:rPr lang="en-US" sz="2200" dirty="0"/>
              <a:t>Main flow :</a:t>
            </a:r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th-TH" sz="2200" dirty="0"/>
              <a:t>ผู้ใช้สามารถเปลี่ยนรหัสของ </a:t>
            </a:r>
            <a:r>
              <a:rPr lang="en-US" sz="2200" dirty="0"/>
              <a:t>application </a:t>
            </a:r>
            <a:r>
              <a:rPr lang="th-TH" sz="2200" dirty="0"/>
              <a:t>ได้ โดยใส่ </a:t>
            </a:r>
            <a:r>
              <a:rPr lang="en-US" sz="2200" dirty="0"/>
              <a:t>Password </a:t>
            </a:r>
            <a:r>
              <a:rPr lang="th-TH" sz="2200" dirty="0"/>
              <a:t>เก่า </a:t>
            </a:r>
            <a:r>
              <a:rPr lang="en-US" sz="2200" dirty="0"/>
              <a:t>Password </a:t>
            </a:r>
            <a:r>
              <a:rPr lang="th-TH" sz="2200" dirty="0"/>
              <a:t>ใหม่และยืนยันรหัส</a:t>
            </a:r>
            <a:endParaRPr lang="en-US" sz="2200" dirty="0"/>
          </a:p>
          <a:p>
            <a:r>
              <a:rPr lang="en-US" sz="2200" dirty="0"/>
              <a:t>Exceptional flow :</a:t>
            </a:r>
          </a:p>
          <a:p>
            <a:pPr marL="457200" lvl="1" indent="0">
              <a:buNone/>
            </a:pPr>
            <a:r>
              <a:rPr lang="en-US" sz="2200" dirty="0"/>
              <a:t>	-</a:t>
            </a:r>
            <a:r>
              <a:rPr lang="th-TH" sz="2200" dirty="0"/>
              <a:t> กรณีผู้ใช้ป้อน </a:t>
            </a:r>
            <a:r>
              <a:rPr lang="en-US" sz="2200" dirty="0"/>
              <a:t>Password </a:t>
            </a:r>
            <a:r>
              <a:rPr lang="th-TH" sz="2200" dirty="0"/>
              <a:t>เก่าไม่ตรงกับในระบบ ระบบแสดง </a:t>
            </a:r>
            <a:r>
              <a:rPr lang="en-US" sz="2200" dirty="0"/>
              <a:t>Dialog </a:t>
            </a:r>
            <a:r>
              <a:rPr lang="th-TH" sz="2200" dirty="0"/>
              <a:t>ว่า </a:t>
            </a:r>
            <a:r>
              <a:rPr lang="en-US" sz="2200" dirty="0"/>
              <a:t>Password </a:t>
            </a:r>
            <a:r>
              <a:rPr lang="th-TH" sz="2200" dirty="0"/>
              <a:t>ไม่ถูกต้อง</a:t>
            </a:r>
          </a:p>
          <a:p>
            <a:pPr marL="457200" lvl="1" indent="0">
              <a:buNone/>
            </a:pPr>
            <a:r>
              <a:rPr lang="th-TH" sz="2200" dirty="0"/>
              <a:t>	- กรณีการยืนยันรหัสไม่ตรง ระบบแสดง </a:t>
            </a:r>
            <a:r>
              <a:rPr lang="en-US" sz="2200" dirty="0"/>
              <a:t>Dialog </a:t>
            </a:r>
            <a:r>
              <a:rPr lang="th-TH" sz="2200" dirty="0"/>
              <a:t>ว่า </a:t>
            </a:r>
            <a:r>
              <a:rPr lang="en-US" sz="2200" dirty="0"/>
              <a:t>Password </a:t>
            </a:r>
            <a:r>
              <a:rPr lang="th-TH" sz="2200" dirty="0"/>
              <a:t>ไม่ตรงกัน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39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FF2840-2D6C-49C6-B93B-94A2535F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sz="4000"/>
              <a:t>Use Case </a:t>
            </a:r>
            <a:r>
              <a:rPr lang="th-TH" sz="4000"/>
              <a:t>ที่  </a:t>
            </a:r>
            <a:r>
              <a:rPr lang="en-US" sz="4000"/>
              <a:t>7 : Sing Out</a:t>
            </a:r>
            <a:endParaRPr lang="th-TH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17A8-4490-44B3-96E0-D0B3B662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157984"/>
            <a:ext cx="6675120" cy="3895344"/>
          </a:xfrm>
        </p:spPr>
        <p:txBody>
          <a:bodyPr anchor="ctr">
            <a:normAutofit/>
          </a:bodyPr>
          <a:lstStyle/>
          <a:p>
            <a:r>
              <a:rPr lang="en-US" sz="2200"/>
              <a:t>Actor</a:t>
            </a:r>
            <a:r>
              <a:rPr lang="th-TH" sz="2200"/>
              <a:t> ที่เกี่ยวข้อง</a:t>
            </a:r>
            <a:r>
              <a:rPr lang="en-US" sz="2200"/>
              <a:t> : User</a:t>
            </a:r>
          </a:p>
          <a:p>
            <a:r>
              <a:rPr lang="en-US" sz="2200"/>
              <a:t>Main flow :</a:t>
            </a:r>
          </a:p>
          <a:p>
            <a:pPr marL="0" indent="0">
              <a:buNone/>
            </a:pPr>
            <a:r>
              <a:rPr lang="en-US" sz="2200"/>
              <a:t>	- </a:t>
            </a:r>
            <a:r>
              <a:rPr lang="th-TH" sz="2200"/>
              <a:t>ผู้ใช้สามารถ </a:t>
            </a:r>
            <a:r>
              <a:rPr lang="en-US" sz="2200"/>
              <a:t>Sing Out </a:t>
            </a:r>
            <a:r>
              <a:rPr lang="th-TH" sz="2200"/>
              <a:t>ออกจากระบบได้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3312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436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Baskerville Old Face</vt:lpstr>
      <vt:lpstr>Calibri</vt:lpstr>
      <vt:lpstr>Calibri Light</vt:lpstr>
      <vt:lpstr>Office Theme</vt:lpstr>
      <vt:lpstr>Resident Door Lock Control  With Application on Android Platform</vt:lpstr>
      <vt:lpstr>Use Case</vt:lpstr>
      <vt:lpstr>Use Case ที่  1 : Sing In </vt:lpstr>
      <vt:lpstr>Use Case ที่  2 : Sing Up</vt:lpstr>
      <vt:lpstr>Use Case ที่  3 : Select Door</vt:lpstr>
      <vt:lpstr>Use Case ที่  4 : Control</vt:lpstr>
      <vt:lpstr>Use Case ที่  5 : Report</vt:lpstr>
      <vt:lpstr>Use Case ที่  6 : Change Password</vt:lpstr>
      <vt:lpstr>Use Case ที่  7 : Sing Out</vt:lpstr>
      <vt:lpstr>Class Diagram</vt:lpstr>
      <vt:lpstr>Sequence Diagram</vt:lpstr>
      <vt:lpstr>เปลี่ยนรหัส</vt:lpstr>
      <vt:lpstr>Control Door</vt:lpstr>
      <vt:lpstr>State Diagram</vt:lpstr>
      <vt:lpstr>Sign Up</vt:lpstr>
      <vt:lpstr>Report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Resident Door Lock Control  With Application on Android Platform</dc:title>
  <dc:creator>THANAKAMON INTHARASURIYAWONG</dc:creator>
  <cp:lastModifiedBy>THANAKAMON INTHARASURIYAWONG</cp:lastModifiedBy>
  <cp:revision>6</cp:revision>
  <dcterms:created xsi:type="dcterms:W3CDTF">2020-05-24T19:49:59Z</dcterms:created>
  <dcterms:modified xsi:type="dcterms:W3CDTF">2020-05-25T06:29:32Z</dcterms:modified>
</cp:coreProperties>
</file>