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264" r:id="rId5"/>
    <p:sldId id="270" r:id="rId7"/>
    <p:sldId id="273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11085083" y="1200063"/>
            <a:ext cx="565943" cy="55111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10772903" y="1873418"/>
            <a:ext cx="413110" cy="394236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10823878" y="938858"/>
            <a:ext cx="435341" cy="43534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1" name="六边形 10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12" name="组合 11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21" name="六边形 20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2" name="六边形 21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9770" y="2135462"/>
            <a:ext cx="8868229" cy="1200329"/>
          </a:xfrm>
        </p:spPr>
        <p:txBody>
          <a:bodyPr anchor="b">
            <a:normAutofit/>
          </a:bodyPr>
          <a:lstStyle>
            <a:lvl1pPr algn="r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9770" y="3485922"/>
            <a:ext cx="8868229" cy="535531"/>
          </a:xfr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8867" y="521062"/>
            <a:ext cx="691983" cy="613299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10653120" y="4130403"/>
            <a:ext cx="642793" cy="64279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10199984" y="1616163"/>
            <a:ext cx="857058" cy="85705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7789036" y="1905119"/>
            <a:ext cx="714215" cy="71421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8857053" y="1022443"/>
            <a:ext cx="642793" cy="64279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8914398" y="2000970"/>
            <a:ext cx="1785537" cy="178553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6600" b="1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8414232" y="1463781"/>
            <a:ext cx="499950" cy="49995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10974516" y="3271257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9750038" y="4036482"/>
            <a:ext cx="428529" cy="42852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8153400" y="3369228"/>
            <a:ext cx="928479" cy="92847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10005442" y="4237269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8" name="六边形 7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9" name="组合 8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18" name="六边形 17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9" name="六边形 18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731" y="2197297"/>
            <a:ext cx="6993198" cy="97872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731" y="3203014"/>
            <a:ext cx="6993198" cy="535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627" y="643818"/>
            <a:ext cx="755523" cy="669614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11085083" y="1200063"/>
            <a:ext cx="565943" cy="55111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10772903" y="1873418"/>
            <a:ext cx="413110" cy="394236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10823878" y="938858"/>
            <a:ext cx="435341" cy="43534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0" name="六边形 9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11" name="组合 10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20" name="六边形 19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1" name="六边形 20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7026" y="2173838"/>
            <a:ext cx="8176674" cy="1313309"/>
          </a:xfrm>
        </p:spPr>
        <p:txBody>
          <a:bodyPr wrap="square" anchor="b" anchorCtr="0">
            <a:normAutofit/>
          </a:bodyPr>
          <a:lstStyle>
            <a:lvl1pPr algn="r">
              <a:defRPr sz="6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2377026" y="3594100"/>
            <a:ext cx="8176674" cy="611579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9027" y="561268"/>
            <a:ext cx="642037" cy="569032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6200" y="365125"/>
            <a:ext cx="11176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83700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3627" y="700968"/>
            <a:ext cx="755523" cy="66961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Coursitter</a:t>
            </a:r>
            <a:br>
              <a:rPr lang="en-US" altLang="zh-CN"/>
            </a:br>
            <a:r>
              <a:rPr lang="en-US" altLang="zh-CN"/>
              <a:t>C04</a:t>
            </a:r>
            <a:endParaRPr lang="en-US" altLang="zh-CN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99590" y="3486150"/>
            <a:ext cx="8868410" cy="1067435"/>
          </a:xfrm>
        </p:spPr>
        <p:txBody>
          <a:bodyPr>
            <a:normAutofit fontScale="90000"/>
          </a:bodyPr>
          <a:p>
            <a:pPr algn="l"/>
            <a:r>
              <a:rPr lang="zh-CN" altLang="zh-CN" dirty="0"/>
              <a:t>王之剑</a:t>
            </a:r>
            <a:r>
              <a:rPr lang="en-US" altLang="zh-CN" dirty="0"/>
              <a:t>		</a:t>
            </a:r>
            <a:r>
              <a:rPr lang="zh-CN" altLang="en-US" dirty="0"/>
              <a:t>周恒</a:t>
            </a:r>
            <a:r>
              <a:rPr lang="en-US" altLang="zh-CN" dirty="0"/>
              <a:t>		</a:t>
            </a:r>
            <a:r>
              <a:rPr lang="zh-CN" altLang="en-US" dirty="0"/>
              <a:t>孟星宇</a:t>
            </a:r>
            <a:endParaRPr lang="zh-CN" altLang="en-US" dirty="0"/>
          </a:p>
          <a:p>
            <a:pPr algn="l"/>
            <a:r>
              <a:rPr lang="zh-CN" altLang="en-US" dirty="0"/>
              <a:t>赵航</a:t>
            </a:r>
            <a:r>
              <a:rPr lang="en-US" altLang="zh-CN" dirty="0"/>
              <a:t>		</a:t>
            </a:r>
            <a:r>
              <a:rPr lang="zh-CN" altLang="en-US" dirty="0"/>
              <a:t>徐俊良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 smtClean="0">
                <a:sym typeface="+mn-ea"/>
              </a:rPr>
              <a:t>APIs and Services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HTML/CSS for web page and website style</a:t>
            </a:r>
            <a:endParaRPr lang="en-US" altLang="zh-CN"/>
          </a:p>
          <a:p>
            <a:r>
              <a:rPr lang="en-US" altLang="zh-CN"/>
              <a:t>JavaScript for website function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Different log in way for user and administrator.</a:t>
            </a:r>
            <a:endParaRPr lang="en-US" altLang="zh-CN"/>
          </a:p>
          <a:p>
            <a:r>
              <a:rPr lang="en-US" altLang="zh-CN"/>
              <a:t>List the courses and personal course timetable.</a:t>
            </a:r>
            <a:endParaRPr lang="en-US" altLang="zh-CN"/>
          </a:p>
          <a:p>
            <a:r>
              <a:rPr lang="en-US" altLang="zh-CN"/>
              <a:t>Judge whether it is feasible for students to choose these course and alter the reason if cannot </a:t>
            </a:r>
            <a:r>
              <a:rPr lang="en-US" altLang="zh-CN">
                <a:sym typeface="+mn-ea"/>
              </a:rPr>
              <a:t>register.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Administrator:  modify the course information.</a:t>
            </a:r>
            <a:endParaRPr lang="en-US" altLang="zh-CN"/>
          </a:p>
          <a:p>
            <a:r>
              <a:rPr lang="en-US" altLang="zh-CN">
                <a:sym typeface="+mn-ea"/>
              </a:rPr>
              <a:t>Administrator: modify the student's course timetable even student cannot register the course.</a:t>
            </a:r>
            <a:endParaRPr lang="en-US" altLang="zh-CN"/>
          </a:p>
          <a:p>
            <a:r>
              <a:rPr lang="en-US" altLang="zh-CN">
                <a:sym typeface="+mn-ea"/>
              </a:rPr>
              <a:t>User: choose and drop the course.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 weeks for base function and web page.</a:t>
            </a:r>
            <a:endParaRPr lang="en-US" altLang="zh-CN"/>
          </a:p>
          <a:p>
            <a:r>
              <a:rPr lang="en-US" altLang="zh-CN"/>
              <a:t>3 weeks for more function, beautify web style and optimize the funcion.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943610" y="468630"/>
            <a:ext cx="10304145" cy="592074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Question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&amp;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Answer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7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74"/>
</p:tagLst>
</file>

<file path=ppt/tags/tag3.xml><?xml version="1.0" encoding="utf-8"?>
<p:tagLst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74"/>
  <p:tag name="KSO_WM_SLIDE_ID" val="custom20184574_1"/>
  <p:tag name="KSO_WM_SLIDE_INDEX" val="1"/>
  <p:tag name="KSO_WM_TEMPLATE_SUBCATEGORY" val="combine"/>
  <p:tag name="KSO_WM_TEMPLATE_THUMBS_INDEX" val="1、9、12、16、19、22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45_6"/>
  <p:tag name="KSO_WM_TEMPLATE_CATEGORY" val="custom"/>
  <p:tag name="KSO_WM_TEMPLATE_INDEX" val="20184574"/>
  <p:tag name="KSO_WM_SLIDE_ID" val="custom20184566_6"/>
  <p:tag name="KSO_WM_SLIDE_INDEX" val="6"/>
  <p:tag name="KSO_WM_DIAGRAM_GROUP_CODE" val="l1-1"/>
  <p:tag name="KSO_WM_TEMPLATE_SUBCATEGORY" val="combine"/>
  <p:tag name="KSO_WM_SLIDE_SUBTYPE" val="diag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heme/theme1.xml><?xml version="1.0" encoding="utf-8"?>
<a:theme xmlns:a="http://schemas.openxmlformats.org/drawingml/2006/main" name="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演示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自定义设计方案</vt:lpstr>
      <vt:lpstr>Coursitter C04</vt:lpstr>
      <vt:lpstr>APIs and Services</vt:lpstr>
      <vt:lpstr>Function</vt:lpstr>
      <vt:lpstr>Service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王之剑</cp:lastModifiedBy>
  <cp:revision>4</cp:revision>
  <dcterms:created xsi:type="dcterms:W3CDTF">2018-10-10T01:18:00Z</dcterms:created>
  <dcterms:modified xsi:type="dcterms:W3CDTF">2018-10-10T04:36:56Z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