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7"/>
  </p:handoutMasterIdLst>
  <p:sldIdLst>
    <p:sldId id="256" r:id="rId3"/>
    <p:sldId id="268" r:id="rId4"/>
    <p:sldId id="269" r:id="rId5"/>
    <p:sldId id="271" r:id="rId6"/>
    <p:sldId id="270" r:id="rId7"/>
    <p:sldId id="272" r:id="rId8"/>
    <p:sldId id="273" r:id="rId9"/>
    <p:sldId id="274" r:id="rId11"/>
    <p:sldId id="276" r:id="rId12"/>
    <p:sldId id="277" r:id="rId13"/>
    <p:sldId id="278" r:id="rId14"/>
    <p:sldId id="27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828E-551C-344D-88CB-4E228CABB3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3A48-08EC-6C4D-B61F-FFAEF68E8A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C76B-884A-9B45-AA14-51E4A9967F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schema </a:t>
            </a:r>
            <a:r>
              <a:rPr lang="zh-CN" altLang="en-US" dirty="0" smtClean="0"/>
              <a:t>数据库模式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DCCB-E609-5A48-BEDC-5A30072E2A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E336-74A8-ED43-B9CF-15D33DB98F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0B7B-A113-004B-98AF-F6954965FA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1929-8A07-074C-BA41-0751E1C6C98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42D5-148A-9F44-95EF-3F32DF51CB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791D-A532-1B4A-AD78-8235E613024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258-00E8-9A4D-A3BA-4203639C98B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5C21-7B40-DD47-9ED0-3C83C0AF7DB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B879-EFCB-D04D-8C10-BCCA988C5AA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0560-7B86-494E-B624-280066CC4CB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774C-FEFC-F64C-B7DF-423D9BFC48E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FA612F-6BDA-6245-A30F-ADF16CDF03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alletsave.herokuapp.com/" TargetMode="External"/><Relationship Id="rId3" Type="http://schemas.openxmlformats.org/officeDocument/2006/relationships/hyperlink" Target="http://puzzleme461.appspot.com/" TargetMode="External"/><Relationship Id="rId2" Type="http://schemas.openxmlformats.org/officeDocument/2006/relationships/hyperlink" Target="http://atsnax.com" TargetMode="External"/><Relationship Id="rId1" Type="http://schemas.openxmlformats.org/officeDocument/2006/relationships/hyperlink" Target="http://bit.ly./apt201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Part 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Yuqun</a:t>
            </a:r>
            <a:r>
              <a:rPr lang="en-US" dirty="0" smtClean="0"/>
              <a:t> Zhang</a:t>
            </a:r>
            <a:endParaRPr lang="en-US" dirty="0" smtClean="0"/>
          </a:p>
          <a:p>
            <a:r>
              <a:rPr lang="en-US" dirty="0" smtClean="0"/>
              <a:t>CS304 Software Engineering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</a:t>
            </a:r>
            <a:r>
              <a:rPr lang="en-US" dirty="0" smtClean="0"/>
              <a:t>: SVN/</a:t>
            </a:r>
            <a:r>
              <a:rPr lang="en-US" dirty="0" err="1" smtClean="0"/>
              <a:t>Git</a:t>
            </a:r>
            <a:r>
              <a:rPr lang="en-US" dirty="0" smtClean="0"/>
              <a:t>, Google Docs, Java, IDE, ANTLR (NLP), </a:t>
            </a:r>
            <a:r>
              <a:rPr lang="en-US" dirty="0" err="1" smtClean="0"/>
              <a:t>Junit</a:t>
            </a:r>
            <a:r>
              <a:rPr lang="en-US" dirty="0" smtClean="0"/>
              <a:t>, Selenium,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2"/>
                </a:solidFill>
              </a:rPr>
              <a:t>Lirbaries</a:t>
            </a:r>
            <a:r>
              <a:rPr lang="en-US" dirty="0" smtClean="0"/>
              <a:t>: log4j URL, Servlet engine, HTML DOM Parser, JavaScript, UI libraries, AdWords, </a:t>
            </a:r>
            <a:r>
              <a:rPr lang="en-US" dirty="0" err="1" smtClean="0"/>
              <a:t>FBAds</a:t>
            </a:r>
            <a:r>
              <a:rPr lang="en-US" dirty="0" smtClean="0"/>
              <a:t>, </a:t>
            </a:r>
            <a:r>
              <a:rPr lang="en-US" dirty="0" err="1" smtClean="0"/>
              <a:t>OpenSocial</a:t>
            </a:r>
            <a:r>
              <a:rPr lang="en-US" dirty="0" smtClean="0"/>
              <a:t>, GNIP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4"/>
                </a:solidFill>
              </a:rPr>
              <a:t>Services</a:t>
            </a:r>
            <a:r>
              <a:rPr lang="en-US" dirty="0" smtClean="0"/>
              <a:t>: storage, search,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1"/>
              </a:rPr>
              <a:t>http://bit.ly./apt2012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atsnax.com</a:t>
            </a:r>
            <a:endParaRPr lang="en-US" u="sng" dirty="0"/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://puzzleme461.appspot.com</a:t>
            </a:r>
            <a:r>
              <a:rPr lang="en-US" u="sng" dirty="0" smtClean="0">
                <a:hlinkClick r:id="rId3"/>
              </a:rPr>
              <a:t>/</a:t>
            </a:r>
            <a:endParaRPr lang="en-US" dirty="0"/>
          </a:p>
          <a:p>
            <a:r>
              <a:rPr lang="en-US" u="sng" dirty="0" err="1" smtClean="0"/>
              <a:t>codewithfriends.tk</a:t>
            </a:r>
            <a:endParaRPr lang="en-US" dirty="0"/>
          </a:p>
          <a:p>
            <a:r>
              <a:rPr lang="en-US" dirty="0" err="1" smtClean="0"/>
              <a:t>WhoHasItAll.com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://walletsave.herokuapp.com/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Thursday, </a:t>
            </a:r>
            <a:r>
              <a:rPr lang="en-US" dirty="0" smtClean="0"/>
              <a:t>October 13</a:t>
            </a:r>
            <a:endParaRPr lang="en-US" dirty="0"/>
          </a:p>
          <a:p>
            <a:r>
              <a:rPr lang="en-US" dirty="0"/>
              <a:t>Slides ready by 11:59pm, October </a:t>
            </a:r>
            <a:r>
              <a:rPr lang="en-US" dirty="0" smtClean="0"/>
              <a:t>12</a:t>
            </a:r>
            <a:endParaRPr lang="en-US" dirty="0"/>
          </a:p>
          <a:p>
            <a:r>
              <a:rPr lang="en-US" dirty="0" smtClean="0"/>
              <a:t>~5 </a:t>
            </a:r>
            <a:r>
              <a:rPr lang="en-US" dirty="0"/>
              <a:t>mins presentation, 1 min Q&amp;A</a:t>
            </a:r>
            <a:endParaRPr lang="en-US" dirty="0"/>
          </a:p>
          <a:p>
            <a:r>
              <a:rPr lang="en-US" dirty="0"/>
              <a:t>Everybody needs to be present</a:t>
            </a:r>
            <a:endParaRPr lang="en-US" dirty="0"/>
          </a:p>
          <a:p>
            <a:r>
              <a:rPr lang="en-US" dirty="0"/>
              <a:t>You need to cover</a:t>
            </a:r>
            <a:endParaRPr lang="en-US" dirty="0"/>
          </a:p>
          <a:p>
            <a:pPr lvl="1"/>
            <a:r>
              <a:rPr lang="en-US" dirty="0"/>
              <a:t>Feature description: some UIs, maybe</a:t>
            </a:r>
            <a:endParaRPr lang="en-US" dirty="0"/>
          </a:p>
          <a:p>
            <a:pPr lvl="1"/>
            <a:r>
              <a:rPr lang="en-US" dirty="0"/>
              <a:t>Techniques</a:t>
            </a:r>
            <a:endParaRPr lang="en-US" dirty="0"/>
          </a:p>
          <a:p>
            <a:pPr lvl="1"/>
            <a:r>
              <a:rPr lang="en-US" dirty="0"/>
              <a:t>Timeline</a:t>
            </a:r>
            <a:endParaRPr lang="en-US" dirty="0"/>
          </a:p>
          <a:p>
            <a:r>
              <a:rPr lang="en-US" dirty="0"/>
              <a:t>You should make your slides look pretty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skills acquired inside and outside of the class and labs to create a working web application out of the course projects.</a:t>
            </a:r>
            <a:endParaRPr lang="en-US" dirty="0" smtClean="0"/>
          </a:p>
          <a:p>
            <a:r>
              <a:rPr lang="en-US" dirty="0" smtClean="0"/>
              <a:t>Purpose:</a:t>
            </a:r>
            <a:endParaRPr lang="en-US" dirty="0" smtClean="0"/>
          </a:p>
          <a:p>
            <a:pPr lvl="1"/>
            <a:r>
              <a:rPr lang="en-US" dirty="0" smtClean="0"/>
              <a:t>Well, it’s a big chunk of your grade…</a:t>
            </a:r>
            <a:endParaRPr lang="en-US" dirty="0" smtClean="0"/>
          </a:p>
          <a:p>
            <a:pPr lvl="1"/>
            <a:r>
              <a:rPr lang="en-US" dirty="0" smtClean="0"/>
              <a:t>Working on this project should be training on how to go about approaching a design project</a:t>
            </a:r>
            <a:endParaRPr lang="en-US" dirty="0" smtClean="0"/>
          </a:p>
          <a:p>
            <a:pPr lvl="1"/>
            <a:r>
              <a:rPr lang="en-US" dirty="0" smtClean="0"/>
              <a:t>The project should yield real </a:t>
            </a:r>
            <a:r>
              <a:rPr lang="en-US" b="1" dirty="0" smtClean="0"/>
              <a:t>results</a:t>
            </a:r>
            <a:endParaRPr lang="en-US" dirty="0" smtClean="0"/>
          </a:p>
          <a:p>
            <a:pPr lvl="2"/>
            <a:r>
              <a:rPr lang="en-US" dirty="0" smtClean="0"/>
              <a:t>Identifying a need</a:t>
            </a:r>
            <a:endParaRPr lang="en-US" dirty="0" smtClean="0"/>
          </a:p>
          <a:p>
            <a:pPr lvl="2"/>
            <a:r>
              <a:rPr lang="en-US" dirty="0" smtClean="0"/>
              <a:t>Designing a solution</a:t>
            </a:r>
            <a:endParaRPr lang="en-US" dirty="0" smtClean="0"/>
          </a:p>
          <a:p>
            <a:pPr lvl="2"/>
            <a:r>
              <a:rPr lang="en-US" dirty="0" smtClean="0"/>
              <a:t>Building a working prototype of this solution</a:t>
            </a:r>
            <a:endParaRPr lang="en-US" dirty="0" smtClean="0"/>
          </a:p>
          <a:p>
            <a:pPr lvl="2"/>
            <a:r>
              <a:rPr lang="en-US" dirty="0" smtClean="0"/>
              <a:t>Identifying key issues around taking prototype to a useful product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Proposal (max 6 pages, 11 </a:t>
            </a:r>
            <a:r>
              <a:rPr lang="en-US" dirty="0" err="1" smtClean="0"/>
              <a:t>pt</a:t>
            </a:r>
            <a:r>
              <a:rPr lang="en-US" dirty="0" smtClean="0"/>
              <a:t> font, including figures)</a:t>
            </a:r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title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Executive abstract (50-200 words)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Team (&lt;=5 students)</a:t>
            </a:r>
            <a:endParaRPr lang="en-US" dirty="0" smtClean="0"/>
          </a:p>
          <a:p>
            <a:pPr marL="0" indent="0">
              <a:buFont typeface="+mj-lt"/>
              <a:buNone/>
            </a:pPr>
            <a:r>
              <a:rPr lang="en-US" dirty="0" smtClean="0"/>
              <a:t>https://docs.qq.com/sheet/DblhmbGVYR0hmQ1VI?tab=BB08J2#tab=BB08J2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Description (see later slides)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Upload to Sakai by </a:t>
            </a:r>
            <a:r>
              <a:rPr lang="en-US" dirty="0" smtClean="0">
                <a:solidFill>
                  <a:srgbClr val="FF0000"/>
                </a:solidFill>
              </a:rPr>
              <a:t>12am</a:t>
            </a:r>
            <a:r>
              <a:rPr lang="en-US" dirty="0" smtClean="0">
                <a:solidFill>
                  <a:srgbClr val="FF0000"/>
                </a:solidFill>
              </a:rPr>
              <a:t>, October 13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your vision for solving the problem?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your “silver bullets”?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2-4 user “stories”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Formalize with UML use cases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Mockups: You could use </a:t>
            </a:r>
            <a:r>
              <a:rPr lang="en-US" dirty="0" err="1" smtClean="0"/>
              <a:t>balsamiq</a:t>
            </a:r>
            <a:r>
              <a:rPr lang="en-US" dirty="0" smtClean="0"/>
              <a:t> (or Google docs, or Adobe Fireworks, or Visio, or something of that sort)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 smtClean="0"/>
          </a:p>
          <a:p>
            <a:r>
              <a:rPr lang="en-US" dirty="0" smtClean="0"/>
              <a:t>Don’t overlook the non-functional requirements</a:t>
            </a:r>
            <a:endParaRPr lang="en-US" dirty="0" smtClean="0"/>
          </a:p>
          <a:p>
            <a:pPr lvl="1"/>
            <a:r>
              <a:rPr lang="en-US" dirty="0" smtClean="0"/>
              <a:t>Performance</a:t>
            </a:r>
            <a:endParaRPr lang="en-US" dirty="0" smtClean="0"/>
          </a:p>
          <a:p>
            <a:pPr lvl="2"/>
            <a:r>
              <a:rPr lang="en-US" dirty="0" smtClean="0"/>
              <a:t>E.g., response time, accuracy of results, etc.</a:t>
            </a:r>
            <a:endParaRPr lang="en-US" dirty="0" smtClean="0"/>
          </a:p>
          <a:p>
            <a:pPr lvl="1"/>
            <a:r>
              <a:rPr lang="en-US" dirty="0" smtClean="0"/>
              <a:t>Storage requirements</a:t>
            </a:r>
            <a:endParaRPr lang="en-US" dirty="0" smtClean="0"/>
          </a:p>
          <a:p>
            <a:pPr lvl="1"/>
            <a:r>
              <a:rPr lang="en-US" dirty="0" smtClean="0"/>
              <a:t>Cost per user for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Architecture</a:t>
            </a:r>
            <a:r>
              <a:rPr lang="en-US" dirty="0" smtClean="0"/>
              <a:t>: block diagram, flow charts, class diagram, database schema</a:t>
            </a:r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Timeline</a:t>
            </a:r>
            <a:r>
              <a:rPr lang="en-US" dirty="0" smtClean="0"/>
              <a:t>: key dates, effort required in number of hours, roles</a:t>
            </a:r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APIs, services</a:t>
            </a:r>
            <a:r>
              <a:rPr lang="en-US" dirty="0" smtClean="0"/>
              <a:t>: what can you exploit to get done fastest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may lead you to fail</a:t>
            </a:r>
            <a:endParaRPr lang="en-US" dirty="0" smtClean="0"/>
          </a:p>
          <a:p>
            <a:pPr lvl="1"/>
            <a:r>
              <a:rPr lang="en-US" dirty="0" smtClean="0"/>
              <a:t>Lack of familiarity with APIs</a:t>
            </a:r>
            <a:endParaRPr lang="en-US" dirty="0" smtClean="0"/>
          </a:p>
          <a:p>
            <a:pPr lvl="1"/>
            <a:r>
              <a:rPr lang="en-US" dirty="0" smtClean="0"/>
              <a:t>Unable to deliver on performance</a:t>
            </a:r>
            <a:endParaRPr lang="en-US" dirty="0" smtClean="0"/>
          </a:p>
          <a:p>
            <a:pPr lvl="1"/>
            <a:r>
              <a:rPr lang="en-US" dirty="0" smtClean="0"/>
              <a:t>Cost excessive</a:t>
            </a:r>
            <a:endParaRPr lang="en-US" dirty="0" smtClean="0"/>
          </a:p>
          <a:p>
            <a:pPr lvl="1"/>
            <a:r>
              <a:rPr lang="en-US" dirty="0" smtClean="0"/>
              <a:t>Existing projects</a:t>
            </a:r>
            <a:endParaRPr lang="en-US" dirty="0" smtClean="0"/>
          </a:p>
          <a:p>
            <a:pPr lvl="1"/>
            <a:r>
              <a:rPr lang="en-US" dirty="0" smtClean="0"/>
              <a:t>Too many features (prioritize)</a:t>
            </a:r>
            <a:endParaRPr lang="en-US" dirty="0" smtClean="0"/>
          </a:p>
          <a:p>
            <a:pPr lvl="1"/>
            <a:r>
              <a:rPr lang="en-US" dirty="0" smtClean="0"/>
              <a:t>Third party APIs/service may not be reliable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APIs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HTML/CSS, HTML Forms, Java URL, Java Sockets, Android UI, </a:t>
            </a:r>
            <a:r>
              <a:rPr lang="en-US" dirty="0" err="1" smtClean="0"/>
              <a:t>Sqlite</a:t>
            </a:r>
            <a:r>
              <a:rPr lang="en-US" dirty="0" smtClean="0"/>
              <a:t> libraries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 Jetty, GSON, Java Entities,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, Django, GWT, Quartz, </a:t>
            </a:r>
            <a:r>
              <a:rPr lang="en-US" dirty="0" err="1" smtClean="0"/>
              <a:t>htmlparser</a:t>
            </a:r>
            <a:r>
              <a:rPr lang="en-US" dirty="0" smtClean="0"/>
              <a:t>, Junit, </a:t>
            </a:r>
            <a:r>
              <a:rPr lang="en-US" dirty="0" err="1" smtClean="0"/>
              <a:t>iText</a:t>
            </a:r>
            <a:r>
              <a:rPr lang="en-US" dirty="0" smtClean="0"/>
              <a:t>, Java Runtime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2587</Words>
  <Application>WPS 演示</Application>
  <PresentationFormat>全屏显示(4:3)</PresentationFormat>
  <Paragraphs>138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华文新魏</vt:lpstr>
      <vt:lpstr>Calibri</vt:lpstr>
      <vt:lpstr>Clarity</vt:lpstr>
      <vt:lpstr>Project Part A</vt:lpstr>
      <vt:lpstr>Summary</vt:lpstr>
      <vt:lpstr>Project A Deliverables</vt:lpstr>
      <vt:lpstr>Description: Motivation</vt:lpstr>
      <vt:lpstr>Description: Feature Description</vt:lpstr>
      <vt:lpstr>Description: Requirements</vt:lpstr>
      <vt:lpstr>Description: Design Document</vt:lpstr>
      <vt:lpstr>Description: Feasibility</vt:lpstr>
      <vt:lpstr>Useful APIs and Services</vt:lpstr>
      <vt:lpstr>Technologies</vt:lpstr>
      <vt:lpstr>Samples</vt:lpstr>
      <vt:lpstr>Presentation</vt:lpstr>
      <vt:lpstr>Questions?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Julien</dc:creator>
  <cp:lastModifiedBy>Yuqun</cp:lastModifiedBy>
  <cp:revision>102</cp:revision>
  <cp:lastPrinted>2014-01-03T17:43:00Z</cp:lastPrinted>
  <dcterms:created xsi:type="dcterms:W3CDTF">2014-01-02T17:08:00Z</dcterms:created>
  <dcterms:modified xsi:type="dcterms:W3CDTF">2018-09-26T07:37:22Z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