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9" r:id="rId4"/>
    <p:sldId id="264" r:id="rId5"/>
    <p:sldId id="270" r:id="rId7"/>
    <p:sldId id="273" r:id="rId8"/>
    <p:sldId id="2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D3607-80C4-4EBA-AAC5-9EEB49AF0E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0"/>
          <p:cNvSpPr/>
          <p:nvPr/>
        </p:nvSpPr>
        <p:spPr bwMode="auto">
          <a:xfrm>
            <a:off x="11085083" y="1200063"/>
            <a:ext cx="565943" cy="55111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圆角矩形 37"/>
          <p:cNvSpPr/>
          <p:nvPr/>
        </p:nvSpPr>
        <p:spPr bwMode="auto">
          <a:xfrm>
            <a:off x="10772903" y="1873418"/>
            <a:ext cx="413110" cy="394236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dist="1143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圆角矩形 39"/>
          <p:cNvSpPr/>
          <p:nvPr/>
        </p:nvSpPr>
        <p:spPr bwMode="auto">
          <a:xfrm>
            <a:off x="10823878" y="938858"/>
            <a:ext cx="435341" cy="435341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六边形 9"/>
          <p:cNvSpPr/>
          <p:nvPr/>
        </p:nvSpPr>
        <p:spPr>
          <a:xfrm flipH="1">
            <a:off x="1174026" y="5767533"/>
            <a:ext cx="777250" cy="66751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/>
          </a:p>
        </p:txBody>
      </p:sp>
      <p:sp>
        <p:nvSpPr>
          <p:cNvPr id="11" name="六边形 10"/>
          <p:cNvSpPr/>
          <p:nvPr/>
        </p:nvSpPr>
        <p:spPr>
          <a:xfrm flipH="1">
            <a:off x="637265" y="4540768"/>
            <a:ext cx="434499" cy="36617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/>
          </a:p>
        </p:txBody>
      </p:sp>
      <p:grpSp>
        <p:nvGrpSpPr>
          <p:cNvPr id="12" name="组合 11"/>
          <p:cNvGrpSpPr/>
          <p:nvPr/>
        </p:nvGrpSpPr>
        <p:grpSpPr>
          <a:xfrm flipH="1">
            <a:off x="2362413" y="6193145"/>
            <a:ext cx="334777" cy="292879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5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solidFill>
                  <a:schemeClr val="tx1"/>
                </a:solidFill>
              </a:endParaRPr>
            </a:p>
          </p:txBody>
        </p:sp>
        <p:sp>
          <p:nvSpPr>
            <p:cNvPr id="14" name="椭圆 57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/>
            </a:p>
          </p:txBody>
        </p:sp>
      </p:grpSp>
      <p:grpSp>
        <p:nvGrpSpPr>
          <p:cNvPr id="15" name="组合 14"/>
          <p:cNvGrpSpPr/>
          <p:nvPr/>
        </p:nvGrpSpPr>
        <p:grpSpPr>
          <a:xfrm flipH="1">
            <a:off x="2095356" y="5305487"/>
            <a:ext cx="436581" cy="383686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5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solidFill>
                  <a:schemeClr val="tx1"/>
                </a:solidFill>
              </a:endParaRPr>
            </a:p>
          </p:txBody>
        </p:sp>
        <p:sp>
          <p:nvSpPr>
            <p:cNvPr id="17" name="椭圆 60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/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438731" y="5169064"/>
            <a:ext cx="647158" cy="544211"/>
            <a:chOff x="304800" y="673100"/>
            <a:chExt cx="4000500" cy="4000500"/>
          </a:xfrm>
          <a:solidFill>
            <a:schemeClr val="accent6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6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solidFill>
                  <a:schemeClr val="tx1"/>
                </a:solidFill>
              </a:endParaRPr>
            </a:p>
          </p:txBody>
        </p:sp>
        <p:sp>
          <p:nvSpPr>
            <p:cNvPr id="20" name="椭圆 63"/>
            <p:cNvSpPr/>
            <p:nvPr/>
          </p:nvSpPr>
          <p:spPr>
            <a:xfrm>
              <a:off x="392113" y="760413"/>
              <a:ext cx="3825874" cy="382587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/>
            </a:p>
          </p:txBody>
        </p:sp>
      </p:grpSp>
      <p:sp>
        <p:nvSpPr>
          <p:cNvPr id="21" name="六边形 20"/>
          <p:cNvSpPr/>
          <p:nvPr/>
        </p:nvSpPr>
        <p:spPr>
          <a:xfrm flipH="1">
            <a:off x="3027710" y="6119850"/>
            <a:ext cx="418626" cy="36617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/>
          </a:p>
        </p:txBody>
      </p:sp>
      <p:sp>
        <p:nvSpPr>
          <p:cNvPr id="22" name="六边形 21"/>
          <p:cNvSpPr/>
          <p:nvPr/>
        </p:nvSpPr>
        <p:spPr>
          <a:xfrm flipH="1">
            <a:off x="566738" y="6488403"/>
            <a:ext cx="220852" cy="183088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99770" y="2135462"/>
            <a:ext cx="8868229" cy="1200329"/>
          </a:xfrm>
        </p:spPr>
        <p:txBody>
          <a:bodyPr anchor="b">
            <a:normAutofit/>
          </a:bodyPr>
          <a:lstStyle>
            <a:lvl1pPr algn="r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9770" y="3485922"/>
            <a:ext cx="8868229" cy="535531"/>
          </a:xfrm>
        </p:spPr>
        <p:txBody>
          <a:bodyPr wrap="square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D39-A8C9-4781-B9D6-206B39F33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A55-C997-42FB-9405-5BC3351C6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8867" y="521062"/>
            <a:ext cx="691983" cy="613299"/>
            <a:chOff x="330327" y="179541"/>
            <a:chExt cx="1150400" cy="1019591"/>
          </a:xfrm>
        </p:grpSpPr>
        <p:sp>
          <p:nvSpPr>
            <p:cNvPr id="8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endParaRPr lang="zh-CN" altLang="en-US" sz="1865">
                <a:solidFill>
                  <a:prstClr val="black"/>
                </a:solidFill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endParaRPr lang="zh-CN" altLang="en-US" sz="1865">
                <a:solidFill>
                  <a:prstClr val="black"/>
                </a:solidFill>
              </a:endParaRPr>
            </a:p>
          </p:txBody>
        </p:sp>
        <p:grpSp>
          <p:nvGrpSpPr>
            <p:cNvPr id="10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1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D39-A8C9-4781-B9D6-206B39F33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A55-C997-42FB-9405-5BC3351C6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00"/>
          <p:cNvSpPr/>
          <p:nvPr/>
        </p:nvSpPr>
        <p:spPr bwMode="auto">
          <a:xfrm>
            <a:off x="10653120" y="4130403"/>
            <a:ext cx="642793" cy="64279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圆角矩形 101"/>
          <p:cNvSpPr/>
          <p:nvPr/>
        </p:nvSpPr>
        <p:spPr bwMode="auto">
          <a:xfrm>
            <a:off x="10199984" y="1616163"/>
            <a:ext cx="857058" cy="857058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圆角矩形 102"/>
          <p:cNvSpPr/>
          <p:nvPr/>
        </p:nvSpPr>
        <p:spPr bwMode="auto">
          <a:xfrm>
            <a:off x="7789036" y="1905119"/>
            <a:ext cx="714215" cy="714215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68300" dist="101600" dir="90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圆角矩形 103"/>
          <p:cNvSpPr/>
          <p:nvPr/>
        </p:nvSpPr>
        <p:spPr bwMode="auto">
          <a:xfrm>
            <a:off x="8857053" y="1022443"/>
            <a:ext cx="642793" cy="64279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对角圆角矩形 104"/>
          <p:cNvSpPr/>
          <p:nvPr/>
        </p:nvSpPr>
        <p:spPr bwMode="auto">
          <a:xfrm>
            <a:off x="8914398" y="2000970"/>
            <a:ext cx="1785537" cy="1785537"/>
          </a:xfrm>
          <a:prstGeom prst="round2DiagRect">
            <a:avLst/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42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6600" b="1" dirty="0">
              <a:solidFill>
                <a:srgbClr val="C0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圆角矩形 105"/>
          <p:cNvSpPr/>
          <p:nvPr/>
        </p:nvSpPr>
        <p:spPr bwMode="auto">
          <a:xfrm>
            <a:off x="8414232" y="1463781"/>
            <a:ext cx="499950" cy="499950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圆角矩形 106"/>
          <p:cNvSpPr/>
          <p:nvPr/>
        </p:nvSpPr>
        <p:spPr bwMode="auto">
          <a:xfrm>
            <a:off x="10974516" y="3271257"/>
            <a:ext cx="357107" cy="357107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圆角矩形 107"/>
          <p:cNvSpPr/>
          <p:nvPr/>
        </p:nvSpPr>
        <p:spPr bwMode="auto">
          <a:xfrm>
            <a:off x="9750038" y="4036482"/>
            <a:ext cx="428529" cy="428529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dist="1143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圆角矩形 108"/>
          <p:cNvSpPr/>
          <p:nvPr/>
        </p:nvSpPr>
        <p:spPr bwMode="auto">
          <a:xfrm>
            <a:off x="8153400" y="3369228"/>
            <a:ext cx="928479" cy="928479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圆角矩形 109"/>
          <p:cNvSpPr/>
          <p:nvPr/>
        </p:nvSpPr>
        <p:spPr bwMode="auto">
          <a:xfrm>
            <a:off x="10005442" y="4237269"/>
            <a:ext cx="357107" cy="357107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六边形 6"/>
          <p:cNvSpPr/>
          <p:nvPr/>
        </p:nvSpPr>
        <p:spPr>
          <a:xfrm flipH="1">
            <a:off x="1174026" y="5767533"/>
            <a:ext cx="777250" cy="66751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/>
          </a:p>
        </p:txBody>
      </p:sp>
      <p:sp>
        <p:nvSpPr>
          <p:cNvPr id="8" name="六边形 7"/>
          <p:cNvSpPr/>
          <p:nvPr/>
        </p:nvSpPr>
        <p:spPr>
          <a:xfrm flipH="1">
            <a:off x="637265" y="4540768"/>
            <a:ext cx="434499" cy="36617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/>
          </a:p>
        </p:txBody>
      </p:sp>
      <p:grpSp>
        <p:nvGrpSpPr>
          <p:cNvPr id="9" name="组合 8"/>
          <p:cNvGrpSpPr/>
          <p:nvPr/>
        </p:nvGrpSpPr>
        <p:grpSpPr>
          <a:xfrm flipH="1">
            <a:off x="2362413" y="6193145"/>
            <a:ext cx="334777" cy="292879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" name="同心圆 5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solidFill>
                  <a:schemeClr val="tx1"/>
                </a:solidFill>
              </a:endParaRPr>
            </a:p>
          </p:txBody>
        </p:sp>
        <p:sp>
          <p:nvSpPr>
            <p:cNvPr id="11" name="椭圆 57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2095356" y="5305487"/>
            <a:ext cx="436581" cy="383686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5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solidFill>
                  <a:schemeClr val="tx1"/>
                </a:solidFill>
              </a:endParaRPr>
            </a:p>
          </p:txBody>
        </p:sp>
        <p:sp>
          <p:nvSpPr>
            <p:cNvPr id="14" name="椭圆 60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/>
            </a:p>
          </p:txBody>
        </p:sp>
      </p:grpSp>
      <p:grpSp>
        <p:nvGrpSpPr>
          <p:cNvPr id="15" name="组合 14"/>
          <p:cNvGrpSpPr/>
          <p:nvPr/>
        </p:nvGrpSpPr>
        <p:grpSpPr>
          <a:xfrm flipH="1">
            <a:off x="438731" y="5169064"/>
            <a:ext cx="647158" cy="544211"/>
            <a:chOff x="304800" y="673100"/>
            <a:chExt cx="4000500" cy="4000500"/>
          </a:xfrm>
          <a:solidFill>
            <a:schemeClr val="accent6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6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solidFill>
                  <a:schemeClr val="tx1"/>
                </a:solidFill>
              </a:endParaRPr>
            </a:p>
          </p:txBody>
        </p:sp>
        <p:sp>
          <p:nvSpPr>
            <p:cNvPr id="17" name="椭圆 63"/>
            <p:cNvSpPr/>
            <p:nvPr/>
          </p:nvSpPr>
          <p:spPr>
            <a:xfrm>
              <a:off x="392113" y="760413"/>
              <a:ext cx="3825874" cy="382587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/>
            </a:p>
          </p:txBody>
        </p:sp>
      </p:grpSp>
      <p:sp>
        <p:nvSpPr>
          <p:cNvPr id="18" name="六边形 17"/>
          <p:cNvSpPr/>
          <p:nvPr/>
        </p:nvSpPr>
        <p:spPr>
          <a:xfrm flipH="1">
            <a:off x="3027710" y="6119850"/>
            <a:ext cx="418626" cy="36617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/>
          </a:p>
        </p:txBody>
      </p:sp>
      <p:sp>
        <p:nvSpPr>
          <p:cNvPr id="19" name="六边形 18"/>
          <p:cNvSpPr/>
          <p:nvPr/>
        </p:nvSpPr>
        <p:spPr>
          <a:xfrm flipH="1">
            <a:off x="566738" y="6488403"/>
            <a:ext cx="220852" cy="183088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8731" y="2197297"/>
            <a:ext cx="6993198" cy="978729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8731" y="3203014"/>
            <a:ext cx="6993198" cy="535531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D39-A8C9-4781-B9D6-206B39F33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A55-C997-42FB-9405-5BC3351C6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D39-A8C9-4781-B9D6-206B39F33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A55-C997-42FB-9405-5BC3351C6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3627" y="643818"/>
            <a:ext cx="755523" cy="669614"/>
            <a:chOff x="330327" y="179541"/>
            <a:chExt cx="1150400" cy="1019591"/>
          </a:xfrm>
        </p:grpSpPr>
        <p:sp>
          <p:nvSpPr>
            <p:cNvPr id="11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endParaRPr lang="zh-CN" altLang="en-US" sz="1865">
                <a:solidFill>
                  <a:prstClr val="black"/>
                </a:solidFill>
              </a:endParaRPr>
            </a:p>
          </p:txBody>
        </p:sp>
        <p:sp>
          <p:nvSpPr>
            <p:cNvPr id="12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endParaRPr lang="zh-CN" altLang="en-US" sz="1865">
                <a:solidFill>
                  <a:prstClr val="black"/>
                </a:solidFill>
              </a:endParaRPr>
            </a:p>
          </p:txBody>
        </p:sp>
        <p:grpSp>
          <p:nvGrpSpPr>
            <p:cNvPr id="13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4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143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D39-A8C9-4781-B9D6-206B39F33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A55-C997-42FB-9405-5BC3351C6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30"/>
          <p:cNvSpPr/>
          <p:nvPr/>
        </p:nvSpPr>
        <p:spPr bwMode="auto">
          <a:xfrm>
            <a:off x="11085083" y="1200063"/>
            <a:ext cx="565943" cy="55111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圆角矩形 37"/>
          <p:cNvSpPr/>
          <p:nvPr/>
        </p:nvSpPr>
        <p:spPr bwMode="auto">
          <a:xfrm>
            <a:off x="10772903" y="1873418"/>
            <a:ext cx="413110" cy="394236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dist="1143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圆角矩形 39"/>
          <p:cNvSpPr/>
          <p:nvPr/>
        </p:nvSpPr>
        <p:spPr bwMode="auto">
          <a:xfrm>
            <a:off x="10823878" y="938858"/>
            <a:ext cx="435341" cy="435341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六边形 8"/>
          <p:cNvSpPr/>
          <p:nvPr/>
        </p:nvSpPr>
        <p:spPr>
          <a:xfrm flipH="1">
            <a:off x="1174026" y="5767533"/>
            <a:ext cx="777250" cy="66751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/>
          </a:p>
        </p:txBody>
      </p:sp>
      <p:sp>
        <p:nvSpPr>
          <p:cNvPr id="10" name="六边形 9"/>
          <p:cNvSpPr/>
          <p:nvPr/>
        </p:nvSpPr>
        <p:spPr>
          <a:xfrm flipH="1">
            <a:off x="637265" y="4540768"/>
            <a:ext cx="434499" cy="36617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/>
          </a:p>
        </p:txBody>
      </p:sp>
      <p:grpSp>
        <p:nvGrpSpPr>
          <p:cNvPr id="11" name="组合 10"/>
          <p:cNvGrpSpPr/>
          <p:nvPr/>
        </p:nvGrpSpPr>
        <p:grpSpPr>
          <a:xfrm flipH="1">
            <a:off x="2362413" y="6193145"/>
            <a:ext cx="334777" cy="292879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2" name="同心圆 5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solidFill>
                  <a:schemeClr val="tx1"/>
                </a:solidFill>
              </a:endParaRPr>
            </a:p>
          </p:txBody>
        </p:sp>
        <p:sp>
          <p:nvSpPr>
            <p:cNvPr id="13" name="椭圆 57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/>
            </a:p>
          </p:txBody>
        </p:sp>
      </p:grpSp>
      <p:grpSp>
        <p:nvGrpSpPr>
          <p:cNvPr id="14" name="组合 13"/>
          <p:cNvGrpSpPr/>
          <p:nvPr/>
        </p:nvGrpSpPr>
        <p:grpSpPr>
          <a:xfrm flipH="1">
            <a:off x="2095356" y="5305487"/>
            <a:ext cx="436581" cy="383686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5" name="同心圆 5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solidFill>
                  <a:schemeClr val="tx1"/>
                </a:solidFill>
              </a:endParaRPr>
            </a:p>
          </p:txBody>
        </p:sp>
        <p:sp>
          <p:nvSpPr>
            <p:cNvPr id="16" name="椭圆 60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/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438731" y="5169064"/>
            <a:ext cx="647158" cy="544211"/>
            <a:chOff x="304800" y="673100"/>
            <a:chExt cx="4000500" cy="4000500"/>
          </a:xfrm>
          <a:solidFill>
            <a:schemeClr val="accent6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6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solidFill>
                  <a:schemeClr val="tx1"/>
                </a:solidFill>
              </a:endParaRPr>
            </a:p>
          </p:txBody>
        </p:sp>
        <p:sp>
          <p:nvSpPr>
            <p:cNvPr id="19" name="椭圆 63"/>
            <p:cNvSpPr/>
            <p:nvPr/>
          </p:nvSpPr>
          <p:spPr>
            <a:xfrm>
              <a:off x="392113" y="760413"/>
              <a:ext cx="3825874" cy="382587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/>
            </a:p>
          </p:txBody>
        </p:sp>
      </p:grpSp>
      <p:sp>
        <p:nvSpPr>
          <p:cNvPr id="20" name="六边形 19"/>
          <p:cNvSpPr/>
          <p:nvPr/>
        </p:nvSpPr>
        <p:spPr>
          <a:xfrm flipH="1">
            <a:off x="3027710" y="6119850"/>
            <a:ext cx="418626" cy="36617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/>
          </a:p>
        </p:txBody>
      </p:sp>
      <p:sp>
        <p:nvSpPr>
          <p:cNvPr id="21" name="六边形 20"/>
          <p:cNvSpPr/>
          <p:nvPr/>
        </p:nvSpPr>
        <p:spPr>
          <a:xfrm flipH="1">
            <a:off x="566738" y="6488403"/>
            <a:ext cx="220852" cy="183088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7026" y="2173838"/>
            <a:ext cx="8176674" cy="1313309"/>
          </a:xfrm>
        </p:spPr>
        <p:txBody>
          <a:bodyPr wrap="square" anchor="b" anchorCtr="0">
            <a:normAutofit/>
          </a:bodyPr>
          <a:lstStyle>
            <a:lvl1pPr algn="r">
              <a:defRPr sz="66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D39-A8C9-4781-B9D6-206B39F33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A55-C997-42FB-9405-5BC3351C656C}" type="slidenum">
              <a:rPr lang="zh-CN" altLang="en-US" smtClean="0"/>
            </a:fld>
            <a:endParaRPr lang="zh-CN" altLang="en-US"/>
          </a:p>
        </p:txBody>
      </p:sp>
      <p:sp>
        <p:nvSpPr>
          <p:cNvPr id="23" name="内容占位符 22"/>
          <p:cNvSpPr>
            <a:spLocks noGrp="1"/>
          </p:cNvSpPr>
          <p:nvPr>
            <p:ph sz="quarter" idx="13"/>
          </p:nvPr>
        </p:nvSpPr>
        <p:spPr>
          <a:xfrm>
            <a:off x="2377026" y="3594100"/>
            <a:ext cx="8176674" cy="611579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D39-A8C9-4781-B9D6-206B39F33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A55-C997-42FB-9405-5BC3351C6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9027" y="561268"/>
            <a:ext cx="642037" cy="569032"/>
            <a:chOff x="330327" y="179541"/>
            <a:chExt cx="1150400" cy="1019591"/>
          </a:xfrm>
        </p:grpSpPr>
        <p:sp>
          <p:nvSpPr>
            <p:cNvPr id="9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endParaRPr lang="zh-CN" altLang="en-US" sz="1865">
                <a:solidFill>
                  <a:prstClr val="black"/>
                </a:solidFill>
              </a:endParaRPr>
            </a:p>
          </p:txBody>
        </p:sp>
        <p:sp>
          <p:nvSpPr>
            <p:cNvPr id="10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endParaRPr lang="zh-CN" altLang="en-US" sz="1865">
                <a:solidFill>
                  <a:prstClr val="black"/>
                </a:solidFill>
              </a:endParaRPr>
            </a:p>
          </p:txBody>
        </p:sp>
        <p:grpSp>
          <p:nvGrpSpPr>
            <p:cNvPr id="11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2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6200" y="365125"/>
            <a:ext cx="11176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283700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1D39-A8C9-4781-B9D6-206B39F33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0A55-C997-42FB-9405-5BC3351C6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3627" y="700968"/>
            <a:ext cx="755523" cy="669614"/>
            <a:chOff x="330327" y="179541"/>
            <a:chExt cx="1150400" cy="1019591"/>
          </a:xfrm>
        </p:grpSpPr>
        <p:sp>
          <p:nvSpPr>
            <p:cNvPr id="8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endParaRPr lang="zh-CN" altLang="en-US" sz="1865">
                <a:solidFill>
                  <a:prstClr val="black"/>
                </a:solidFill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endParaRPr lang="zh-CN" altLang="en-US" sz="1865">
                <a:solidFill>
                  <a:prstClr val="black"/>
                </a:solidFill>
              </a:endParaRPr>
            </a:p>
          </p:txBody>
        </p:sp>
        <p:grpSp>
          <p:nvGrpSpPr>
            <p:cNvPr id="10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1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endParaRPr lang="zh-CN" altLang="en-US" sz="1865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C61D39-A8C9-4781-B9D6-206B39F33D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A2A0A55-C997-42FB-9405-5BC3351C656C}" type="slidenum">
              <a:rPr lang="zh-CN" altLang="en-US" smtClean="0"/>
            </a:fld>
            <a:endParaRPr lang="zh-CN" altLang="en-US"/>
          </a:p>
        </p:txBody>
      </p:sp>
      <p:sp>
        <p:nvSpPr>
          <p:cNvPr id="13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9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algn="l"/>
            <a:r>
              <a:rPr lang="en-US" altLang="zh-CN"/>
              <a:t>Coursitter</a:t>
            </a:r>
            <a:br>
              <a:rPr lang="en-US" altLang="zh-CN"/>
            </a:br>
            <a:r>
              <a:rPr lang="en-US" altLang="zh-CN"/>
              <a:t>C04</a:t>
            </a:r>
            <a:endParaRPr lang="en-US" altLang="zh-CN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799590" y="3486150"/>
            <a:ext cx="8868410" cy="1067435"/>
          </a:xfrm>
        </p:spPr>
        <p:txBody>
          <a:bodyPr>
            <a:normAutofit fontScale="90000"/>
          </a:bodyPr>
          <a:p>
            <a:pPr algn="l"/>
            <a:r>
              <a:rPr lang="zh-CN" altLang="zh-CN" dirty="0"/>
              <a:t>王之剑</a:t>
            </a:r>
            <a:r>
              <a:rPr lang="en-US" altLang="zh-CN" dirty="0"/>
              <a:t>		</a:t>
            </a:r>
            <a:r>
              <a:rPr lang="zh-CN" altLang="en-US" dirty="0"/>
              <a:t>周恒</a:t>
            </a:r>
            <a:r>
              <a:rPr lang="en-US" altLang="zh-CN" dirty="0"/>
              <a:t>		</a:t>
            </a:r>
            <a:r>
              <a:rPr lang="zh-CN" altLang="en-US" dirty="0"/>
              <a:t>孟星宇</a:t>
            </a:r>
            <a:endParaRPr lang="zh-CN" altLang="en-US" dirty="0"/>
          </a:p>
          <a:p>
            <a:pPr algn="l"/>
            <a:r>
              <a:rPr lang="zh-CN" altLang="en-US" dirty="0"/>
              <a:t>赵航</a:t>
            </a:r>
            <a:r>
              <a:rPr lang="en-US" altLang="zh-CN" dirty="0"/>
              <a:t>		</a:t>
            </a:r>
            <a:r>
              <a:rPr lang="zh-CN" altLang="en-US" dirty="0"/>
              <a:t>徐俊良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dirty="0" smtClean="0">
                <a:sym typeface="+mn-ea"/>
              </a:rPr>
              <a:t>APIs and Services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HTML/CSS for web page and website style</a:t>
            </a:r>
            <a:endParaRPr lang="en-US" altLang="zh-CN"/>
          </a:p>
          <a:p>
            <a:r>
              <a:rPr lang="en-US" altLang="zh-CN"/>
              <a:t>JavaScript for website function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Function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Different log in way for user and administrator.</a:t>
            </a:r>
            <a:endParaRPr lang="en-US" altLang="zh-CN"/>
          </a:p>
          <a:p>
            <a:r>
              <a:rPr lang="en-US" altLang="zh-CN"/>
              <a:t>List the courses and personal course timetable.</a:t>
            </a:r>
            <a:endParaRPr lang="en-US" altLang="zh-CN"/>
          </a:p>
          <a:p>
            <a:r>
              <a:rPr lang="en-US" altLang="zh-CN"/>
              <a:t>Judge whether it is feasible for students to choose these course and alter the reason if cannot </a:t>
            </a:r>
            <a:r>
              <a:rPr lang="en-US" altLang="zh-CN">
                <a:sym typeface="+mn-ea"/>
              </a:rPr>
              <a:t>register.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Administrator:  modify the course information.</a:t>
            </a:r>
            <a:endParaRPr lang="en-US" altLang="zh-CN"/>
          </a:p>
          <a:p>
            <a:r>
              <a:rPr lang="en-US" altLang="zh-CN">
                <a:sym typeface="+mn-ea"/>
              </a:rPr>
              <a:t>Administrator: modify the student's course timetable even student cannot register the course.</a:t>
            </a:r>
            <a:endParaRPr lang="en-US" altLang="zh-CN"/>
          </a:p>
          <a:p>
            <a:r>
              <a:rPr lang="en-US" altLang="zh-CN">
                <a:sym typeface="+mn-ea"/>
              </a:rPr>
              <a:t>User: choose and drop the course.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943610" y="468630"/>
            <a:ext cx="10304145" cy="5920740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 altLang="zh-CN" sz="800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Question</a:t>
            </a:r>
            <a:endParaRPr lang="en-US" altLang="zh-CN" sz="800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zh-CN" sz="800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&amp;</a:t>
            </a:r>
            <a:endParaRPr lang="en-US" altLang="zh-CN" sz="800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zh-CN" sz="800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Answer</a:t>
            </a:r>
            <a:endParaRPr lang="en-US" altLang="zh-CN" sz="800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endParaRPr lang="en-US" altLang="zh-CN" sz="8000">
              <a:ln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74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74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7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74"/>
</p:tagLst>
</file>

<file path=ppt/tags/tag3.xml><?xml version="1.0" encoding="utf-8"?>
<p:tagLst xmlns:p="http://schemas.openxmlformats.org/presentationml/2006/main">
  <p:tag name="KSO_WM_TEMPLATE_CATEGORY" val="custom"/>
  <p:tag name="KSO_WM_TEMPLATE_INDEX" val="20184574"/>
  <p:tag name="KSO_WM_TAG_VERSION" val="1.0"/>
  <p:tag name="KSO_WM_TEMPLATE_THUMBS_INDEX" val="1、9、12、16、19、22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5.xml><?xml version="1.0" encoding="utf-8"?>
<p:tagLst xmlns:p="http://schemas.openxmlformats.org/presentationml/2006/main">
  <p:tag name="KSO_WM_TEMPLATE_CATEGORY" val="custom"/>
  <p:tag name="KSO_WM_TEMPLATE_INDEX" val="20184574"/>
  <p:tag name="KSO_WM_UNIT_TYPE" val="b"/>
  <p:tag name="KSO_WM_UNIT_INDEX" val="1"/>
  <p:tag name="KSO_WM_UNIT_ID" val="custom20184574_1*b*1"/>
  <p:tag name="KSO_WM_UNIT_LAYERLEVEL" val="1"/>
  <p:tag name="KSO_WM_UNIT_VALUE" val="3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IMPLE GEOMETRIC COLOR BUSINESS GENERAL"/>
</p:tagLst>
</file>

<file path=ppt/tags/tag6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46_1"/>
  <p:tag name="KSO_WM_TEMPLATE_CATEGORY" val="custom"/>
  <p:tag name="KSO_WM_TEMPLATE_INDEX" val="20184574"/>
  <p:tag name="KSO_WM_SLIDE_ID" val="custom20184574_1"/>
  <p:tag name="KSO_WM_SLIDE_INDEX" val="1"/>
  <p:tag name="KSO_WM_TEMPLATE_SUBCATEGORY" val="combine"/>
  <p:tag name="KSO_WM_TEMPLATE_THUMBS_INDEX" val="1、9、12、16、19、22、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74"/>
</p:tagLst>
</file>

<file path=ppt/tags/tag8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contents"/>
  <p:tag name="KSO_WM_BEAUTIFY_FLAG" val="#wm#"/>
  <p:tag name="KSO_WM_COMBINE_RELATE_SLIDE_ID" val="custom20181345_6"/>
  <p:tag name="KSO_WM_TEMPLATE_CATEGORY" val="custom"/>
  <p:tag name="KSO_WM_TEMPLATE_INDEX" val="20184574"/>
  <p:tag name="KSO_WM_SLIDE_ID" val="custom20184566_6"/>
  <p:tag name="KSO_WM_SLIDE_INDEX" val="6"/>
  <p:tag name="KSO_WM_DIAGRAM_GROUP_CODE" val="l1-1"/>
  <p:tag name="KSO_WM_TEMPLATE_SUBCATEGORY" val="combine"/>
  <p:tag name="KSO_WM_SLIDE_SUBTYPE" val="diag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74"/>
</p:tagLst>
</file>

<file path=ppt/theme/theme1.xml><?xml version="1.0" encoding="utf-8"?>
<a:theme xmlns:a="http://schemas.openxmlformats.org/drawingml/2006/main" name="自定义设计方案">
  <a:themeElements>
    <a:clrScheme name="自定义 20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16D65"/>
      </a:accent1>
      <a:accent2>
        <a:srgbClr val="ED7D31"/>
      </a:accent2>
      <a:accent3>
        <a:srgbClr val="A5A5A5"/>
      </a:accent3>
      <a:accent4>
        <a:srgbClr val="FFFFFF"/>
      </a:accent4>
      <a:accent5>
        <a:srgbClr val="00A9EA"/>
      </a:accent5>
      <a:accent6>
        <a:srgbClr val="95BD7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WPS 演示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自定义设计方案</vt:lpstr>
      <vt:lpstr>Coursitter C04</vt:lpstr>
      <vt:lpstr>APIs and Services</vt:lpstr>
      <vt:lpstr>Function</vt:lpstr>
      <vt:lpstr>Service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王之剑</cp:lastModifiedBy>
  <cp:revision>3</cp:revision>
  <dcterms:created xsi:type="dcterms:W3CDTF">2018-10-10T01:18:00Z</dcterms:created>
  <dcterms:modified xsi:type="dcterms:W3CDTF">2018-10-10T03:17:02Z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