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Lst>
  <p:notesMasterIdLst>
    <p:notesMasterId r:id="rId46"/>
  </p:notesMasterIdLst>
  <p:handoutMasterIdLst>
    <p:handoutMasterId r:id="rId47"/>
  </p:handoutMasterIdLst>
  <p:sldIdLst>
    <p:sldId id="256" r:id="rId5"/>
    <p:sldId id="258" r:id="rId6"/>
    <p:sldId id="288" r:id="rId7"/>
    <p:sldId id="315" r:id="rId8"/>
    <p:sldId id="316" r:id="rId9"/>
    <p:sldId id="317" r:id="rId10"/>
    <p:sldId id="318" r:id="rId11"/>
    <p:sldId id="259" r:id="rId12"/>
    <p:sldId id="286" r:id="rId13"/>
    <p:sldId id="287" r:id="rId14"/>
    <p:sldId id="320" r:id="rId15"/>
    <p:sldId id="322" r:id="rId16"/>
    <p:sldId id="269" r:id="rId17"/>
    <p:sldId id="267" r:id="rId18"/>
    <p:sldId id="268" r:id="rId19"/>
    <p:sldId id="313" r:id="rId20"/>
    <p:sldId id="294" r:id="rId21"/>
    <p:sldId id="295" r:id="rId22"/>
    <p:sldId id="271" r:id="rId23"/>
    <p:sldId id="272" r:id="rId24"/>
    <p:sldId id="273" r:id="rId25"/>
    <p:sldId id="274" r:id="rId26"/>
    <p:sldId id="275" r:id="rId27"/>
    <p:sldId id="276" r:id="rId28"/>
    <p:sldId id="277" r:id="rId29"/>
    <p:sldId id="278" r:id="rId30"/>
    <p:sldId id="304" r:id="rId31"/>
    <p:sldId id="279" r:id="rId32"/>
    <p:sldId id="301" r:id="rId33"/>
    <p:sldId id="303" r:id="rId34"/>
    <p:sldId id="292" r:id="rId35"/>
    <p:sldId id="293" r:id="rId36"/>
    <p:sldId id="307" r:id="rId37"/>
    <p:sldId id="305" r:id="rId38"/>
    <p:sldId id="306" r:id="rId39"/>
    <p:sldId id="314" r:id="rId40"/>
    <p:sldId id="283" r:id="rId41"/>
    <p:sldId id="284" r:id="rId42"/>
    <p:sldId id="310" r:id="rId43"/>
    <p:sldId id="308" r:id="rId44"/>
    <p:sldId id="309" r:id="rId4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40" autoAdjust="0"/>
  </p:normalViewPr>
  <p:slideViewPr>
    <p:cSldViewPr>
      <p:cViewPr varScale="1">
        <p:scale>
          <a:sx n="93" d="100"/>
          <a:sy n="93" d="100"/>
        </p:scale>
        <p:origin x="102" y="1098"/>
      </p:cViewPr>
      <p:guideLst>
        <p:guide orient="horz" pos="2160"/>
        <p:guide pos="2880"/>
      </p:guideLst>
    </p:cSldViewPr>
  </p:slideViewPr>
  <p:notesTextViewPr>
    <p:cViewPr>
      <p:scale>
        <a:sx n="100" d="100"/>
        <a:sy n="100" d="100"/>
      </p:scale>
      <p:origin x="0" y="0"/>
    </p:cViewPr>
  </p:notesTextViewPr>
  <p:notesViewPr>
    <p:cSldViewPr>
      <p:cViewPr varScale="1">
        <p:scale>
          <a:sx n="81" d="100"/>
          <a:sy n="81" d="100"/>
        </p:scale>
        <p:origin x="-203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3CB463F-4CEC-481E-A59E-B0218807C7EE}" type="datetimeFigureOut">
              <a:rPr lang="zh-CN" altLang="en-US" smtClean="0"/>
              <a:pPr/>
              <a:t>2018/1/14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8768B2F-10B1-4919-9A84-5C95EE6242C7}" type="slidenum">
              <a:rPr lang="zh-CN" altLang="en-US" smtClean="0"/>
              <a:pPr/>
              <a:t>‹#›</a:t>
            </a:fld>
            <a:endParaRPr lang="zh-CN" altLang="en-US"/>
          </a:p>
        </p:txBody>
      </p:sp>
    </p:spTree>
    <p:extLst>
      <p:ext uri="{BB962C8B-B14F-4D97-AF65-F5344CB8AC3E}">
        <p14:creationId xmlns:p14="http://schemas.microsoft.com/office/powerpoint/2010/main" val="17384735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92DF3-F5BD-4D81-B742-5536E647A120}" type="datetimeFigureOut">
              <a:rPr lang="zh-CN" altLang="en-US" smtClean="0"/>
              <a:pPr/>
              <a:t>2018/1/14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73904F-A4C0-4B49-8490-570E19D4C602}" type="slidenum">
              <a:rPr lang="zh-CN" altLang="en-US" smtClean="0"/>
              <a:pPr/>
              <a:t>‹#›</a:t>
            </a:fld>
            <a:endParaRPr lang="zh-CN" altLang="en-US"/>
          </a:p>
        </p:txBody>
      </p:sp>
    </p:spTree>
    <p:extLst>
      <p:ext uri="{BB962C8B-B14F-4D97-AF65-F5344CB8AC3E}">
        <p14:creationId xmlns:p14="http://schemas.microsoft.com/office/powerpoint/2010/main" val="3165862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E73904F-A4C0-4B49-8490-570E19D4C602}" type="slidenum">
              <a:rPr lang="zh-CN" altLang="en-US" smtClean="0"/>
              <a:pPr/>
              <a:t>6</a:t>
            </a:fld>
            <a:endParaRPr lang="zh-CN" altLang="en-US"/>
          </a:p>
        </p:txBody>
      </p:sp>
    </p:spTree>
    <p:extLst>
      <p:ext uri="{BB962C8B-B14F-4D97-AF65-F5344CB8AC3E}">
        <p14:creationId xmlns:p14="http://schemas.microsoft.com/office/powerpoint/2010/main" val="2452045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比如，网络总带宽为</a:t>
            </a:r>
            <a:r>
              <a:rPr lang="en-US" altLang="zh-CN" dirty="0"/>
              <a:t>100Mbps</a:t>
            </a:r>
            <a:r>
              <a:rPr lang="zh-CN" altLang="en-US" dirty="0"/>
              <a:t>，而</a:t>
            </a:r>
            <a:r>
              <a:rPr lang="en-US" altLang="zh-CN" dirty="0"/>
              <a:t>BT</a:t>
            </a:r>
            <a:r>
              <a:rPr lang="zh-CN" altLang="en-US" dirty="0"/>
              <a:t>下载占用了</a:t>
            </a:r>
            <a:r>
              <a:rPr lang="en-US" altLang="zh-CN" dirty="0"/>
              <a:t>90Mbps</a:t>
            </a:r>
            <a:r>
              <a:rPr lang="zh-CN" altLang="en-US" dirty="0"/>
              <a:t>，其他</a:t>
            </a:r>
          </a:p>
          <a:p>
            <a:r>
              <a:rPr lang="zh-CN" altLang="en-US" dirty="0"/>
              <a:t>业务就只能占用剩下的</a:t>
            </a:r>
            <a:r>
              <a:rPr lang="en-US" altLang="zh-CN" dirty="0"/>
              <a:t>10Mbps</a:t>
            </a:r>
            <a:r>
              <a:rPr lang="zh-CN" altLang="en-US" dirty="0"/>
              <a:t>。而如果限制</a:t>
            </a:r>
            <a:r>
              <a:rPr lang="en-US" altLang="zh-CN" dirty="0"/>
              <a:t>BT</a:t>
            </a:r>
            <a:r>
              <a:rPr lang="zh-CN" altLang="en-US" dirty="0"/>
              <a:t>下载占用的最大带宽为</a:t>
            </a:r>
          </a:p>
          <a:p>
            <a:r>
              <a:rPr lang="en-US" altLang="zh-CN" dirty="0"/>
              <a:t>50Mbps</a:t>
            </a:r>
            <a:r>
              <a:rPr lang="zh-CN" altLang="en-US" dirty="0"/>
              <a:t>，则也就提高了其他业务的服务质量，使其他业务能够占用最</a:t>
            </a:r>
          </a:p>
          <a:p>
            <a:r>
              <a:rPr lang="zh-CN" altLang="en-US" dirty="0"/>
              <a:t>少</a:t>
            </a:r>
            <a:r>
              <a:rPr lang="en-US" altLang="zh-CN" dirty="0"/>
              <a:t>50Mbps</a:t>
            </a:r>
            <a:r>
              <a:rPr lang="zh-CN" altLang="en-US" dirty="0"/>
              <a:t>的带宽，但是这是在损害</a:t>
            </a:r>
            <a:r>
              <a:rPr lang="en-US" altLang="zh-CN" dirty="0"/>
              <a:t>BT</a:t>
            </a:r>
            <a:r>
              <a:rPr lang="zh-CN" altLang="en-US" dirty="0"/>
              <a:t>业务的服务质量为前提的。</a:t>
            </a:r>
          </a:p>
        </p:txBody>
      </p:sp>
      <p:sp>
        <p:nvSpPr>
          <p:cNvPr id="4" name="灯片编号占位符 3"/>
          <p:cNvSpPr>
            <a:spLocks noGrp="1"/>
          </p:cNvSpPr>
          <p:nvPr>
            <p:ph type="sldNum" sz="quarter" idx="10"/>
          </p:nvPr>
        </p:nvSpPr>
        <p:spPr/>
        <p:txBody>
          <a:bodyPr/>
          <a:lstStyle/>
          <a:p>
            <a:fld id="{BE73904F-A4C0-4B49-8490-570E19D4C602}" type="slidenum">
              <a:rPr lang="zh-CN" altLang="en-US" smtClean="0"/>
              <a:pPr/>
              <a:t>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E73904F-A4C0-4B49-8490-570E19D4C602}" type="slidenum">
              <a:rPr lang="zh-CN" altLang="en-US" smtClean="0"/>
              <a:pPr/>
              <a:t>13</a:t>
            </a:fld>
            <a:endParaRPr lang="zh-CN" altLang="en-US"/>
          </a:p>
        </p:txBody>
      </p:sp>
    </p:spTree>
    <p:extLst>
      <p:ext uri="{BB962C8B-B14F-4D97-AF65-F5344CB8AC3E}">
        <p14:creationId xmlns:p14="http://schemas.microsoft.com/office/powerpoint/2010/main" val="763051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ts val="2600"/>
              </a:lnSpc>
              <a:defRPr/>
            </a:pPr>
            <a:r>
              <a:rPr lang="en-US" altLang="zh-CN" sz="1200" dirty="0"/>
              <a:t>RSTP</a:t>
            </a:r>
            <a:r>
              <a:rPr lang="zh-CN" altLang="en-US" sz="1200" dirty="0"/>
              <a:t>判断拓扑结构变化的标准是：非边缘端口的端口进入</a:t>
            </a:r>
            <a:r>
              <a:rPr lang="en-US" altLang="zh-CN" sz="1200" dirty="0"/>
              <a:t>Forwarding</a:t>
            </a:r>
            <a:r>
              <a:rPr lang="zh-CN" altLang="en-US" sz="1200" dirty="0"/>
              <a:t>状态。发现变化的交换机及会做以下工作：</a:t>
            </a:r>
            <a:endParaRPr lang="en-US" altLang="zh-CN" sz="1200" dirty="0"/>
          </a:p>
          <a:p>
            <a:pPr eaLnBrk="1" hangingPunct="1">
              <a:lnSpc>
                <a:spcPts val="2600"/>
              </a:lnSpc>
              <a:defRPr/>
            </a:pPr>
            <a:r>
              <a:rPr lang="zh-CN" altLang="en-US" sz="1200" dirty="0"/>
              <a:t>（</a:t>
            </a:r>
            <a:r>
              <a:rPr lang="en-US" altLang="zh-CN" sz="1200" dirty="0"/>
              <a:t>1</a:t>
            </a:r>
            <a:r>
              <a:rPr lang="zh-CN" altLang="en-US" sz="1200" dirty="0"/>
              <a:t>）为所有非边缘端口的其他端口启动一个计数器</a:t>
            </a:r>
            <a:r>
              <a:rPr lang="en-US" altLang="zh-CN" sz="1200" dirty="0"/>
              <a:t>TC  While Timer</a:t>
            </a:r>
            <a:r>
              <a:rPr lang="zh-CN" altLang="en-US" sz="1200" dirty="0"/>
              <a:t>（</a:t>
            </a:r>
            <a:r>
              <a:rPr lang="en-US" altLang="zh-CN" sz="1200" dirty="0"/>
              <a:t>2</a:t>
            </a:r>
            <a:r>
              <a:rPr lang="zh-CN" altLang="en-US" sz="1200" dirty="0"/>
              <a:t>倍的</a:t>
            </a:r>
            <a:r>
              <a:rPr lang="en-US" altLang="zh-CN" sz="1200" dirty="0"/>
              <a:t>hello time</a:t>
            </a:r>
            <a:r>
              <a:rPr lang="zh-CN" altLang="en-US" sz="1200" dirty="0"/>
              <a:t>）；</a:t>
            </a:r>
            <a:endParaRPr lang="en-US" altLang="zh-CN" sz="1200" dirty="0"/>
          </a:p>
          <a:p>
            <a:pPr eaLnBrk="1" hangingPunct="1">
              <a:lnSpc>
                <a:spcPts val="2600"/>
              </a:lnSpc>
              <a:defRPr/>
            </a:pPr>
            <a:r>
              <a:rPr lang="zh-CN" altLang="en-US" sz="1200" dirty="0"/>
              <a:t>（</a:t>
            </a:r>
            <a:r>
              <a:rPr lang="en-US" altLang="zh-CN" sz="1200" dirty="0"/>
              <a:t>2</a:t>
            </a:r>
            <a:r>
              <a:rPr lang="zh-CN" altLang="en-US" sz="1200" dirty="0"/>
              <a:t>）清空这些端口上的</a:t>
            </a:r>
            <a:r>
              <a:rPr lang="en-US" altLang="zh-CN" sz="1200" dirty="0"/>
              <a:t>MAC</a:t>
            </a:r>
            <a:r>
              <a:rPr lang="zh-CN" altLang="en-US" sz="1200" dirty="0"/>
              <a:t>地址；</a:t>
            </a:r>
            <a:endParaRPr lang="en-US" altLang="zh-CN" sz="1200" dirty="0"/>
          </a:p>
          <a:p>
            <a:pPr eaLnBrk="1" hangingPunct="1">
              <a:lnSpc>
                <a:spcPts val="2600"/>
              </a:lnSpc>
              <a:defRPr/>
            </a:pPr>
            <a:r>
              <a:rPr lang="zh-CN" altLang="en-US" sz="1200" dirty="0"/>
              <a:t>（</a:t>
            </a:r>
            <a:r>
              <a:rPr lang="en-US" altLang="zh-CN" sz="1200" dirty="0"/>
              <a:t>3</a:t>
            </a:r>
            <a:r>
              <a:rPr lang="zh-CN" altLang="en-US" sz="1200" dirty="0"/>
              <a:t>）在</a:t>
            </a:r>
            <a:r>
              <a:rPr lang="en-US" altLang="zh-CN" sz="1200" dirty="0"/>
              <a:t>TC While Timer</a:t>
            </a:r>
            <a:r>
              <a:rPr lang="zh-CN" altLang="en-US" sz="1200" dirty="0"/>
              <a:t>有效期内，这些端口向外发送</a:t>
            </a:r>
            <a:r>
              <a:rPr lang="en-US" altLang="zh-CN" sz="1200" dirty="0"/>
              <a:t>TC</a:t>
            </a:r>
            <a:r>
              <a:rPr lang="zh-CN" altLang="en-US" sz="1200" dirty="0"/>
              <a:t>位置</a:t>
            </a:r>
            <a:r>
              <a:rPr lang="en-US" altLang="zh-CN" sz="1200" dirty="0"/>
              <a:t>1</a:t>
            </a:r>
            <a:r>
              <a:rPr lang="zh-CN" altLang="en-US" sz="1200" dirty="0"/>
              <a:t>的</a:t>
            </a:r>
            <a:r>
              <a:rPr lang="en-US" altLang="zh-CN" sz="1200" dirty="0"/>
              <a:t>BPDU</a:t>
            </a:r>
            <a:r>
              <a:rPr lang="zh-CN" altLang="en-US" sz="1200" dirty="0"/>
              <a:t>。</a:t>
            </a:r>
            <a:endParaRPr lang="en-US" altLang="zh-CN" sz="1200" dirty="0"/>
          </a:p>
          <a:p>
            <a:pPr eaLnBrk="1" hangingPunct="1">
              <a:lnSpc>
                <a:spcPts val="2600"/>
              </a:lnSpc>
              <a:defRPr/>
            </a:pPr>
            <a:r>
              <a:rPr lang="zh-CN" altLang="en-US" sz="1200" dirty="0"/>
              <a:t>其他交换机接收到</a:t>
            </a:r>
            <a:r>
              <a:rPr lang="en-US" altLang="zh-CN" sz="1200" dirty="0"/>
              <a:t>TC RSTP BPDU</a:t>
            </a:r>
            <a:r>
              <a:rPr lang="zh-CN" altLang="en-US" sz="1200" dirty="0"/>
              <a:t>，作如下变化：</a:t>
            </a:r>
            <a:endParaRPr lang="en-US" altLang="zh-CN" sz="1200" dirty="0"/>
          </a:p>
          <a:p>
            <a:pPr eaLnBrk="1" hangingPunct="1">
              <a:lnSpc>
                <a:spcPts val="2600"/>
              </a:lnSpc>
              <a:defRPr/>
            </a:pPr>
            <a:r>
              <a:rPr lang="zh-CN" altLang="en-US" sz="1200" dirty="0"/>
              <a:t>（</a:t>
            </a:r>
            <a:r>
              <a:rPr lang="en-US" altLang="zh-CN" sz="1200" dirty="0"/>
              <a:t>1</a:t>
            </a:r>
            <a:r>
              <a:rPr lang="zh-CN" altLang="en-US" sz="1200" dirty="0"/>
              <a:t>）清空除收到</a:t>
            </a:r>
            <a:r>
              <a:rPr lang="en-US" altLang="zh-CN" sz="1200" dirty="0"/>
              <a:t>TC</a:t>
            </a:r>
            <a:r>
              <a:rPr lang="zh-CN" altLang="en-US" sz="1200" dirty="0"/>
              <a:t>端口以外的所有端口的</a:t>
            </a:r>
            <a:r>
              <a:rPr lang="en-US" altLang="zh-CN" sz="1200" dirty="0"/>
              <a:t>MAC</a:t>
            </a:r>
            <a:r>
              <a:rPr lang="zh-CN" altLang="en-US" sz="1200" dirty="0"/>
              <a:t>地址；</a:t>
            </a:r>
            <a:endParaRPr lang="en-US" altLang="zh-CN" sz="1200" dirty="0"/>
          </a:p>
          <a:p>
            <a:pPr eaLnBrk="1" hangingPunct="1">
              <a:lnSpc>
                <a:spcPts val="2600"/>
              </a:lnSpc>
              <a:defRPr/>
            </a:pPr>
            <a:r>
              <a:rPr lang="zh-CN" altLang="en-US" sz="1200" dirty="0"/>
              <a:t>（</a:t>
            </a:r>
            <a:r>
              <a:rPr lang="en-US" altLang="zh-CN" sz="1200" dirty="0"/>
              <a:t>2</a:t>
            </a:r>
            <a:r>
              <a:rPr lang="zh-CN" altLang="en-US" sz="1200" dirty="0"/>
              <a:t>）在所有的端口和根端口上启动</a:t>
            </a:r>
            <a:r>
              <a:rPr lang="en-US" altLang="zh-CN" sz="1200" dirty="0"/>
              <a:t>TC While Timer</a:t>
            </a:r>
            <a:r>
              <a:rPr lang="zh-CN" altLang="en-US" sz="1200" dirty="0"/>
              <a:t>，并发送</a:t>
            </a:r>
            <a:r>
              <a:rPr lang="en-US" altLang="zh-CN" sz="1200" dirty="0"/>
              <a:t>TC</a:t>
            </a:r>
            <a:r>
              <a:rPr lang="zh-CN" altLang="en-US" sz="1200" dirty="0"/>
              <a:t>报文。然后在这段时间内，这些端口向外发送</a:t>
            </a:r>
            <a:r>
              <a:rPr lang="en-US" altLang="zh-CN" sz="1200" dirty="0"/>
              <a:t>TC</a:t>
            </a:r>
            <a:r>
              <a:rPr lang="zh-CN" altLang="en-US" sz="1200" dirty="0"/>
              <a:t>报文。</a:t>
            </a:r>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fld id="{BE73904F-A4C0-4B49-8490-570E19D4C602}" type="slidenum">
              <a:rPr lang="zh-CN" altLang="en-US" smtClean="0"/>
              <a:pPr/>
              <a:t>18</a:t>
            </a:fld>
            <a:endParaRPr lang="zh-CN" altLang="en-US"/>
          </a:p>
        </p:txBody>
      </p:sp>
    </p:spTree>
    <p:extLst>
      <p:ext uri="{BB962C8B-B14F-4D97-AF65-F5344CB8AC3E}">
        <p14:creationId xmlns:p14="http://schemas.microsoft.com/office/powerpoint/2010/main" val="1425125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E73904F-A4C0-4B49-8490-570E19D4C602}" type="slidenum">
              <a:rPr lang="zh-CN" altLang="en-US" smtClean="0"/>
              <a:pPr/>
              <a:t>22</a:t>
            </a:fld>
            <a:endParaRPr lang="zh-CN" altLang="en-US"/>
          </a:p>
        </p:txBody>
      </p:sp>
    </p:spTree>
    <p:extLst>
      <p:ext uri="{BB962C8B-B14F-4D97-AF65-F5344CB8AC3E}">
        <p14:creationId xmlns:p14="http://schemas.microsoft.com/office/powerpoint/2010/main" val="3542102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E73904F-A4C0-4B49-8490-570E19D4C602}" type="slidenum">
              <a:rPr lang="zh-CN" altLang="en-US" smtClean="0"/>
              <a:pPr/>
              <a:t>29</a:t>
            </a:fld>
            <a:endParaRPr lang="zh-CN" altLang="en-US"/>
          </a:p>
        </p:txBody>
      </p:sp>
    </p:spTree>
    <p:extLst>
      <p:ext uri="{BB962C8B-B14F-4D97-AF65-F5344CB8AC3E}">
        <p14:creationId xmlns:p14="http://schemas.microsoft.com/office/powerpoint/2010/main" val="3126052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E73904F-A4C0-4B49-8490-570E19D4C602}" type="slidenum">
              <a:rPr lang="zh-CN" altLang="en-US" smtClean="0"/>
              <a:pPr/>
              <a:t>39</a:t>
            </a:fld>
            <a:endParaRPr lang="zh-CN" altLang="en-US"/>
          </a:p>
        </p:txBody>
      </p:sp>
    </p:spTree>
    <p:extLst>
      <p:ext uri="{BB962C8B-B14F-4D97-AF65-F5344CB8AC3E}">
        <p14:creationId xmlns:p14="http://schemas.microsoft.com/office/powerpoint/2010/main" val="40320915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6877050" y="0"/>
            <a:ext cx="2266950" cy="6858000"/>
          </a:xfrm>
          <a:prstGeom prst="rect">
            <a:avLst/>
          </a:prstGeom>
          <a:solidFill>
            <a:srgbClr val="556076"/>
          </a:solidFill>
          <a:ln w="9525">
            <a:noFill/>
            <a:miter lim="800000"/>
            <a:headEnd/>
            <a:tailEnd/>
          </a:ln>
        </p:spPr>
        <p:txBody>
          <a:bodyPr wrap="none" anchor="ctr"/>
          <a:lstStyle/>
          <a:p>
            <a:pPr>
              <a:defRPr/>
            </a:pPr>
            <a:endParaRPr lang="zh-CN" altLang="en-US"/>
          </a:p>
        </p:txBody>
      </p:sp>
      <p:sp>
        <p:nvSpPr>
          <p:cNvPr id="5" name="Rectangle 3"/>
          <p:cNvSpPr>
            <a:spLocks noChangeArrowheads="1"/>
          </p:cNvSpPr>
          <p:nvPr/>
        </p:nvSpPr>
        <p:spPr bwMode="auto">
          <a:xfrm>
            <a:off x="0" y="0"/>
            <a:ext cx="6804025" cy="4868863"/>
          </a:xfrm>
          <a:prstGeom prst="rect">
            <a:avLst/>
          </a:prstGeom>
          <a:solidFill>
            <a:srgbClr val="556076"/>
          </a:solidFill>
          <a:ln w="9525">
            <a:noFill/>
            <a:miter lim="800000"/>
            <a:headEnd/>
            <a:tailEnd/>
          </a:ln>
        </p:spPr>
        <p:txBody>
          <a:bodyPr wrap="none" anchor="ctr"/>
          <a:lstStyle/>
          <a:p>
            <a:pPr>
              <a:defRPr/>
            </a:pPr>
            <a:endParaRPr lang="zh-CN" altLang="en-US"/>
          </a:p>
        </p:txBody>
      </p:sp>
      <p:sp>
        <p:nvSpPr>
          <p:cNvPr id="6" name="Rectangle 4"/>
          <p:cNvSpPr>
            <a:spLocks noChangeArrowheads="1"/>
          </p:cNvSpPr>
          <p:nvPr userDrawn="1"/>
        </p:nvSpPr>
        <p:spPr bwMode="auto">
          <a:xfrm>
            <a:off x="6877050" y="0"/>
            <a:ext cx="2266950" cy="6858000"/>
          </a:xfrm>
          <a:prstGeom prst="rect">
            <a:avLst/>
          </a:prstGeom>
          <a:solidFill>
            <a:srgbClr val="DAE2DC">
              <a:alpha val="50195"/>
            </a:srgbClr>
          </a:solidFill>
          <a:ln w="9525">
            <a:noFill/>
            <a:miter lim="800000"/>
            <a:headEnd/>
            <a:tailEnd/>
          </a:ln>
        </p:spPr>
        <p:txBody>
          <a:bodyPr wrap="none" anchor="ctr"/>
          <a:lstStyle/>
          <a:p>
            <a:pPr>
              <a:defRPr/>
            </a:pPr>
            <a:endParaRPr lang="zh-CN" altLang="en-US"/>
          </a:p>
        </p:txBody>
      </p:sp>
      <p:sp>
        <p:nvSpPr>
          <p:cNvPr id="7" name="Text Box 8"/>
          <p:cNvSpPr txBox="1">
            <a:spLocks noChangeArrowheads="1"/>
          </p:cNvSpPr>
          <p:nvPr/>
        </p:nvSpPr>
        <p:spPr bwMode="auto">
          <a:xfrm>
            <a:off x="7032625" y="6529388"/>
            <a:ext cx="1943100" cy="212725"/>
          </a:xfrm>
          <a:prstGeom prst="rect">
            <a:avLst/>
          </a:prstGeom>
          <a:noFill/>
          <a:ln>
            <a:noFill/>
          </a:ln>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defRPr/>
            </a:pPr>
            <a:r>
              <a:rPr lang="en-US" altLang="zh-CN" sz="1400" b="1">
                <a:solidFill>
                  <a:schemeClr val="bg1"/>
                </a:solidFill>
                <a:latin typeface="Helvetica" pitchFamily="34" charset="0"/>
              </a:rPr>
              <a:t>www.galaxywind.com</a:t>
            </a:r>
          </a:p>
        </p:txBody>
      </p:sp>
      <p:sp>
        <p:nvSpPr>
          <p:cNvPr id="8" name="Rectangle 10"/>
          <p:cNvSpPr>
            <a:spLocks noChangeArrowheads="1"/>
          </p:cNvSpPr>
          <p:nvPr userDrawn="1"/>
        </p:nvSpPr>
        <p:spPr bwMode="auto">
          <a:xfrm>
            <a:off x="-3175" y="4076700"/>
            <a:ext cx="360363" cy="2781300"/>
          </a:xfrm>
          <a:prstGeom prst="rect">
            <a:avLst/>
          </a:prstGeom>
          <a:solidFill>
            <a:srgbClr val="556076"/>
          </a:solidFill>
          <a:ln w="9525">
            <a:noFill/>
            <a:miter lim="800000"/>
            <a:headEnd/>
            <a:tailEnd/>
          </a:ln>
        </p:spPr>
        <p:txBody>
          <a:bodyPr wrap="none" anchor="ctr"/>
          <a:lstStyle/>
          <a:p>
            <a:pPr>
              <a:defRPr/>
            </a:pPr>
            <a:endParaRPr lang="zh-CN" altLang="en-US"/>
          </a:p>
        </p:txBody>
      </p:sp>
      <p:sp>
        <p:nvSpPr>
          <p:cNvPr id="9" name="Rectangle 11"/>
          <p:cNvSpPr>
            <a:spLocks noChangeArrowheads="1"/>
          </p:cNvSpPr>
          <p:nvPr userDrawn="1"/>
        </p:nvSpPr>
        <p:spPr bwMode="auto">
          <a:xfrm>
            <a:off x="0" y="0"/>
            <a:ext cx="358775" cy="6858000"/>
          </a:xfrm>
          <a:prstGeom prst="rect">
            <a:avLst/>
          </a:prstGeom>
          <a:solidFill>
            <a:srgbClr val="DAE2DC">
              <a:alpha val="50195"/>
            </a:srgbClr>
          </a:solidFill>
          <a:ln w="9525">
            <a:noFill/>
            <a:miter lim="800000"/>
            <a:headEnd/>
            <a:tailEnd/>
          </a:ln>
        </p:spPr>
        <p:txBody>
          <a:bodyPr wrap="none" anchor="ctr"/>
          <a:lstStyle/>
          <a:p>
            <a:pPr>
              <a:defRPr/>
            </a:pPr>
            <a:endParaRPr lang="zh-CN" altLang="en-US"/>
          </a:p>
        </p:txBody>
      </p:sp>
      <p:sp>
        <p:nvSpPr>
          <p:cNvPr id="10" name="Rectangle 12"/>
          <p:cNvSpPr>
            <a:spLocks noChangeArrowheads="1"/>
          </p:cNvSpPr>
          <p:nvPr/>
        </p:nvSpPr>
        <p:spPr bwMode="auto">
          <a:xfrm>
            <a:off x="0" y="971550"/>
            <a:ext cx="9144000" cy="107950"/>
          </a:xfrm>
          <a:prstGeom prst="rect">
            <a:avLst/>
          </a:prstGeom>
          <a:solidFill>
            <a:srgbClr val="DAE2DC">
              <a:alpha val="50195"/>
            </a:srgbClr>
          </a:solidFill>
          <a:ln w="9525">
            <a:noFill/>
            <a:miter lim="800000"/>
            <a:headEnd/>
            <a:tailEnd/>
          </a:ln>
        </p:spPr>
        <p:txBody>
          <a:bodyPr wrap="none" anchor="ctr"/>
          <a:lstStyle/>
          <a:p>
            <a:pPr>
              <a:defRPr/>
            </a:pPr>
            <a:endParaRPr lang="zh-CN" altLang="en-US"/>
          </a:p>
        </p:txBody>
      </p:sp>
      <p:sp>
        <p:nvSpPr>
          <p:cNvPr id="11" name="Rectangle 13"/>
          <p:cNvSpPr>
            <a:spLocks noChangeArrowheads="1"/>
          </p:cNvSpPr>
          <p:nvPr/>
        </p:nvSpPr>
        <p:spPr bwMode="auto">
          <a:xfrm rot="5400000">
            <a:off x="3411538" y="3392487"/>
            <a:ext cx="6858000" cy="73025"/>
          </a:xfrm>
          <a:prstGeom prst="rect">
            <a:avLst/>
          </a:prstGeom>
          <a:solidFill>
            <a:schemeClr val="bg1"/>
          </a:solidFill>
          <a:ln w="9525">
            <a:noFill/>
            <a:miter lim="800000"/>
            <a:headEnd/>
            <a:tailEnd/>
          </a:ln>
        </p:spPr>
        <p:txBody>
          <a:bodyPr wrap="none" anchor="ctr"/>
          <a:lstStyle/>
          <a:p>
            <a:pPr>
              <a:defRPr/>
            </a:pPr>
            <a:endParaRPr lang="zh-CN" altLang="en-US"/>
          </a:p>
        </p:txBody>
      </p:sp>
      <p:pic>
        <p:nvPicPr>
          <p:cNvPr id="12" name="Picture 14" descr="选中2修改800X531"/>
          <p:cNvPicPr>
            <a:picLocks noChangeAspect="1" noChangeArrowheads="1"/>
          </p:cNvPicPr>
          <p:nvPr/>
        </p:nvPicPr>
        <p:blipFill>
          <a:blip r:embed="rId2" cstate="print"/>
          <a:srcRect/>
          <a:stretch>
            <a:fillRect/>
          </a:stretch>
        </p:blipFill>
        <p:spPr bwMode="auto">
          <a:xfrm>
            <a:off x="6877050" y="4876800"/>
            <a:ext cx="2266950" cy="1504950"/>
          </a:xfrm>
          <a:prstGeom prst="rect">
            <a:avLst/>
          </a:prstGeom>
          <a:noFill/>
          <a:ln w="9525">
            <a:noFill/>
            <a:miter lim="800000"/>
            <a:headEnd/>
            <a:tailEnd/>
          </a:ln>
        </p:spPr>
      </p:pic>
      <p:pic>
        <p:nvPicPr>
          <p:cNvPr id="13" name="Picture 15" descr="logoU432底变化2"/>
          <p:cNvPicPr>
            <a:picLocks noChangeAspect="1" noChangeArrowheads="1"/>
          </p:cNvPicPr>
          <p:nvPr/>
        </p:nvPicPr>
        <p:blipFill>
          <a:blip r:embed="rId3" cstate="print"/>
          <a:srcRect/>
          <a:stretch>
            <a:fillRect/>
          </a:stretch>
        </p:blipFill>
        <p:spPr bwMode="auto">
          <a:xfrm>
            <a:off x="539750" y="228600"/>
            <a:ext cx="1220788" cy="500063"/>
          </a:xfrm>
          <a:prstGeom prst="rect">
            <a:avLst/>
          </a:prstGeom>
          <a:noFill/>
          <a:ln w="9525">
            <a:noFill/>
            <a:miter lim="800000"/>
            <a:headEnd/>
            <a:tailEnd/>
          </a:ln>
        </p:spPr>
      </p:pic>
      <p:sp>
        <p:nvSpPr>
          <p:cNvPr id="14" name="Text Box 19"/>
          <p:cNvSpPr txBox="1">
            <a:spLocks noChangeArrowheads="1"/>
          </p:cNvSpPr>
          <p:nvPr/>
        </p:nvSpPr>
        <p:spPr bwMode="auto">
          <a:xfrm>
            <a:off x="7032625" y="6529388"/>
            <a:ext cx="1943100" cy="212725"/>
          </a:xfrm>
          <a:prstGeom prst="rect">
            <a:avLst/>
          </a:prstGeom>
          <a:noFill/>
          <a:ln>
            <a:noFill/>
          </a:ln>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defRPr/>
            </a:pPr>
            <a:r>
              <a:rPr lang="en-US" altLang="zh-CN" sz="1400" b="1">
                <a:solidFill>
                  <a:schemeClr val="bg1"/>
                </a:solidFill>
                <a:latin typeface="Helvetica" pitchFamily="34" charset="0"/>
              </a:rPr>
              <a:t>www.galaxywind.com</a:t>
            </a:r>
          </a:p>
        </p:txBody>
      </p:sp>
      <p:sp>
        <p:nvSpPr>
          <p:cNvPr id="15" name="Rectangle 24"/>
          <p:cNvSpPr>
            <a:spLocks noChangeArrowheads="1"/>
          </p:cNvSpPr>
          <p:nvPr userDrawn="1"/>
        </p:nvSpPr>
        <p:spPr bwMode="auto">
          <a:xfrm rot="5400000">
            <a:off x="3411538" y="3392487"/>
            <a:ext cx="6858000" cy="73025"/>
          </a:xfrm>
          <a:prstGeom prst="rect">
            <a:avLst/>
          </a:prstGeom>
          <a:solidFill>
            <a:schemeClr val="bg1"/>
          </a:solidFill>
          <a:ln w="9525">
            <a:noFill/>
            <a:miter lim="800000"/>
            <a:headEnd/>
            <a:tailEnd/>
          </a:ln>
        </p:spPr>
        <p:txBody>
          <a:bodyPr wrap="none" anchor="ctr"/>
          <a:lstStyle/>
          <a:p>
            <a:pPr>
              <a:defRPr/>
            </a:pPr>
            <a:endParaRPr lang="zh-CN" altLang="en-US"/>
          </a:p>
        </p:txBody>
      </p:sp>
      <p:sp>
        <p:nvSpPr>
          <p:cNvPr id="27654" name="Rectangle 6"/>
          <p:cNvSpPr>
            <a:spLocks noGrp="1" noChangeArrowheads="1"/>
          </p:cNvSpPr>
          <p:nvPr>
            <p:ph type="ctrTitle"/>
          </p:nvPr>
        </p:nvSpPr>
        <p:spPr>
          <a:xfrm>
            <a:off x="468313" y="1196975"/>
            <a:ext cx="6191250" cy="3311525"/>
          </a:xfrm>
          <a:ln algn="ctr"/>
        </p:spPr>
        <p:txBody>
          <a:bodyPr/>
          <a:lstStyle>
            <a:lvl1pPr algn="l">
              <a:defRPr/>
            </a:lvl1pPr>
          </a:lstStyle>
          <a:p>
            <a:r>
              <a:rPr lang="en-US" altLang="zh-CN" noProof="1"/>
              <a:t>Click to edit Master title style</a:t>
            </a:r>
          </a:p>
        </p:txBody>
      </p:sp>
      <p:sp>
        <p:nvSpPr>
          <p:cNvPr id="27655" name="Rectangle 7"/>
          <p:cNvSpPr>
            <a:spLocks noGrp="1" noChangeArrowheads="1"/>
          </p:cNvSpPr>
          <p:nvPr>
            <p:ph type="subTitle" idx="1"/>
          </p:nvPr>
        </p:nvSpPr>
        <p:spPr>
          <a:xfrm>
            <a:off x="468313" y="5013325"/>
            <a:ext cx="6191250" cy="1368425"/>
          </a:xfrm>
          <a:ln algn="ctr"/>
        </p:spPr>
        <p:txBody>
          <a:bodyPr/>
          <a:lstStyle>
            <a:lvl1pPr marL="0" indent="0">
              <a:spcBef>
                <a:spcPct val="0"/>
              </a:spcBef>
              <a:defRPr sz="2800"/>
            </a:lvl1pPr>
          </a:lstStyle>
          <a:p>
            <a:r>
              <a:rPr lang="en-US" altLang="zh-CN" noProof="1"/>
              <a:t>Click to edit Master subtitle style</a:t>
            </a:r>
          </a:p>
          <a:p>
            <a:endParaRPr lang="en-US" altLang="zh-CN" noProof="1"/>
          </a:p>
        </p:txBody>
      </p:sp>
      <p:sp>
        <p:nvSpPr>
          <p:cNvPr id="16" name="Rectangle 5"/>
          <p:cNvSpPr>
            <a:spLocks noGrp="1" noChangeArrowheads="1"/>
          </p:cNvSpPr>
          <p:nvPr>
            <p:ph type="dt" sz="half" idx="10"/>
          </p:nvPr>
        </p:nvSpPr>
        <p:spPr/>
        <p:txBody>
          <a:bodyPr/>
          <a:lstStyle>
            <a:lvl1pPr>
              <a:defRPr/>
            </a:lvl1pPr>
          </a:lstStyle>
          <a:p>
            <a:pPr>
              <a:defRPr/>
            </a:pPr>
            <a:fld id="{D3DB019D-1388-4EBF-8EE7-DA74F48D13CF}" type="datetime1">
              <a:rPr lang="en-US"/>
              <a:pPr>
                <a:defRPr/>
              </a:pPr>
              <a:t>1/14/2018</a:t>
            </a:fld>
            <a:endParaRPr lang="en-US" altLang="zh-CN"/>
          </a:p>
        </p:txBody>
      </p:sp>
      <p:sp>
        <p:nvSpPr>
          <p:cNvPr id="17" name="Rectangle 9"/>
          <p:cNvSpPr>
            <a:spLocks noGrp="1" noChangeArrowheads="1"/>
          </p:cNvSpPr>
          <p:nvPr>
            <p:ph type="sldNum" sz="quarter" idx="11"/>
          </p:nvPr>
        </p:nvSpPr>
        <p:spPr/>
        <p:txBody>
          <a:bodyPr/>
          <a:lstStyle>
            <a:lvl1pPr>
              <a:defRPr/>
            </a:lvl1pPr>
          </a:lstStyle>
          <a:p>
            <a:pPr>
              <a:defRPr/>
            </a:pPr>
            <a:r>
              <a:rPr lang="en-US" altLang="zh-CN"/>
              <a:t>P </a:t>
            </a:r>
            <a:fld id="{1FE84CE4-E4D6-4DE2-BAA8-4B5A39626A35}"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8"/>
          <p:cNvSpPr>
            <a:spLocks noGrp="1" noChangeArrowheads="1"/>
          </p:cNvSpPr>
          <p:nvPr>
            <p:ph type="dt" sz="half" idx="10"/>
          </p:nvPr>
        </p:nvSpPr>
        <p:spPr>
          <a:ln/>
        </p:spPr>
        <p:txBody>
          <a:bodyPr/>
          <a:lstStyle>
            <a:lvl1pPr>
              <a:defRPr/>
            </a:lvl1pPr>
          </a:lstStyle>
          <a:p>
            <a:pPr>
              <a:defRPr/>
            </a:pPr>
            <a:fld id="{4895BA60-8006-4FC7-BECE-C72230020F6E}" type="datetime1">
              <a:rPr lang="en-US"/>
              <a:pPr>
                <a:defRPr/>
              </a:pPr>
              <a:t>1/14/2018</a:t>
            </a:fld>
            <a:endParaRPr lang="en-US" altLang="zh-CN"/>
          </a:p>
        </p:txBody>
      </p:sp>
      <p:sp>
        <p:nvSpPr>
          <p:cNvPr id="5" name="Rectangle 9"/>
          <p:cNvSpPr>
            <a:spLocks noGrp="1" noChangeArrowheads="1"/>
          </p:cNvSpPr>
          <p:nvPr>
            <p:ph type="sldNum" sz="quarter" idx="11"/>
          </p:nvPr>
        </p:nvSpPr>
        <p:spPr>
          <a:ln/>
        </p:spPr>
        <p:txBody>
          <a:bodyPr/>
          <a:lstStyle>
            <a:lvl1pPr>
              <a:defRPr/>
            </a:lvl1pPr>
          </a:lstStyle>
          <a:p>
            <a:pPr>
              <a:defRPr/>
            </a:pPr>
            <a:r>
              <a:rPr lang="en-US" altLang="zh-CN"/>
              <a:t>P </a:t>
            </a:r>
            <a:fld id="{1446EE21-FFFD-4D52-9E9F-0F3BDAD6A438}" type="slidenum">
              <a:rPr lang="en-US" altLang="zh-CN"/>
              <a:pPr>
                <a:defRPr/>
              </a:pPr>
              <a:t>‹#›</a:t>
            </a:fld>
            <a:endParaRPr lang="en-US" altLang="zh-CN"/>
          </a:p>
        </p:txBody>
      </p:sp>
      <p:sp>
        <p:nvSpPr>
          <p:cNvPr id="6" name="标题 5"/>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4513" y="115888"/>
            <a:ext cx="2141537" cy="63373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68313" y="115888"/>
            <a:ext cx="6273800" cy="63373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8"/>
          <p:cNvSpPr>
            <a:spLocks noGrp="1" noChangeArrowheads="1"/>
          </p:cNvSpPr>
          <p:nvPr>
            <p:ph type="dt" sz="half" idx="10"/>
          </p:nvPr>
        </p:nvSpPr>
        <p:spPr>
          <a:ln/>
        </p:spPr>
        <p:txBody>
          <a:bodyPr/>
          <a:lstStyle>
            <a:lvl1pPr>
              <a:defRPr/>
            </a:lvl1pPr>
          </a:lstStyle>
          <a:p>
            <a:pPr>
              <a:defRPr/>
            </a:pPr>
            <a:fld id="{ECFFB2E5-2E78-4E6B-8A43-6249DE8C1E6D}" type="datetime1">
              <a:rPr lang="en-US"/>
              <a:pPr>
                <a:defRPr/>
              </a:pPr>
              <a:t>1/14/2018</a:t>
            </a:fld>
            <a:endParaRPr lang="en-US" altLang="zh-CN"/>
          </a:p>
        </p:txBody>
      </p:sp>
      <p:sp>
        <p:nvSpPr>
          <p:cNvPr id="5" name="Rectangle 9"/>
          <p:cNvSpPr>
            <a:spLocks noGrp="1" noChangeArrowheads="1"/>
          </p:cNvSpPr>
          <p:nvPr>
            <p:ph type="sldNum" sz="quarter" idx="11"/>
          </p:nvPr>
        </p:nvSpPr>
        <p:spPr>
          <a:ln/>
        </p:spPr>
        <p:txBody>
          <a:bodyPr/>
          <a:lstStyle>
            <a:lvl1pPr>
              <a:defRPr/>
            </a:lvl1pPr>
          </a:lstStyle>
          <a:p>
            <a:pPr>
              <a:defRPr/>
            </a:pPr>
            <a:r>
              <a:rPr lang="en-US" altLang="zh-CN"/>
              <a:t>P </a:t>
            </a:r>
            <a:fld id="{B8BEF28F-19CD-43EE-9F99-1E03FB9DBF6B}"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6877050" y="0"/>
            <a:ext cx="2266950" cy="6858000"/>
          </a:xfrm>
          <a:prstGeom prst="rect">
            <a:avLst/>
          </a:prstGeom>
          <a:solidFill>
            <a:srgbClr val="556076"/>
          </a:solidFill>
          <a:ln w="9525">
            <a:noFill/>
            <a:miter lim="800000"/>
            <a:headEnd/>
            <a:tailEnd/>
          </a:ln>
        </p:spPr>
        <p:txBody>
          <a:bodyPr wrap="none" anchor="ctr"/>
          <a:lstStyle/>
          <a:p>
            <a:pPr>
              <a:defRPr/>
            </a:pPr>
            <a:endParaRPr lang="zh-CN" altLang="en-US">
              <a:solidFill>
                <a:srgbClr val="000000"/>
              </a:solidFill>
            </a:endParaRPr>
          </a:p>
        </p:txBody>
      </p:sp>
      <p:sp>
        <p:nvSpPr>
          <p:cNvPr id="5" name="Rectangle 3"/>
          <p:cNvSpPr>
            <a:spLocks noChangeArrowheads="1"/>
          </p:cNvSpPr>
          <p:nvPr/>
        </p:nvSpPr>
        <p:spPr bwMode="auto">
          <a:xfrm>
            <a:off x="0" y="0"/>
            <a:ext cx="6804025" cy="4868863"/>
          </a:xfrm>
          <a:prstGeom prst="rect">
            <a:avLst/>
          </a:prstGeom>
          <a:solidFill>
            <a:srgbClr val="556076"/>
          </a:solidFill>
          <a:ln w="9525">
            <a:noFill/>
            <a:miter lim="800000"/>
            <a:headEnd/>
            <a:tailEnd/>
          </a:ln>
        </p:spPr>
        <p:txBody>
          <a:bodyPr wrap="none" anchor="ctr"/>
          <a:lstStyle/>
          <a:p>
            <a:pPr>
              <a:defRPr/>
            </a:pPr>
            <a:endParaRPr lang="zh-CN" altLang="en-US">
              <a:solidFill>
                <a:srgbClr val="000000"/>
              </a:solidFill>
            </a:endParaRPr>
          </a:p>
        </p:txBody>
      </p:sp>
      <p:sp>
        <p:nvSpPr>
          <p:cNvPr id="6" name="Rectangle 4"/>
          <p:cNvSpPr>
            <a:spLocks noChangeArrowheads="1"/>
          </p:cNvSpPr>
          <p:nvPr userDrawn="1"/>
        </p:nvSpPr>
        <p:spPr bwMode="auto">
          <a:xfrm>
            <a:off x="6877050" y="0"/>
            <a:ext cx="2266950" cy="6858000"/>
          </a:xfrm>
          <a:prstGeom prst="rect">
            <a:avLst/>
          </a:prstGeom>
          <a:solidFill>
            <a:srgbClr val="DAE2DC">
              <a:alpha val="50195"/>
            </a:srgbClr>
          </a:solidFill>
          <a:ln w="9525">
            <a:noFill/>
            <a:miter lim="800000"/>
            <a:headEnd/>
            <a:tailEnd/>
          </a:ln>
        </p:spPr>
        <p:txBody>
          <a:bodyPr wrap="none" anchor="ctr"/>
          <a:lstStyle/>
          <a:p>
            <a:pPr>
              <a:defRPr/>
            </a:pPr>
            <a:endParaRPr lang="zh-CN" altLang="en-US">
              <a:solidFill>
                <a:srgbClr val="000000"/>
              </a:solidFill>
            </a:endParaRPr>
          </a:p>
        </p:txBody>
      </p:sp>
      <p:sp>
        <p:nvSpPr>
          <p:cNvPr id="7" name="Text Box 8"/>
          <p:cNvSpPr txBox="1">
            <a:spLocks noChangeArrowheads="1"/>
          </p:cNvSpPr>
          <p:nvPr/>
        </p:nvSpPr>
        <p:spPr bwMode="auto">
          <a:xfrm>
            <a:off x="7032625" y="6529388"/>
            <a:ext cx="1943100" cy="212725"/>
          </a:xfrm>
          <a:prstGeom prst="rect">
            <a:avLst/>
          </a:prstGeom>
          <a:noFill/>
          <a:ln>
            <a:noFill/>
          </a:ln>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en-US" altLang="zh-CN" sz="1400" b="1">
                <a:solidFill>
                  <a:srgbClr val="FFFFFF"/>
                </a:solidFill>
                <a:latin typeface="Helvetica" pitchFamily="34" charset="0"/>
              </a:rPr>
              <a:t>www.galaxywind.com</a:t>
            </a:r>
          </a:p>
        </p:txBody>
      </p:sp>
      <p:sp>
        <p:nvSpPr>
          <p:cNvPr id="8" name="Rectangle 10"/>
          <p:cNvSpPr>
            <a:spLocks noChangeArrowheads="1"/>
          </p:cNvSpPr>
          <p:nvPr userDrawn="1"/>
        </p:nvSpPr>
        <p:spPr bwMode="auto">
          <a:xfrm>
            <a:off x="-3175" y="4076700"/>
            <a:ext cx="360363" cy="2781300"/>
          </a:xfrm>
          <a:prstGeom prst="rect">
            <a:avLst/>
          </a:prstGeom>
          <a:solidFill>
            <a:srgbClr val="556076"/>
          </a:solidFill>
          <a:ln w="9525">
            <a:noFill/>
            <a:miter lim="800000"/>
            <a:headEnd/>
            <a:tailEnd/>
          </a:ln>
        </p:spPr>
        <p:txBody>
          <a:bodyPr wrap="none" anchor="ctr"/>
          <a:lstStyle/>
          <a:p>
            <a:pPr>
              <a:defRPr/>
            </a:pPr>
            <a:endParaRPr lang="zh-CN" altLang="en-US">
              <a:solidFill>
                <a:srgbClr val="000000"/>
              </a:solidFill>
            </a:endParaRPr>
          </a:p>
        </p:txBody>
      </p:sp>
      <p:sp>
        <p:nvSpPr>
          <p:cNvPr id="9" name="Rectangle 11"/>
          <p:cNvSpPr>
            <a:spLocks noChangeArrowheads="1"/>
          </p:cNvSpPr>
          <p:nvPr userDrawn="1"/>
        </p:nvSpPr>
        <p:spPr bwMode="auto">
          <a:xfrm>
            <a:off x="0" y="0"/>
            <a:ext cx="358775" cy="6858000"/>
          </a:xfrm>
          <a:prstGeom prst="rect">
            <a:avLst/>
          </a:prstGeom>
          <a:solidFill>
            <a:srgbClr val="DAE2DC">
              <a:alpha val="50195"/>
            </a:srgbClr>
          </a:solidFill>
          <a:ln w="9525">
            <a:noFill/>
            <a:miter lim="800000"/>
            <a:headEnd/>
            <a:tailEnd/>
          </a:ln>
        </p:spPr>
        <p:txBody>
          <a:bodyPr wrap="none" anchor="ctr"/>
          <a:lstStyle/>
          <a:p>
            <a:pPr>
              <a:defRPr/>
            </a:pPr>
            <a:endParaRPr lang="zh-CN" altLang="en-US">
              <a:solidFill>
                <a:srgbClr val="000000"/>
              </a:solidFill>
            </a:endParaRPr>
          </a:p>
        </p:txBody>
      </p:sp>
      <p:sp>
        <p:nvSpPr>
          <p:cNvPr id="10" name="Rectangle 12"/>
          <p:cNvSpPr>
            <a:spLocks noChangeArrowheads="1"/>
          </p:cNvSpPr>
          <p:nvPr/>
        </p:nvSpPr>
        <p:spPr bwMode="auto">
          <a:xfrm>
            <a:off x="0" y="971550"/>
            <a:ext cx="9144000" cy="107950"/>
          </a:xfrm>
          <a:prstGeom prst="rect">
            <a:avLst/>
          </a:prstGeom>
          <a:solidFill>
            <a:srgbClr val="DAE2DC">
              <a:alpha val="50195"/>
            </a:srgbClr>
          </a:solidFill>
          <a:ln w="9525">
            <a:noFill/>
            <a:miter lim="800000"/>
            <a:headEnd/>
            <a:tailEnd/>
          </a:ln>
        </p:spPr>
        <p:txBody>
          <a:bodyPr wrap="none" anchor="ctr"/>
          <a:lstStyle/>
          <a:p>
            <a:pPr>
              <a:defRPr/>
            </a:pPr>
            <a:endParaRPr lang="zh-CN" altLang="en-US">
              <a:solidFill>
                <a:srgbClr val="000000"/>
              </a:solidFill>
            </a:endParaRPr>
          </a:p>
        </p:txBody>
      </p:sp>
      <p:sp>
        <p:nvSpPr>
          <p:cNvPr id="11" name="Rectangle 13"/>
          <p:cNvSpPr>
            <a:spLocks noChangeArrowheads="1"/>
          </p:cNvSpPr>
          <p:nvPr/>
        </p:nvSpPr>
        <p:spPr bwMode="auto">
          <a:xfrm rot="5400000">
            <a:off x="3411538" y="3392487"/>
            <a:ext cx="6858000" cy="73025"/>
          </a:xfrm>
          <a:prstGeom prst="rect">
            <a:avLst/>
          </a:prstGeom>
          <a:solidFill>
            <a:schemeClr val="bg1"/>
          </a:solidFill>
          <a:ln w="9525">
            <a:noFill/>
            <a:miter lim="800000"/>
            <a:headEnd/>
            <a:tailEnd/>
          </a:ln>
        </p:spPr>
        <p:txBody>
          <a:bodyPr wrap="none" anchor="ctr"/>
          <a:lstStyle/>
          <a:p>
            <a:pPr>
              <a:defRPr/>
            </a:pPr>
            <a:endParaRPr lang="zh-CN" altLang="en-US">
              <a:solidFill>
                <a:srgbClr val="000000"/>
              </a:solidFill>
            </a:endParaRPr>
          </a:p>
        </p:txBody>
      </p:sp>
      <p:pic>
        <p:nvPicPr>
          <p:cNvPr id="12" name="Picture 14" descr="选中2修改800X531"/>
          <p:cNvPicPr>
            <a:picLocks noChangeAspect="1" noChangeArrowheads="1"/>
          </p:cNvPicPr>
          <p:nvPr/>
        </p:nvPicPr>
        <p:blipFill>
          <a:blip r:embed="rId2" cstate="print"/>
          <a:srcRect/>
          <a:stretch>
            <a:fillRect/>
          </a:stretch>
        </p:blipFill>
        <p:spPr bwMode="auto">
          <a:xfrm>
            <a:off x="6877050" y="4876800"/>
            <a:ext cx="2266950" cy="1504950"/>
          </a:xfrm>
          <a:prstGeom prst="rect">
            <a:avLst/>
          </a:prstGeom>
          <a:noFill/>
          <a:ln w="9525">
            <a:noFill/>
            <a:miter lim="800000"/>
            <a:headEnd/>
            <a:tailEnd/>
          </a:ln>
        </p:spPr>
      </p:pic>
      <p:pic>
        <p:nvPicPr>
          <p:cNvPr id="13" name="Picture 15" descr="logoU432底变化2"/>
          <p:cNvPicPr>
            <a:picLocks noChangeAspect="1" noChangeArrowheads="1"/>
          </p:cNvPicPr>
          <p:nvPr/>
        </p:nvPicPr>
        <p:blipFill>
          <a:blip r:embed="rId3" cstate="print"/>
          <a:srcRect/>
          <a:stretch>
            <a:fillRect/>
          </a:stretch>
        </p:blipFill>
        <p:spPr bwMode="auto">
          <a:xfrm>
            <a:off x="539750" y="228600"/>
            <a:ext cx="1220788" cy="500063"/>
          </a:xfrm>
          <a:prstGeom prst="rect">
            <a:avLst/>
          </a:prstGeom>
          <a:noFill/>
          <a:ln w="9525">
            <a:noFill/>
            <a:miter lim="800000"/>
            <a:headEnd/>
            <a:tailEnd/>
          </a:ln>
        </p:spPr>
      </p:pic>
      <p:sp>
        <p:nvSpPr>
          <p:cNvPr id="14" name="Text Box 19"/>
          <p:cNvSpPr txBox="1">
            <a:spLocks noChangeArrowheads="1"/>
          </p:cNvSpPr>
          <p:nvPr/>
        </p:nvSpPr>
        <p:spPr bwMode="auto">
          <a:xfrm>
            <a:off x="7032625" y="6529388"/>
            <a:ext cx="1943100" cy="212725"/>
          </a:xfrm>
          <a:prstGeom prst="rect">
            <a:avLst/>
          </a:prstGeom>
          <a:noFill/>
          <a:ln>
            <a:noFill/>
          </a:ln>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en-US" altLang="zh-CN" sz="1400" b="1">
                <a:solidFill>
                  <a:srgbClr val="FFFFFF"/>
                </a:solidFill>
                <a:latin typeface="Helvetica" pitchFamily="34" charset="0"/>
              </a:rPr>
              <a:t>www.galaxywind.com</a:t>
            </a:r>
          </a:p>
        </p:txBody>
      </p:sp>
      <p:sp>
        <p:nvSpPr>
          <p:cNvPr id="15" name="Rectangle 24"/>
          <p:cNvSpPr>
            <a:spLocks noChangeArrowheads="1"/>
          </p:cNvSpPr>
          <p:nvPr userDrawn="1"/>
        </p:nvSpPr>
        <p:spPr bwMode="auto">
          <a:xfrm rot="5400000">
            <a:off x="3411538" y="3392487"/>
            <a:ext cx="6858000" cy="73025"/>
          </a:xfrm>
          <a:prstGeom prst="rect">
            <a:avLst/>
          </a:prstGeom>
          <a:solidFill>
            <a:schemeClr val="bg1"/>
          </a:solidFill>
          <a:ln w="9525">
            <a:noFill/>
            <a:miter lim="800000"/>
            <a:headEnd/>
            <a:tailEnd/>
          </a:ln>
        </p:spPr>
        <p:txBody>
          <a:bodyPr wrap="none" anchor="ctr"/>
          <a:lstStyle/>
          <a:p>
            <a:pPr>
              <a:defRPr/>
            </a:pPr>
            <a:endParaRPr lang="zh-CN" altLang="en-US">
              <a:solidFill>
                <a:srgbClr val="000000"/>
              </a:solidFill>
            </a:endParaRPr>
          </a:p>
        </p:txBody>
      </p:sp>
      <p:sp>
        <p:nvSpPr>
          <p:cNvPr id="27654" name="Rectangle 6"/>
          <p:cNvSpPr>
            <a:spLocks noGrp="1" noChangeArrowheads="1"/>
          </p:cNvSpPr>
          <p:nvPr>
            <p:ph type="ctrTitle"/>
          </p:nvPr>
        </p:nvSpPr>
        <p:spPr>
          <a:xfrm>
            <a:off x="468313" y="1196975"/>
            <a:ext cx="6191250" cy="3311525"/>
          </a:xfrm>
          <a:ln algn="ctr"/>
        </p:spPr>
        <p:txBody>
          <a:bodyPr/>
          <a:lstStyle>
            <a:lvl1pPr algn="l">
              <a:defRPr/>
            </a:lvl1pPr>
          </a:lstStyle>
          <a:p>
            <a:r>
              <a:rPr lang="en-US" altLang="zh-CN" noProof="1"/>
              <a:t>Click to edit Master title style</a:t>
            </a:r>
          </a:p>
        </p:txBody>
      </p:sp>
      <p:sp>
        <p:nvSpPr>
          <p:cNvPr id="27655" name="Rectangle 7"/>
          <p:cNvSpPr>
            <a:spLocks noGrp="1" noChangeArrowheads="1"/>
          </p:cNvSpPr>
          <p:nvPr>
            <p:ph type="subTitle" idx="1"/>
          </p:nvPr>
        </p:nvSpPr>
        <p:spPr>
          <a:xfrm>
            <a:off x="468313" y="5013325"/>
            <a:ext cx="6191250" cy="1368425"/>
          </a:xfrm>
          <a:ln algn="ctr"/>
        </p:spPr>
        <p:txBody>
          <a:bodyPr/>
          <a:lstStyle>
            <a:lvl1pPr marL="0" indent="0">
              <a:spcBef>
                <a:spcPct val="0"/>
              </a:spcBef>
              <a:defRPr sz="2800"/>
            </a:lvl1pPr>
          </a:lstStyle>
          <a:p>
            <a:r>
              <a:rPr lang="en-US" altLang="zh-CN" noProof="1"/>
              <a:t>Click to edit Master subtitle style</a:t>
            </a:r>
          </a:p>
          <a:p>
            <a:endParaRPr lang="en-US" altLang="zh-CN" noProof="1"/>
          </a:p>
        </p:txBody>
      </p:sp>
      <p:sp>
        <p:nvSpPr>
          <p:cNvPr id="16" name="Rectangle 5"/>
          <p:cNvSpPr>
            <a:spLocks noGrp="1" noChangeArrowheads="1"/>
          </p:cNvSpPr>
          <p:nvPr>
            <p:ph type="dt" sz="half" idx="10"/>
          </p:nvPr>
        </p:nvSpPr>
        <p:spPr/>
        <p:txBody>
          <a:bodyPr/>
          <a:lstStyle>
            <a:lvl1pPr>
              <a:defRPr/>
            </a:lvl1pPr>
          </a:lstStyle>
          <a:p>
            <a:pPr>
              <a:defRPr/>
            </a:pPr>
            <a:fld id="{D3DB019D-1388-4EBF-8EE7-DA74F48D13CF}" type="datetime1">
              <a:rPr lang="en-US"/>
              <a:pPr>
                <a:defRPr/>
              </a:pPr>
              <a:t>1/14/2018</a:t>
            </a:fld>
            <a:endParaRPr lang="en-US" altLang="zh-CN"/>
          </a:p>
        </p:txBody>
      </p:sp>
      <p:sp>
        <p:nvSpPr>
          <p:cNvPr id="17" name="Rectangle 9"/>
          <p:cNvSpPr>
            <a:spLocks noGrp="1" noChangeArrowheads="1"/>
          </p:cNvSpPr>
          <p:nvPr>
            <p:ph type="sldNum" sz="quarter" idx="11"/>
          </p:nvPr>
        </p:nvSpPr>
        <p:spPr/>
        <p:txBody>
          <a:bodyPr/>
          <a:lstStyle>
            <a:lvl1pPr>
              <a:defRPr/>
            </a:lvl1pPr>
          </a:lstStyle>
          <a:p>
            <a:pPr>
              <a:defRPr/>
            </a:pPr>
            <a:r>
              <a:rPr lang="en-US" altLang="zh-CN"/>
              <a:t>P </a:t>
            </a:r>
            <a:fld id="{1FE84CE4-E4D6-4DE2-BAA8-4B5A39626A35}" type="slidenum">
              <a:rPr lang="en-US" altLang="zh-CN"/>
              <a:pPr>
                <a:defRPr/>
              </a:pPr>
              <a:t>‹#›</a:t>
            </a:fld>
            <a:endParaRPr lang="en-US" altLang="zh-CN"/>
          </a:p>
        </p:txBody>
      </p:sp>
    </p:spTree>
    <p:extLst>
      <p:ext uri="{BB962C8B-B14F-4D97-AF65-F5344CB8AC3E}">
        <p14:creationId xmlns:p14="http://schemas.microsoft.com/office/powerpoint/2010/main" val="3095368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8"/>
          <p:cNvSpPr>
            <a:spLocks noGrp="1" noChangeArrowheads="1"/>
          </p:cNvSpPr>
          <p:nvPr>
            <p:ph type="dt" sz="half" idx="10"/>
          </p:nvPr>
        </p:nvSpPr>
        <p:spPr>
          <a:ln/>
        </p:spPr>
        <p:txBody>
          <a:bodyPr/>
          <a:lstStyle>
            <a:lvl1pPr>
              <a:defRPr/>
            </a:lvl1pPr>
          </a:lstStyle>
          <a:p>
            <a:pPr>
              <a:defRPr/>
            </a:pPr>
            <a:fld id="{CED7A74A-3DA7-47A8-BF58-D68EE8BED4F0}" type="datetime1">
              <a:rPr lang="en-US"/>
              <a:pPr>
                <a:defRPr/>
              </a:pPr>
              <a:t>1/14/2018</a:t>
            </a:fld>
            <a:endParaRPr lang="en-US" altLang="zh-CN"/>
          </a:p>
        </p:txBody>
      </p:sp>
      <p:sp>
        <p:nvSpPr>
          <p:cNvPr id="5" name="Rectangle 9"/>
          <p:cNvSpPr>
            <a:spLocks noGrp="1" noChangeArrowheads="1"/>
          </p:cNvSpPr>
          <p:nvPr>
            <p:ph type="sldNum" sz="quarter" idx="11"/>
          </p:nvPr>
        </p:nvSpPr>
        <p:spPr>
          <a:ln/>
        </p:spPr>
        <p:txBody>
          <a:bodyPr/>
          <a:lstStyle>
            <a:lvl1pPr>
              <a:defRPr/>
            </a:lvl1pPr>
          </a:lstStyle>
          <a:p>
            <a:pPr>
              <a:defRPr/>
            </a:pPr>
            <a:r>
              <a:rPr lang="en-US" altLang="zh-CN"/>
              <a:t>P </a:t>
            </a:r>
            <a:fld id="{5262B610-4F69-40F2-82A8-D1244DE71A01}" type="slidenum">
              <a:rPr lang="en-US" altLang="zh-CN"/>
              <a:pPr>
                <a:defRPr/>
              </a:pPr>
              <a:t>‹#›</a:t>
            </a:fld>
            <a:endParaRPr lang="en-US" altLang="zh-CN"/>
          </a:p>
        </p:txBody>
      </p:sp>
    </p:spTree>
    <p:extLst>
      <p:ext uri="{BB962C8B-B14F-4D97-AF65-F5344CB8AC3E}">
        <p14:creationId xmlns:p14="http://schemas.microsoft.com/office/powerpoint/2010/main" val="30903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8"/>
          <p:cNvSpPr>
            <a:spLocks noGrp="1" noChangeArrowheads="1"/>
          </p:cNvSpPr>
          <p:nvPr>
            <p:ph type="dt" sz="half" idx="10"/>
          </p:nvPr>
        </p:nvSpPr>
        <p:spPr>
          <a:ln/>
        </p:spPr>
        <p:txBody>
          <a:bodyPr/>
          <a:lstStyle>
            <a:lvl1pPr>
              <a:defRPr/>
            </a:lvl1pPr>
          </a:lstStyle>
          <a:p>
            <a:pPr>
              <a:defRPr/>
            </a:pPr>
            <a:fld id="{30AD0840-B771-48A9-804F-E1C287AEECF8}" type="datetime1">
              <a:rPr lang="en-US"/>
              <a:pPr>
                <a:defRPr/>
              </a:pPr>
              <a:t>1/14/2018</a:t>
            </a:fld>
            <a:endParaRPr lang="en-US" altLang="zh-CN"/>
          </a:p>
        </p:txBody>
      </p:sp>
      <p:sp>
        <p:nvSpPr>
          <p:cNvPr id="5" name="Rectangle 9"/>
          <p:cNvSpPr>
            <a:spLocks noGrp="1" noChangeArrowheads="1"/>
          </p:cNvSpPr>
          <p:nvPr>
            <p:ph type="sldNum" sz="quarter" idx="11"/>
          </p:nvPr>
        </p:nvSpPr>
        <p:spPr>
          <a:ln/>
        </p:spPr>
        <p:txBody>
          <a:bodyPr/>
          <a:lstStyle>
            <a:lvl1pPr>
              <a:defRPr/>
            </a:lvl1pPr>
          </a:lstStyle>
          <a:p>
            <a:pPr>
              <a:defRPr/>
            </a:pPr>
            <a:r>
              <a:rPr lang="en-US" altLang="zh-CN"/>
              <a:t>P </a:t>
            </a:r>
            <a:fld id="{8F24D245-4A55-4AF3-8D60-0082E3FDA3CC}" type="slidenum">
              <a:rPr lang="en-US" altLang="zh-CN"/>
              <a:pPr>
                <a:defRPr/>
              </a:pPr>
              <a:t>‹#›</a:t>
            </a:fld>
            <a:endParaRPr lang="en-US" altLang="zh-CN"/>
          </a:p>
        </p:txBody>
      </p:sp>
    </p:spTree>
    <p:extLst>
      <p:ext uri="{BB962C8B-B14F-4D97-AF65-F5344CB8AC3E}">
        <p14:creationId xmlns:p14="http://schemas.microsoft.com/office/powerpoint/2010/main" val="1360417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68313" y="1196975"/>
            <a:ext cx="42068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827588" y="1196975"/>
            <a:ext cx="4208462"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8"/>
          <p:cNvSpPr>
            <a:spLocks noGrp="1" noChangeArrowheads="1"/>
          </p:cNvSpPr>
          <p:nvPr>
            <p:ph type="dt" sz="half" idx="10"/>
          </p:nvPr>
        </p:nvSpPr>
        <p:spPr>
          <a:ln/>
        </p:spPr>
        <p:txBody>
          <a:bodyPr/>
          <a:lstStyle>
            <a:lvl1pPr>
              <a:defRPr/>
            </a:lvl1pPr>
          </a:lstStyle>
          <a:p>
            <a:pPr>
              <a:defRPr/>
            </a:pPr>
            <a:fld id="{9A0E41F4-A69F-44ED-BA1F-6F6D9154A373}" type="datetime1">
              <a:rPr lang="en-US"/>
              <a:pPr>
                <a:defRPr/>
              </a:pPr>
              <a:t>1/14/2018</a:t>
            </a:fld>
            <a:endParaRPr lang="en-US" altLang="zh-CN"/>
          </a:p>
        </p:txBody>
      </p:sp>
      <p:sp>
        <p:nvSpPr>
          <p:cNvPr id="6" name="Rectangle 9"/>
          <p:cNvSpPr>
            <a:spLocks noGrp="1" noChangeArrowheads="1"/>
          </p:cNvSpPr>
          <p:nvPr>
            <p:ph type="sldNum" sz="quarter" idx="11"/>
          </p:nvPr>
        </p:nvSpPr>
        <p:spPr>
          <a:ln/>
        </p:spPr>
        <p:txBody>
          <a:bodyPr/>
          <a:lstStyle>
            <a:lvl1pPr>
              <a:defRPr/>
            </a:lvl1pPr>
          </a:lstStyle>
          <a:p>
            <a:pPr>
              <a:defRPr/>
            </a:pPr>
            <a:r>
              <a:rPr lang="en-US" altLang="zh-CN"/>
              <a:t>P </a:t>
            </a:r>
            <a:fld id="{E209B6FA-F64A-4327-877D-3C184EED04D2}" type="slidenum">
              <a:rPr lang="en-US" altLang="zh-CN"/>
              <a:pPr>
                <a:defRPr/>
              </a:pPr>
              <a:t>‹#›</a:t>
            </a:fld>
            <a:endParaRPr lang="en-US" altLang="zh-CN"/>
          </a:p>
        </p:txBody>
      </p:sp>
    </p:spTree>
    <p:extLst>
      <p:ext uri="{BB962C8B-B14F-4D97-AF65-F5344CB8AC3E}">
        <p14:creationId xmlns:p14="http://schemas.microsoft.com/office/powerpoint/2010/main" val="3865139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8"/>
          <p:cNvSpPr>
            <a:spLocks noGrp="1" noChangeArrowheads="1"/>
          </p:cNvSpPr>
          <p:nvPr>
            <p:ph type="dt" sz="half" idx="10"/>
          </p:nvPr>
        </p:nvSpPr>
        <p:spPr>
          <a:ln/>
        </p:spPr>
        <p:txBody>
          <a:bodyPr/>
          <a:lstStyle>
            <a:lvl1pPr>
              <a:defRPr/>
            </a:lvl1pPr>
          </a:lstStyle>
          <a:p>
            <a:pPr>
              <a:defRPr/>
            </a:pPr>
            <a:fld id="{31197A17-93E1-4088-B553-574B77E62C20}" type="datetime1">
              <a:rPr lang="en-US"/>
              <a:pPr>
                <a:defRPr/>
              </a:pPr>
              <a:t>1/14/2018</a:t>
            </a:fld>
            <a:endParaRPr lang="en-US" altLang="zh-CN"/>
          </a:p>
        </p:txBody>
      </p:sp>
      <p:sp>
        <p:nvSpPr>
          <p:cNvPr id="8" name="Rectangle 9"/>
          <p:cNvSpPr>
            <a:spLocks noGrp="1" noChangeArrowheads="1"/>
          </p:cNvSpPr>
          <p:nvPr>
            <p:ph type="sldNum" sz="quarter" idx="11"/>
          </p:nvPr>
        </p:nvSpPr>
        <p:spPr>
          <a:ln/>
        </p:spPr>
        <p:txBody>
          <a:bodyPr/>
          <a:lstStyle>
            <a:lvl1pPr>
              <a:defRPr/>
            </a:lvl1pPr>
          </a:lstStyle>
          <a:p>
            <a:pPr>
              <a:defRPr/>
            </a:pPr>
            <a:r>
              <a:rPr lang="en-US" altLang="zh-CN"/>
              <a:t>P </a:t>
            </a:r>
            <a:fld id="{EF11A956-3969-436B-9B31-6C38E8E833D1}" type="slidenum">
              <a:rPr lang="en-US" altLang="zh-CN"/>
              <a:pPr>
                <a:defRPr/>
              </a:pPr>
              <a:t>‹#›</a:t>
            </a:fld>
            <a:endParaRPr lang="en-US" altLang="zh-CN"/>
          </a:p>
        </p:txBody>
      </p:sp>
    </p:spTree>
    <p:extLst>
      <p:ext uri="{BB962C8B-B14F-4D97-AF65-F5344CB8AC3E}">
        <p14:creationId xmlns:p14="http://schemas.microsoft.com/office/powerpoint/2010/main" val="1712487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8"/>
          <p:cNvSpPr>
            <a:spLocks noGrp="1" noChangeArrowheads="1"/>
          </p:cNvSpPr>
          <p:nvPr>
            <p:ph type="dt" sz="half" idx="10"/>
          </p:nvPr>
        </p:nvSpPr>
        <p:spPr>
          <a:ln/>
        </p:spPr>
        <p:txBody>
          <a:bodyPr/>
          <a:lstStyle>
            <a:lvl1pPr>
              <a:defRPr/>
            </a:lvl1pPr>
          </a:lstStyle>
          <a:p>
            <a:pPr>
              <a:defRPr/>
            </a:pPr>
            <a:fld id="{D1DD3270-2927-446C-9038-4C82183F2549}" type="datetime1">
              <a:rPr lang="en-US"/>
              <a:pPr>
                <a:defRPr/>
              </a:pPr>
              <a:t>1/14/2018</a:t>
            </a:fld>
            <a:endParaRPr lang="en-US" altLang="zh-CN"/>
          </a:p>
        </p:txBody>
      </p:sp>
      <p:sp>
        <p:nvSpPr>
          <p:cNvPr id="4" name="Rectangle 9"/>
          <p:cNvSpPr>
            <a:spLocks noGrp="1" noChangeArrowheads="1"/>
          </p:cNvSpPr>
          <p:nvPr>
            <p:ph type="sldNum" sz="quarter" idx="11"/>
          </p:nvPr>
        </p:nvSpPr>
        <p:spPr>
          <a:ln/>
        </p:spPr>
        <p:txBody>
          <a:bodyPr/>
          <a:lstStyle>
            <a:lvl1pPr>
              <a:defRPr/>
            </a:lvl1pPr>
          </a:lstStyle>
          <a:p>
            <a:pPr>
              <a:defRPr/>
            </a:pPr>
            <a:r>
              <a:rPr lang="en-US" altLang="zh-CN"/>
              <a:t>P </a:t>
            </a:r>
            <a:fld id="{DCEF83A8-3C55-49F8-B8B2-446BA4339560}" type="slidenum">
              <a:rPr lang="en-US" altLang="zh-CN"/>
              <a:pPr>
                <a:defRPr/>
              </a:pPr>
              <a:t>‹#›</a:t>
            </a:fld>
            <a:endParaRPr lang="en-US" altLang="zh-CN"/>
          </a:p>
        </p:txBody>
      </p:sp>
    </p:spTree>
    <p:extLst>
      <p:ext uri="{BB962C8B-B14F-4D97-AF65-F5344CB8AC3E}">
        <p14:creationId xmlns:p14="http://schemas.microsoft.com/office/powerpoint/2010/main" val="16822838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fld id="{76705956-644D-40FF-AAA6-E8845C591539}" type="datetime1">
              <a:rPr lang="en-US"/>
              <a:pPr>
                <a:defRPr/>
              </a:pPr>
              <a:t>1/14/2018</a:t>
            </a:fld>
            <a:endParaRPr lang="en-US" altLang="zh-CN"/>
          </a:p>
        </p:txBody>
      </p:sp>
      <p:sp>
        <p:nvSpPr>
          <p:cNvPr id="3" name="Rectangle 9"/>
          <p:cNvSpPr>
            <a:spLocks noGrp="1" noChangeArrowheads="1"/>
          </p:cNvSpPr>
          <p:nvPr>
            <p:ph type="sldNum" sz="quarter" idx="11"/>
          </p:nvPr>
        </p:nvSpPr>
        <p:spPr>
          <a:ln/>
        </p:spPr>
        <p:txBody>
          <a:bodyPr/>
          <a:lstStyle>
            <a:lvl1pPr>
              <a:defRPr/>
            </a:lvl1pPr>
          </a:lstStyle>
          <a:p>
            <a:pPr>
              <a:defRPr/>
            </a:pPr>
            <a:r>
              <a:rPr lang="en-US" altLang="zh-CN"/>
              <a:t>P </a:t>
            </a:r>
            <a:fld id="{6530D302-F454-4733-91AE-9CEC79BD3C2C}" type="slidenum">
              <a:rPr lang="en-US" altLang="zh-CN"/>
              <a:pPr>
                <a:defRPr/>
              </a:pPr>
              <a:t>‹#›</a:t>
            </a:fld>
            <a:endParaRPr lang="en-US" altLang="zh-CN"/>
          </a:p>
        </p:txBody>
      </p:sp>
    </p:spTree>
    <p:extLst>
      <p:ext uri="{BB962C8B-B14F-4D97-AF65-F5344CB8AC3E}">
        <p14:creationId xmlns:p14="http://schemas.microsoft.com/office/powerpoint/2010/main" val="6203160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8"/>
          <p:cNvSpPr>
            <a:spLocks noGrp="1" noChangeArrowheads="1"/>
          </p:cNvSpPr>
          <p:nvPr>
            <p:ph type="dt" sz="half" idx="10"/>
          </p:nvPr>
        </p:nvSpPr>
        <p:spPr>
          <a:ln/>
        </p:spPr>
        <p:txBody>
          <a:bodyPr/>
          <a:lstStyle>
            <a:lvl1pPr>
              <a:defRPr/>
            </a:lvl1pPr>
          </a:lstStyle>
          <a:p>
            <a:pPr>
              <a:defRPr/>
            </a:pPr>
            <a:fld id="{39F94AE2-1B6C-4967-B1F3-4D09EBBADFDC}" type="datetime1">
              <a:rPr lang="en-US"/>
              <a:pPr>
                <a:defRPr/>
              </a:pPr>
              <a:t>1/14/2018</a:t>
            </a:fld>
            <a:endParaRPr lang="en-US" altLang="zh-CN"/>
          </a:p>
        </p:txBody>
      </p:sp>
      <p:sp>
        <p:nvSpPr>
          <p:cNvPr id="6" name="Rectangle 9"/>
          <p:cNvSpPr>
            <a:spLocks noGrp="1" noChangeArrowheads="1"/>
          </p:cNvSpPr>
          <p:nvPr>
            <p:ph type="sldNum" sz="quarter" idx="11"/>
          </p:nvPr>
        </p:nvSpPr>
        <p:spPr>
          <a:ln/>
        </p:spPr>
        <p:txBody>
          <a:bodyPr/>
          <a:lstStyle>
            <a:lvl1pPr>
              <a:defRPr/>
            </a:lvl1pPr>
          </a:lstStyle>
          <a:p>
            <a:pPr>
              <a:defRPr/>
            </a:pPr>
            <a:r>
              <a:rPr lang="en-US" altLang="zh-CN"/>
              <a:t>P </a:t>
            </a:r>
            <a:fld id="{2786777B-9681-4347-A9A8-248AEF9678C9}" type="slidenum">
              <a:rPr lang="en-US" altLang="zh-CN"/>
              <a:pPr>
                <a:defRPr/>
              </a:pPr>
              <a:t>‹#›</a:t>
            </a:fld>
            <a:endParaRPr lang="en-US" altLang="zh-CN"/>
          </a:p>
        </p:txBody>
      </p:sp>
    </p:spTree>
    <p:extLst>
      <p:ext uri="{BB962C8B-B14F-4D97-AF65-F5344CB8AC3E}">
        <p14:creationId xmlns:p14="http://schemas.microsoft.com/office/powerpoint/2010/main" val="4292761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8"/>
          <p:cNvSpPr>
            <a:spLocks noGrp="1" noChangeArrowheads="1"/>
          </p:cNvSpPr>
          <p:nvPr>
            <p:ph type="dt" sz="half" idx="10"/>
          </p:nvPr>
        </p:nvSpPr>
        <p:spPr>
          <a:ln/>
        </p:spPr>
        <p:txBody>
          <a:bodyPr/>
          <a:lstStyle>
            <a:lvl1pPr>
              <a:defRPr/>
            </a:lvl1pPr>
          </a:lstStyle>
          <a:p>
            <a:pPr>
              <a:defRPr/>
            </a:pPr>
            <a:fld id="{CED7A74A-3DA7-47A8-BF58-D68EE8BED4F0}" type="datetime1">
              <a:rPr lang="en-US"/>
              <a:pPr>
                <a:defRPr/>
              </a:pPr>
              <a:t>1/14/2018</a:t>
            </a:fld>
            <a:endParaRPr lang="en-US" altLang="zh-CN"/>
          </a:p>
        </p:txBody>
      </p:sp>
      <p:sp>
        <p:nvSpPr>
          <p:cNvPr id="5" name="Rectangle 9"/>
          <p:cNvSpPr>
            <a:spLocks noGrp="1" noChangeArrowheads="1"/>
          </p:cNvSpPr>
          <p:nvPr>
            <p:ph type="sldNum" sz="quarter" idx="11"/>
          </p:nvPr>
        </p:nvSpPr>
        <p:spPr>
          <a:ln/>
        </p:spPr>
        <p:txBody>
          <a:bodyPr/>
          <a:lstStyle>
            <a:lvl1pPr>
              <a:defRPr/>
            </a:lvl1pPr>
          </a:lstStyle>
          <a:p>
            <a:pPr>
              <a:defRPr/>
            </a:pPr>
            <a:r>
              <a:rPr lang="en-US" altLang="zh-CN"/>
              <a:t>P </a:t>
            </a:r>
            <a:fld id="{5262B610-4F69-40F2-82A8-D1244DE71A01}" type="slidenum">
              <a:rPr lang="en-US" altLang="zh-CN"/>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8"/>
          <p:cNvSpPr>
            <a:spLocks noGrp="1" noChangeArrowheads="1"/>
          </p:cNvSpPr>
          <p:nvPr>
            <p:ph type="dt" sz="half" idx="10"/>
          </p:nvPr>
        </p:nvSpPr>
        <p:spPr>
          <a:ln/>
        </p:spPr>
        <p:txBody>
          <a:bodyPr/>
          <a:lstStyle>
            <a:lvl1pPr>
              <a:defRPr/>
            </a:lvl1pPr>
          </a:lstStyle>
          <a:p>
            <a:pPr>
              <a:defRPr/>
            </a:pPr>
            <a:fld id="{E75210DE-2D11-4E02-8AC5-2008CE53EAA8}" type="datetime1">
              <a:rPr lang="en-US"/>
              <a:pPr>
                <a:defRPr/>
              </a:pPr>
              <a:t>1/14/2018</a:t>
            </a:fld>
            <a:endParaRPr lang="en-US" altLang="zh-CN"/>
          </a:p>
        </p:txBody>
      </p:sp>
      <p:sp>
        <p:nvSpPr>
          <p:cNvPr id="6" name="Rectangle 9"/>
          <p:cNvSpPr>
            <a:spLocks noGrp="1" noChangeArrowheads="1"/>
          </p:cNvSpPr>
          <p:nvPr>
            <p:ph type="sldNum" sz="quarter" idx="11"/>
          </p:nvPr>
        </p:nvSpPr>
        <p:spPr>
          <a:ln/>
        </p:spPr>
        <p:txBody>
          <a:bodyPr/>
          <a:lstStyle>
            <a:lvl1pPr>
              <a:defRPr/>
            </a:lvl1pPr>
          </a:lstStyle>
          <a:p>
            <a:pPr>
              <a:defRPr/>
            </a:pPr>
            <a:r>
              <a:rPr lang="en-US" altLang="zh-CN"/>
              <a:t>P </a:t>
            </a:r>
            <a:fld id="{0143534F-7C7D-4060-AC00-33209E18283E}" type="slidenum">
              <a:rPr lang="en-US" altLang="zh-CN"/>
              <a:pPr>
                <a:defRPr/>
              </a:pPr>
              <a:t>‹#›</a:t>
            </a:fld>
            <a:endParaRPr lang="en-US" altLang="zh-CN"/>
          </a:p>
        </p:txBody>
      </p:sp>
    </p:spTree>
    <p:extLst>
      <p:ext uri="{BB962C8B-B14F-4D97-AF65-F5344CB8AC3E}">
        <p14:creationId xmlns:p14="http://schemas.microsoft.com/office/powerpoint/2010/main" val="9202343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8"/>
          <p:cNvSpPr>
            <a:spLocks noGrp="1" noChangeArrowheads="1"/>
          </p:cNvSpPr>
          <p:nvPr>
            <p:ph type="dt" sz="half" idx="10"/>
          </p:nvPr>
        </p:nvSpPr>
        <p:spPr>
          <a:ln/>
        </p:spPr>
        <p:txBody>
          <a:bodyPr/>
          <a:lstStyle>
            <a:lvl1pPr>
              <a:defRPr/>
            </a:lvl1pPr>
          </a:lstStyle>
          <a:p>
            <a:pPr>
              <a:defRPr/>
            </a:pPr>
            <a:fld id="{4895BA60-8006-4FC7-BECE-C72230020F6E}" type="datetime1">
              <a:rPr lang="en-US"/>
              <a:pPr>
                <a:defRPr/>
              </a:pPr>
              <a:t>1/14/2018</a:t>
            </a:fld>
            <a:endParaRPr lang="en-US" altLang="zh-CN"/>
          </a:p>
        </p:txBody>
      </p:sp>
      <p:sp>
        <p:nvSpPr>
          <p:cNvPr id="5" name="Rectangle 9"/>
          <p:cNvSpPr>
            <a:spLocks noGrp="1" noChangeArrowheads="1"/>
          </p:cNvSpPr>
          <p:nvPr>
            <p:ph type="sldNum" sz="quarter" idx="11"/>
          </p:nvPr>
        </p:nvSpPr>
        <p:spPr>
          <a:ln/>
        </p:spPr>
        <p:txBody>
          <a:bodyPr/>
          <a:lstStyle>
            <a:lvl1pPr>
              <a:defRPr/>
            </a:lvl1pPr>
          </a:lstStyle>
          <a:p>
            <a:pPr>
              <a:defRPr/>
            </a:pPr>
            <a:r>
              <a:rPr lang="en-US" altLang="zh-CN"/>
              <a:t>P </a:t>
            </a:r>
            <a:fld id="{1446EE21-FFFD-4D52-9E9F-0F3BDAD6A438}" type="slidenum">
              <a:rPr lang="en-US" altLang="zh-CN"/>
              <a:pPr>
                <a:defRPr/>
              </a:pPr>
              <a:t>‹#›</a:t>
            </a:fld>
            <a:endParaRPr lang="en-US" altLang="zh-CN"/>
          </a:p>
        </p:txBody>
      </p:sp>
      <p:sp>
        <p:nvSpPr>
          <p:cNvPr id="6" name="标题 5"/>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3138211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4513" y="115888"/>
            <a:ext cx="2141537" cy="63373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68313" y="115888"/>
            <a:ext cx="6273800" cy="63373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8"/>
          <p:cNvSpPr>
            <a:spLocks noGrp="1" noChangeArrowheads="1"/>
          </p:cNvSpPr>
          <p:nvPr>
            <p:ph type="dt" sz="half" idx="10"/>
          </p:nvPr>
        </p:nvSpPr>
        <p:spPr>
          <a:ln/>
        </p:spPr>
        <p:txBody>
          <a:bodyPr/>
          <a:lstStyle>
            <a:lvl1pPr>
              <a:defRPr/>
            </a:lvl1pPr>
          </a:lstStyle>
          <a:p>
            <a:pPr>
              <a:defRPr/>
            </a:pPr>
            <a:fld id="{ECFFB2E5-2E78-4E6B-8A43-6249DE8C1E6D}" type="datetime1">
              <a:rPr lang="en-US"/>
              <a:pPr>
                <a:defRPr/>
              </a:pPr>
              <a:t>1/14/2018</a:t>
            </a:fld>
            <a:endParaRPr lang="en-US" altLang="zh-CN"/>
          </a:p>
        </p:txBody>
      </p:sp>
      <p:sp>
        <p:nvSpPr>
          <p:cNvPr id="5" name="Rectangle 9"/>
          <p:cNvSpPr>
            <a:spLocks noGrp="1" noChangeArrowheads="1"/>
          </p:cNvSpPr>
          <p:nvPr>
            <p:ph type="sldNum" sz="quarter" idx="11"/>
          </p:nvPr>
        </p:nvSpPr>
        <p:spPr>
          <a:ln/>
        </p:spPr>
        <p:txBody>
          <a:bodyPr/>
          <a:lstStyle>
            <a:lvl1pPr>
              <a:defRPr/>
            </a:lvl1pPr>
          </a:lstStyle>
          <a:p>
            <a:pPr>
              <a:defRPr/>
            </a:pPr>
            <a:r>
              <a:rPr lang="en-US" altLang="zh-CN"/>
              <a:t>P </a:t>
            </a:r>
            <a:fld id="{B8BEF28F-19CD-43EE-9F99-1E03FB9DBF6B}" type="slidenum">
              <a:rPr lang="en-US" altLang="zh-CN"/>
              <a:pPr>
                <a:defRPr/>
              </a:pPr>
              <a:t>‹#›</a:t>
            </a:fld>
            <a:endParaRPr lang="en-US" altLang="zh-CN"/>
          </a:p>
        </p:txBody>
      </p:sp>
    </p:spTree>
    <p:extLst>
      <p:ext uri="{BB962C8B-B14F-4D97-AF65-F5344CB8AC3E}">
        <p14:creationId xmlns:p14="http://schemas.microsoft.com/office/powerpoint/2010/main" val="2891337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84"/>
          <p:cNvSpPr>
            <a:spLocks noChangeArrowheads="1"/>
          </p:cNvSpPr>
          <p:nvPr userDrawn="1"/>
        </p:nvSpPr>
        <p:spPr bwMode="auto">
          <a:xfrm>
            <a:off x="6877050" y="0"/>
            <a:ext cx="2266950" cy="6858000"/>
          </a:xfrm>
          <a:prstGeom prst="rect">
            <a:avLst/>
          </a:prstGeom>
          <a:solidFill>
            <a:srgbClr val="626675"/>
          </a:soli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5" name="Rectangle 56"/>
          <p:cNvSpPr>
            <a:spLocks noChangeArrowheads="1"/>
          </p:cNvSpPr>
          <p:nvPr userDrawn="1"/>
        </p:nvSpPr>
        <p:spPr bwMode="auto">
          <a:xfrm>
            <a:off x="0" y="0"/>
            <a:ext cx="6804025" cy="4868863"/>
          </a:xfrm>
          <a:prstGeom prst="rect">
            <a:avLst/>
          </a:prstGeom>
          <a:solidFill>
            <a:srgbClr val="626675"/>
          </a:soli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6" name="Rectangle 76"/>
          <p:cNvSpPr>
            <a:spLocks noChangeArrowheads="1"/>
          </p:cNvSpPr>
          <p:nvPr userDrawn="1"/>
        </p:nvSpPr>
        <p:spPr bwMode="auto">
          <a:xfrm>
            <a:off x="6877050" y="0"/>
            <a:ext cx="2266950" cy="6858000"/>
          </a:xfrm>
          <a:prstGeom prst="rect">
            <a:avLst/>
          </a:prstGeom>
          <a:solidFill>
            <a:srgbClr val="DCE6E6">
              <a:alpha val="50195"/>
            </a:srgbClr>
          </a:soli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7" name="Text Box 43"/>
          <p:cNvSpPr txBox="1">
            <a:spLocks noChangeArrowheads="1"/>
          </p:cNvSpPr>
          <p:nvPr userDrawn="1"/>
        </p:nvSpPr>
        <p:spPr bwMode="auto">
          <a:xfrm>
            <a:off x="7032625" y="6529388"/>
            <a:ext cx="1943100" cy="212725"/>
          </a:xfrm>
          <a:prstGeom prst="rect">
            <a:avLst/>
          </a:prstGeom>
          <a:noFill/>
          <a:ln>
            <a:noFill/>
          </a:ln>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50000"/>
              </a:spcBef>
              <a:spcAft>
                <a:spcPct val="0"/>
              </a:spcAft>
              <a:defRPr/>
            </a:pPr>
            <a:r>
              <a:rPr lang="en-US" altLang="zh-CN" sz="1400" b="1">
                <a:solidFill>
                  <a:srgbClr val="FFFFFF"/>
                </a:solidFill>
                <a:latin typeface="Helvetica" panose="020B0604020202020204" pitchFamily="34" charset="0"/>
              </a:rPr>
              <a:t>www.galaxywind.com</a:t>
            </a:r>
          </a:p>
        </p:txBody>
      </p:sp>
      <p:pic>
        <p:nvPicPr>
          <p:cNvPr id="8" name="Picture 75" descr="logoU432底变化"/>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39750" y="227013"/>
            <a:ext cx="12160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7"/>
          <p:cNvSpPr>
            <a:spLocks noChangeArrowheads="1"/>
          </p:cNvSpPr>
          <p:nvPr userDrawn="1"/>
        </p:nvSpPr>
        <p:spPr bwMode="auto">
          <a:xfrm>
            <a:off x="-3175" y="4076700"/>
            <a:ext cx="360363" cy="2781300"/>
          </a:xfrm>
          <a:prstGeom prst="rect">
            <a:avLst/>
          </a:prstGeom>
          <a:solidFill>
            <a:srgbClr val="626675"/>
          </a:soli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 name="Rectangle 67"/>
          <p:cNvSpPr>
            <a:spLocks noChangeArrowheads="1"/>
          </p:cNvSpPr>
          <p:nvPr userDrawn="1"/>
        </p:nvSpPr>
        <p:spPr bwMode="auto">
          <a:xfrm>
            <a:off x="1588" y="0"/>
            <a:ext cx="358775" cy="6858000"/>
          </a:xfrm>
          <a:prstGeom prst="rect">
            <a:avLst/>
          </a:prstGeom>
          <a:solidFill>
            <a:srgbClr val="DCE6E6">
              <a:alpha val="50195"/>
            </a:srgbClr>
          </a:soli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1" name="Rectangle 95"/>
          <p:cNvSpPr>
            <a:spLocks noChangeArrowheads="1"/>
          </p:cNvSpPr>
          <p:nvPr userDrawn="1"/>
        </p:nvSpPr>
        <p:spPr bwMode="auto">
          <a:xfrm>
            <a:off x="0" y="971550"/>
            <a:ext cx="9144000" cy="107950"/>
          </a:xfrm>
          <a:prstGeom prst="rect">
            <a:avLst/>
          </a:prstGeom>
          <a:solidFill>
            <a:srgbClr val="DCE6E6">
              <a:alpha val="50195"/>
            </a:srgbClr>
          </a:soli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2" name="Rectangle 98"/>
          <p:cNvSpPr>
            <a:spLocks noChangeArrowheads="1"/>
          </p:cNvSpPr>
          <p:nvPr userDrawn="1"/>
        </p:nvSpPr>
        <p:spPr bwMode="auto">
          <a:xfrm rot="5400000">
            <a:off x="3411538" y="3392487"/>
            <a:ext cx="6858000" cy="73025"/>
          </a:xfrm>
          <a:prstGeom prst="rect">
            <a:avLst/>
          </a:prstGeom>
          <a:solidFill>
            <a:schemeClr val="bg1"/>
          </a:soli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pic>
        <p:nvPicPr>
          <p:cNvPr id="13" name="Picture 99" descr="选中2修改800X531"/>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877050" y="4876800"/>
            <a:ext cx="226695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468313" y="1196975"/>
            <a:ext cx="6191250" cy="3311525"/>
          </a:xfrm>
          <a:ln algn="ctr"/>
        </p:spPr>
        <p:txBody>
          <a:bodyPr/>
          <a:lstStyle>
            <a:lvl1pPr algn="l">
              <a:defRPr/>
            </a:lvl1pPr>
          </a:lstStyle>
          <a:p>
            <a:r>
              <a:rPr lang="en-US" altLang="zh-CN"/>
              <a:t>Click to edit Master title style</a:t>
            </a:r>
          </a:p>
        </p:txBody>
      </p:sp>
      <p:sp>
        <p:nvSpPr>
          <p:cNvPr id="3075" name="Rectangle 3"/>
          <p:cNvSpPr>
            <a:spLocks noGrp="1" noChangeArrowheads="1"/>
          </p:cNvSpPr>
          <p:nvPr>
            <p:ph type="subTitle" idx="1"/>
          </p:nvPr>
        </p:nvSpPr>
        <p:spPr>
          <a:xfrm>
            <a:off x="468313" y="5013325"/>
            <a:ext cx="6191250" cy="1368425"/>
          </a:xfrm>
          <a:ln algn="ctr"/>
        </p:spPr>
        <p:txBody>
          <a:bodyPr/>
          <a:lstStyle>
            <a:lvl1pPr marL="0" indent="0">
              <a:spcBef>
                <a:spcPct val="0"/>
              </a:spcBef>
              <a:defRPr sz="2800"/>
            </a:lvl1pPr>
          </a:lstStyle>
          <a:p>
            <a:r>
              <a:rPr lang="en-US" altLang="zh-CN" dirty="0"/>
              <a:t>Click to edit Master subtitle style</a:t>
            </a:r>
          </a:p>
          <a:p>
            <a:endParaRPr lang="en-US" altLang="zh-CN" dirty="0"/>
          </a:p>
        </p:txBody>
      </p:sp>
      <p:sp>
        <p:nvSpPr>
          <p:cNvPr id="14" name="Rectangle 4"/>
          <p:cNvSpPr>
            <a:spLocks noGrp="1" noChangeArrowheads="1"/>
          </p:cNvSpPr>
          <p:nvPr>
            <p:ph type="dt" sz="half" idx="10"/>
          </p:nvPr>
        </p:nvSpPr>
        <p:spPr/>
        <p:txBody>
          <a:bodyPr/>
          <a:lstStyle>
            <a:lvl1pPr>
              <a:defRPr/>
            </a:lvl1pPr>
          </a:lstStyle>
          <a:p>
            <a:pPr>
              <a:defRPr/>
            </a:pPr>
            <a:fld id="{946C6EC8-123D-48D8-B7B5-856976B60731}" type="datetime1">
              <a:rPr lang="en-US"/>
              <a:pPr>
                <a:defRPr/>
              </a:pPr>
              <a:t>1/14/2018</a:t>
            </a:fld>
            <a:endParaRPr lang="en-US" altLang="zh-CN"/>
          </a:p>
        </p:txBody>
      </p:sp>
      <p:sp>
        <p:nvSpPr>
          <p:cNvPr id="15" name="Rectangle 73"/>
          <p:cNvSpPr>
            <a:spLocks noGrp="1" noChangeArrowheads="1"/>
          </p:cNvSpPr>
          <p:nvPr>
            <p:ph type="sldNum" sz="quarter" idx="11"/>
          </p:nvPr>
        </p:nvSpPr>
        <p:spPr/>
        <p:txBody>
          <a:bodyPr/>
          <a:lstStyle>
            <a:lvl1pPr>
              <a:defRPr/>
            </a:lvl1pPr>
          </a:lstStyle>
          <a:p>
            <a:pPr>
              <a:defRPr/>
            </a:pPr>
            <a:r>
              <a:rPr lang="en-US" altLang="zh-CN"/>
              <a:t>P </a:t>
            </a:r>
            <a:fld id="{A2672A4E-32EB-4DAE-B1D3-070C97517DBF}" type="slidenum">
              <a:rPr lang="en-US" altLang="zh-CN"/>
              <a:pPr>
                <a:defRPr/>
              </a:pPr>
              <a:t>‹#›</a:t>
            </a:fld>
            <a:endParaRPr lang="en-US" altLang="zh-CN"/>
          </a:p>
        </p:txBody>
      </p:sp>
    </p:spTree>
    <p:extLst>
      <p:ext uri="{BB962C8B-B14F-4D97-AF65-F5344CB8AC3E}">
        <p14:creationId xmlns:p14="http://schemas.microsoft.com/office/powerpoint/2010/main" val="11259258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4"/>
          <p:cNvSpPr>
            <a:spLocks noGrp="1" noChangeArrowheads="1"/>
          </p:cNvSpPr>
          <p:nvPr>
            <p:ph type="dt" sz="half" idx="10"/>
          </p:nvPr>
        </p:nvSpPr>
        <p:spPr>
          <a:ln/>
        </p:spPr>
        <p:txBody>
          <a:bodyPr/>
          <a:lstStyle>
            <a:lvl1pPr>
              <a:defRPr/>
            </a:lvl1pPr>
          </a:lstStyle>
          <a:p>
            <a:pPr>
              <a:defRPr/>
            </a:pPr>
            <a:fld id="{DC4B9BE3-F94A-4904-8AC8-B1D5316357AC}" type="datetime1">
              <a:rPr lang="en-US"/>
              <a:pPr>
                <a:defRPr/>
              </a:pPr>
              <a:t>1/14/2018</a:t>
            </a:fld>
            <a:endParaRPr lang="en-US" altLang="zh-CN"/>
          </a:p>
        </p:txBody>
      </p:sp>
      <p:sp>
        <p:nvSpPr>
          <p:cNvPr id="5" name="Rectangle 45"/>
          <p:cNvSpPr>
            <a:spLocks noGrp="1" noChangeArrowheads="1"/>
          </p:cNvSpPr>
          <p:nvPr>
            <p:ph type="sldNum" sz="quarter" idx="11"/>
          </p:nvPr>
        </p:nvSpPr>
        <p:spPr>
          <a:ln/>
        </p:spPr>
        <p:txBody>
          <a:bodyPr/>
          <a:lstStyle>
            <a:lvl1pPr>
              <a:defRPr/>
            </a:lvl1pPr>
          </a:lstStyle>
          <a:p>
            <a:pPr>
              <a:defRPr/>
            </a:pPr>
            <a:r>
              <a:rPr lang="en-US" altLang="zh-CN"/>
              <a:t>P </a:t>
            </a:r>
            <a:fld id="{EED3743F-41EA-4DBF-8907-7D377D8FECB9}" type="slidenum">
              <a:rPr lang="en-US" altLang="zh-CN"/>
              <a:pPr>
                <a:defRPr/>
              </a:pPr>
              <a:t>‹#›</a:t>
            </a:fld>
            <a:endParaRPr lang="en-US" altLang="zh-CN"/>
          </a:p>
        </p:txBody>
      </p:sp>
    </p:spTree>
    <p:extLst>
      <p:ext uri="{BB962C8B-B14F-4D97-AF65-F5344CB8AC3E}">
        <p14:creationId xmlns:p14="http://schemas.microsoft.com/office/powerpoint/2010/main" val="16115085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solidFill>
                  <a:srgbClr val="707F86"/>
                </a:solidFill>
              </a:defRPr>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4" name="Rectangle 44"/>
          <p:cNvSpPr>
            <a:spLocks noGrp="1" noChangeArrowheads="1"/>
          </p:cNvSpPr>
          <p:nvPr>
            <p:ph type="dt" sz="half" idx="10"/>
          </p:nvPr>
        </p:nvSpPr>
        <p:spPr>
          <a:ln/>
        </p:spPr>
        <p:txBody>
          <a:bodyPr/>
          <a:lstStyle>
            <a:lvl1pPr>
              <a:defRPr/>
            </a:lvl1pPr>
          </a:lstStyle>
          <a:p>
            <a:pPr>
              <a:defRPr/>
            </a:pPr>
            <a:fld id="{20DCF055-EA8B-4FE9-9278-56C4F714293C}" type="datetime1">
              <a:rPr lang="en-US"/>
              <a:pPr>
                <a:defRPr/>
              </a:pPr>
              <a:t>1/14/2018</a:t>
            </a:fld>
            <a:endParaRPr lang="en-US" altLang="zh-CN"/>
          </a:p>
        </p:txBody>
      </p:sp>
      <p:sp>
        <p:nvSpPr>
          <p:cNvPr id="5" name="Rectangle 45"/>
          <p:cNvSpPr>
            <a:spLocks noGrp="1" noChangeArrowheads="1"/>
          </p:cNvSpPr>
          <p:nvPr>
            <p:ph type="sldNum" sz="quarter" idx="11"/>
          </p:nvPr>
        </p:nvSpPr>
        <p:spPr>
          <a:ln/>
        </p:spPr>
        <p:txBody>
          <a:bodyPr/>
          <a:lstStyle>
            <a:lvl1pPr>
              <a:defRPr/>
            </a:lvl1pPr>
          </a:lstStyle>
          <a:p>
            <a:pPr>
              <a:defRPr/>
            </a:pPr>
            <a:r>
              <a:rPr lang="en-US" altLang="zh-CN"/>
              <a:t>P </a:t>
            </a:r>
            <a:fld id="{B557487D-2596-4929-92F1-F9924BBD85E7}" type="slidenum">
              <a:rPr lang="en-US" altLang="zh-CN"/>
              <a:pPr>
                <a:defRPr/>
              </a:pPr>
              <a:t>‹#›</a:t>
            </a:fld>
            <a:endParaRPr lang="en-US" altLang="zh-CN"/>
          </a:p>
        </p:txBody>
      </p:sp>
    </p:spTree>
    <p:extLst>
      <p:ext uri="{BB962C8B-B14F-4D97-AF65-F5344CB8AC3E}">
        <p14:creationId xmlns:p14="http://schemas.microsoft.com/office/powerpoint/2010/main" val="40704683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1196975"/>
            <a:ext cx="42068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27588" y="1196975"/>
            <a:ext cx="4208462"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4"/>
          <p:cNvSpPr>
            <a:spLocks noGrp="1" noChangeArrowheads="1"/>
          </p:cNvSpPr>
          <p:nvPr>
            <p:ph type="dt" sz="half" idx="10"/>
          </p:nvPr>
        </p:nvSpPr>
        <p:spPr>
          <a:ln/>
        </p:spPr>
        <p:txBody>
          <a:bodyPr/>
          <a:lstStyle>
            <a:lvl1pPr>
              <a:defRPr/>
            </a:lvl1pPr>
          </a:lstStyle>
          <a:p>
            <a:pPr>
              <a:defRPr/>
            </a:pPr>
            <a:fld id="{34977513-FAA6-44E6-906D-4A3DEF086C17}" type="datetime1">
              <a:rPr lang="en-US"/>
              <a:pPr>
                <a:defRPr/>
              </a:pPr>
              <a:t>1/14/2018</a:t>
            </a:fld>
            <a:endParaRPr lang="en-US" altLang="zh-CN"/>
          </a:p>
        </p:txBody>
      </p:sp>
      <p:sp>
        <p:nvSpPr>
          <p:cNvPr id="6" name="Rectangle 45"/>
          <p:cNvSpPr>
            <a:spLocks noGrp="1" noChangeArrowheads="1"/>
          </p:cNvSpPr>
          <p:nvPr>
            <p:ph type="sldNum" sz="quarter" idx="11"/>
          </p:nvPr>
        </p:nvSpPr>
        <p:spPr>
          <a:ln/>
        </p:spPr>
        <p:txBody>
          <a:bodyPr/>
          <a:lstStyle>
            <a:lvl1pPr>
              <a:defRPr/>
            </a:lvl1pPr>
          </a:lstStyle>
          <a:p>
            <a:pPr>
              <a:defRPr/>
            </a:pPr>
            <a:r>
              <a:rPr lang="en-US" altLang="zh-CN"/>
              <a:t>P </a:t>
            </a:r>
            <a:fld id="{742F977A-80B3-481E-882F-3FD2A6AFBC8F}" type="slidenum">
              <a:rPr lang="en-US" altLang="zh-CN"/>
              <a:pPr>
                <a:defRPr/>
              </a:pPr>
              <a:t>‹#›</a:t>
            </a:fld>
            <a:endParaRPr lang="en-US" altLang="zh-CN"/>
          </a:p>
        </p:txBody>
      </p:sp>
    </p:spTree>
    <p:extLst>
      <p:ext uri="{BB962C8B-B14F-4D97-AF65-F5344CB8AC3E}">
        <p14:creationId xmlns:p14="http://schemas.microsoft.com/office/powerpoint/2010/main" val="22089932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4"/>
          <p:cNvSpPr>
            <a:spLocks noGrp="1" noChangeArrowheads="1"/>
          </p:cNvSpPr>
          <p:nvPr>
            <p:ph type="dt" sz="half" idx="10"/>
          </p:nvPr>
        </p:nvSpPr>
        <p:spPr>
          <a:ln/>
        </p:spPr>
        <p:txBody>
          <a:bodyPr/>
          <a:lstStyle>
            <a:lvl1pPr>
              <a:defRPr/>
            </a:lvl1pPr>
          </a:lstStyle>
          <a:p>
            <a:pPr>
              <a:defRPr/>
            </a:pPr>
            <a:fld id="{1F3460DB-8D7E-4479-8C98-E16FE58A751B}" type="datetime1">
              <a:rPr lang="en-US"/>
              <a:pPr>
                <a:defRPr/>
              </a:pPr>
              <a:t>1/14/2018</a:t>
            </a:fld>
            <a:endParaRPr lang="en-US" altLang="zh-CN"/>
          </a:p>
        </p:txBody>
      </p:sp>
      <p:sp>
        <p:nvSpPr>
          <p:cNvPr id="8" name="Rectangle 45"/>
          <p:cNvSpPr>
            <a:spLocks noGrp="1" noChangeArrowheads="1"/>
          </p:cNvSpPr>
          <p:nvPr>
            <p:ph type="sldNum" sz="quarter" idx="11"/>
          </p:nvPr>
        </p:nvSpPr>
        <p:spPr>
          <a:ln/>
        </p:spPr>
        <p:txBody>
          <a:bodyPr/>
          <a:lstStyle>
            <a:lvl1pPr>
              <a:defRPr/>
            </a:lvl1pPr>
          </a:lstStyle>
          <a:p>
            <a:pPr>
              <a:defRPr/>
            </a:pPr>
            <a:r>
              <a:rPr lang="en-US" altLang="zh-CN"/>
              <a:t>P </a:t>
            </a:r>
            <a:fld id="{1DA09699-58EE-4416-8A98-EB08C1C333E4}" type="slidenum">
              <a:rPr lang="en-US" altLang="zh-CN"/>
              <a:pPr>
                <a:defRPr/>
              </a:pPr>
              <a:t>‹#›</a:t>
            </a:fld>
            <a:endParaRPr lang="en-US" altLang="zh-CN"/>
          </a:p>
        </p:txBody>
      </p:sp>
    </p:spTree>
    <p:extLst>
      <p:ext uri="{BB962C8B-B14F-4D97-AF65-F5344CB8AC3E}">
        <p14:creationId xmlns:p14="http://schemas.microsoft.com/office/powerpoint/2010/main" val="35290039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4"/>
          <p:cNvSpPr>
            <a:spLocks noGrp="1" noChangeArrowheads="1"/>
          </p:cNvSpPr>
          <p:nvPr>
            <p:ph type="dt" sz="half" idx="10"/>
          </p:nvPr>
        </p:nvSpPr>
        <p:spPr>
          <a:ln/>
        </p:spPr>
        <p:txBody>
          <a:bodyPr/>
          <a:lstStyle>
            <a:lvl1pPr>
              <a:defRPr/>
            </a:lvl1pPr>
          </a:lstStyle>
          <a:p>
            <a:pPr>
              <a:defRPr/>
            </a:pPr>
            <a:fld id="{0F86A35F-2A5D-4A93-A487-000C420A9367}" type="datetime1">
              <a:rPr lang="en-US"/>
              <a:pPr>
                <a:defRPr/>
              </a:pPr>
              <a:t>1/14/2018</a:t>
            </a:fld>
            <a:endParaRPr lang="en-US" altLang="zh-CN"/>
          </a:p>
        </p:txBody>
      </p:sp>
      <p:sp>
        <p:nvSpPr>
          <p:cNvPr id="4" name="Rectangle 45"/>
          <p:cNvSpPr>
            <a:spLocks noGrp="1" noChangeArrowheads="1"/>
          </p:cNvSpPr>
          <p:nvPr>
            <p:ph type="sldNum" sz="quarter" idx="11"/>
          </p:nvPr>
        </p:nvSpPr>
        <p:spPr>
          <a:ln/>
        </p:spPr>
        <p:txBody>
          <a:bodyPr/>
          <a:lstStyle>
            <a:lvl1pPr>
              <a:defRPr/>
            </a:lvl1pPr>
          </a:lstStyle>
          <a:p>
            <a:pPr>
              <a:defRPr/>
            </a:pPr>
            <a:r>
              <a:rPr lang="en-US" altLang="zh-CN"/>
              <a:t>P </a:t>
            </a:r>
            <a:fld id="{29521592-7443-416E-B28C-E1449830E247}" type="slidenum">
              <a:rPr lang="en-US" altLang="zh-CN"/>
              <a:pPr>
                <a:defRPr/>
              </a:pPr>
              <a:t>‹#›</a:t>
            </a:fld>
            <a:endParaRPr lang="en-US" altLang="zh-CN"/>
          </a:p>
        </p:txBody>
      </p:sp>
    </p:spTree>
    <p:extLst>
      <p:ext uri="{BB962C8B-B14F-4D97-AF65-F5344CB8AC3E}">
        <p14:creationId xmlns:p14="http://schemas.microsoft.com/office/powerpoint/2010/main" val="17711575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4"/>
          <p:cNvSpPr>
            <a:spLocks noGrp="1" noChangeArrowheads="1"/>
          </p:cNvSpPr>
          <p:nvPr>
            <p:ph type="dt" sz="half" idx="10"/>
          </p:nvPr>
        </p:nvSpPr>
        <p:spPr>
          <a:ln/>
        </p:spPr>
        <p:txBody>
          <a:bodyPr/>
          <a:lstStyle>
            <a:lvl1pPr>
              <a:defRPr/>
            </a:lvl1pPr>
          </a:lstStyle>
          <a:p>
            <a:pPr>
              <a:defRPr/>
            </a:pPr>
            <a:fld id="{721D71C4-93F2-4708-9506-0899A1A6B094}" type="datetime1">
              <a:rPr lang="en-US"/>
              <a:pPr>
                <a:defRPr/>
              </a:pPr>
              <a:t>1/14/2018</a:t>
            </a:fld>
            <a:endParaRPr lang="en-US" altLang="zh-CN"/>
          </a:p>
        </p:txBody>
      </p:sp>
      <p:sp>
        <p:nvSpPr>
          <p:cNvPr id="3" name="Rectangle 45"/>
          <p:cNvSpPr>
            <a:spLocks noGrp="1" noChangeArrowheads="1"/>
          </p:cNvSpPr>
          <p:nvPr>
            <p:ph type="sldNum" sz="quarter" idx="11"/>
          </p:nvPr>
        </p:nvSpPr>
        <p:spPr>
          <a:ln/>
        </p:spPr>
        <p:txBody>
          <a:bodyPr/>
          <a:lstStyle>
            <a:lvl1pPr>
              <a:defRPr/>
            </a:lvl1pPr>
          </a:lstStyle>
          <a:p>
            <a:pPr>
              <a:defRPr/>
            </a:pPr>
            <a:r>
              <a:rPr lang="en-US" altLang="zh-CN"/>
              <a:t>P </a:t>
            </a:r>
            <a:fld id="{2885A8EA-8C01-451B-9B6B-DA470D05355E}" type="slidenum">
              <a:rPr lang="en-US" altLang="zh-CN"/>
              <a:pPr>
                <a:defRPr/>
              </a:pPr>
              <a:t>‹#›</a:t>
            </a:fld>
            <a:endParaRPr lang="en-US" altLang="zh-CN"/>
          </a:p>
        </p:txBody>
      </p:sp>
    </p:spTree>
    <p:extLst>
      <p:ext uri="{BB962C8B-B14F-4D97-AF65-F5344CB8AC3E}">
        <p14:creationId xmlns:p14="http://schemas.microsoft.com/office/powerpoint/2010/main" val="169511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8"/>
          <p:cNvSpPr>
            <a:spLocks noGrp="1" noChangeArrowheads="1"/>
          </p:cNvSpPr>
          <p:nvPr>
            <p:ph type="dt" sz="half" idx="10"/>
          </p:nvPr>
        </p:nvSpPr>
        <p:spPr>
          <a:ln/>
        </p:spPr>
        <p:txBody>
          <a:bodyPr/>
          <a:lstStyle>
            <a:lvl1pPr>
              <a:defRPr/>
            </a:lvl1pPr>
          </a:lstStyle>
          <a:p>
            <a:pPr>
              <a:defRPr/>
            </a:pPr>
            <a:fld id="{30AD0840-B771-48A9-804F-E1C287AEECF8}" type="datetime1">
              <a:rPr lang="en-US"/>
              <a:pPr>
                <a:defRPr/>
              </a:pPr>
              <a:t>1/14/2018</a:t>
            </a:fld>
            <a:endParaRPr lang="en-US" altLang="zh-CN"/>
          </a:p>
        </p:txBody>
      </p:sp>
      <p:sp>
        <p:nvSpPr>
          <p:cNvPr id="5" name="Rectangle 9"/>
          <p:cNvSpPr>
            <a:spLocks noGrp="1" noChangeArrowheads="1"/>
          </p:cNvSpPr>
          <p:nvPr>
            <p:ph type="sldNum" sz="quarter" idx="11"/>
          </p:nvPr>
        </p:nvSpPr>
        <p:spPr>
          <a:ln/>
        </p:spPr>
        <p:txBody>
          <a:bodyPr/>
          <a:lstStyle>
            <a:lvl1pPr>
              <a:defRPr/>
            </a:lvl1pPr>
          </a:lstStyle>
          <a:p>
            <a:pPr>
              <a:defRPr/>
            </a:pPr>
            <a:r>
              <a:rPr lang="en-US" altLang="zh-CN"/>
              <a:t>P </a:t>
            </a:r>
            <a:fld id="{8F24D245-4A55-4AF3-8D60-0082E3FDA3CC}" type="slidenum">
              <a:rPr lang="en-US" altLang="zh-CN"/>
              <a:pPr>
                <a:defRPr/>
              </a:pPr>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4"/>
          <p:cNvSpPr>
            <a:spLocks noGrp="1" noChangeArrowheads="1"/>
          </p:cNvSpPr>
          <p:nvPr>
            <p:ph type="dt" sz="half" idx="10"/>
          </p:nvPr>
        </p:nvSpPr>
        <p:spPr>
          <a:ln/>
        </p:spPr>
        <p:txBody>
          <a:bodyPr/>
          <a:lstStyle>
            <a:lvl1pPr>
              <a:defRPr/>
            </a:lvl1pPr>
          </a:lstStyle>
          <a:p>
            <a:pPr>
              <a:defRPr/>
            </a:pPr>
            <a:fld id="{BC0698B4-3F3B-474C-B09F-546D34894B8F}" type="datetime1">
              <a:rPr lang="en-US"/>
              <a:pPr>
                <a:defRPr/>
              </a:pPr>
              <a:t>1/14/2018</a:t>
            </a:fld>
            <a:endParaRPr lang="en-US" altLang="zh-CN"/>
          </a:p>
        </p:txBody>
      </p:sp>
      <p:sp>
        <p:nvSpPr>
          <p:cNvPr id="6" name="Rectangle 45"/>
          <p:cNvSpPr>
            <a:spLocks noGrp="1" noChangeArrowheads="1"/>
          </p:cNvSpPr>
          <p:nvPr>
            <p:ph type="sldNum" sz="quarter" idx="11"/>
          </p:nvPr>
        </p:nvSpPr>
        <p:spPr>
          <a:ln/>
        </p:spPr>
        <p:txBody>
          <a:bodyPr/>
          <a:lstStyle>
            <a:lvl1pPr>
              <a:defRPr/>
            </a:lvl1pPr>
          </a:lstStyle>
          <a:p>
            <a:pPr>
              <a:defRPr/>
            </a:pPr>
            <a:r>
              <a:rPr lang="en-US" altLang="zh-CN"/>
              <a:t>P </a:t>
            </a:r>
            <a:fld id="{144EB5A9-C95A-4697-A29E-16CA084D7F9A}" type="slidenum">
              <a:rPr lang="en-US" altLang="zh-CN"/>
              <a:pPr>
                <a:defRPr/>
              </a:pPr>
              <a:t>‹#›</a:t>
            </a:fld>
            <a:endParaRPr lang="en-US" altLang="zh-CN"/>
          </a:p>
        </p:txBody>
      </p:sp>
    </p:spTree>
    <p:extLst>
      <p:ext uri="{BB962C8B-B14F-4D97-AF65-F5344CB8AC3E}">
        <p14:creationId xmlns:p14="http://schemas.microsoft.com/office/powerpoint/2010/main" val="29957479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4"/>
          <p:cNvSpPr>
            <a:spLocks noGrp="1" noChangeArrowheads="1"/>
          </p:cNvSpPr>
          <p:nvPr>
            <p:ph type="dt" sz="half" idx="10"/>
          </p:nvPr>
        </p:nvSpPr>
        <p:spPr>
          <a:ln/>
        </p:spPr>
        <p:txBody>
          <a:bodyPr/>
          <a:lstStyle>
            <a:lvl1pPr>
              <a:defRPr/>
            </a:lvl1pPr>
          </a:lstStyle>
          <a:p>
            <a:pPr>
              <a:defRPr/>
            </a:pPr>
            <a:fld id="{6F8F17CB-6DE4-4A4C-9F35-C04A2724EFF3}" type="datetime1">
              <a:rPr lang="en-US"/>
              <a:pPr>
                <a:defRPr/>
              </a:pPr>
              <a:t>1/14/2018</a:t>
            </a:fld>
            <a:endParaRPr lang="en-US" altLang="zh-CN"/>
          </a:p>
        </p:txBody>
      </p:sp>
      <p:sp>
        <p:nvSpPr>
          <p:cNvPr id="6" name="Rectangle 45"/>
          <p:cNvSpPr>
            <a:spLocks noGrp="1" noChangeArrowheads="1"/>
          </p:cNvSpPr>
          <p:nvPr>
            <p:ph type="sldNum" sz="quarter" idx="11"/>
          </p:nvPr>
        </p:nvSpPr>
        <p:spPr>
          <a:ln/>
        </p:spPr>
        <p:txBody>
          <a:bodyPr/>
          <a:lstStyle>
            <a:lvl1pPr>
              <a:defRPr/>
            </a:lvl1pPr>
          </a:lstStyle>
          <a:p>
            <a:pPr>
              <a:defRPr/>
            </a:pPr>
            <a:r>
              <a:rPr lang="en-US" altLang="zh-CN"/>
              <a:t>P </a:t>
            </a:r>
            <a:fld id="{B0CA2A46-E4D7-4F87-BD82-8402AA6779FF}" type="slidenum">
              <a:rPr lang="en-US" altLang="zh-CN"/>
              <a:pPr>
                <a:defRPr/>
              </a:pPr>
              <a:t>‹#›</a:t>
            </a:fld>
            <a:endParaRPr lang="en-US" altLang="zh-CN"/>
          </a:p>
        </p:txBody>
      </p:sp>
    </p:spTree>
    <p:extLst>
      <p:ext uri="{BB962C8B-B14F-4D97-AF65-F5344CB8AC3E}">
        <p14:creationId xmlns:p14="http://schemas.microsoft.com/office/powerpoint/2010/main" val="31549929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4"/>
          <p:cNvSpPr>
            <a:spLocks noGrp="1" noChangeArrowheads="1"/>
          </p:cNvSpPr>
          <p:nvPr>
            <p:ph type="dt" sz="half" idx="10"/>
          </p:nvPr>
        </p:nvSpPr>
        <p:spPr>
          <a:ln/>
        </p:spPr>
        <p:txBody>
          <a:bodyPr/>
          <a:lstStyle>
            <a:lvl1pPr>
              <a:defRPr/>
            </a:lvl1pPr>
          </a:lstStyle>
          <a:p>
            <a:pPr>
              <a:defRPr/>
            </a:pPr>
            <a:fld id="{95DD201B-7C7B-4660-B79F-66AFFB35A29A}" type="datetime1">
              <a:rPr lang="en-US"/>
              <a:pPr>
                <a:defRPr/>
              </a:pPr>
              <a:t>1/14/2018</a:t>
            </a:fld>
            <a:endParaRPr lang="en-US" altLang="zh-CN"/>
          </a:p>
        </p:txBody>
      </p:sp>
      <p:sp>
        <p:nvSpPr>
          <p:cNvPr id="5" name="Rectangle 45"/>
          <p:cNvSpPr>
            <a:spLocks noGrp="1" noChangeArrowheads="1"/>
          </p:cNvSpPr>
          <p:nvPr>
            <p:ph type="sldNum" sz="quarter" idx="11"/>
          </p:nvPr>
        </p:nvSpPr>
        <p:spPr>
          <a:ln/>
        </p:spPr>
        <p:txBody>
          <a:bodyPr/>
          <a:lstStyle>
            <a:lvl1pPr>
              <a:defRPr/>
            </a:lvl1pPr>
          </a:lstStyle>
          <a:p>
            <a:pPr>
              <a:defRPr/>
            </a:pPr>
            <a:r>
              <a:rPr lang="en-US" altLang="zh-CN"/>
              <a:t>P </a:t>
            </a:r>
            <a:fld id="{00F06D15-C1D3-44D2-B31B-C7E3467A1134}" type="slidenum">
              <a:rPr lang="en-US" altLang="zh-CN"/>
              <a:pPr>
                <a:defRPr/>
              </a:pPr>
              <a:t>‹#›</a:t>
            </a:fld>
            <a:endParaRPr lang="en-US" altLang="zh-CN"/>
          </a:p>
        </p:txBody>
      </p:sp>
    </p:spTree>
    <p:extLst>
      <p:ext uri="{BB962C8B-B14F-4D97-AF65-F5344CB8AC3E}">
        <p14:creationId xmlns:p14="http://schemas.microsoft.com/office/powerpoint/2010/main" val="12440866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4513" y="115888"/>
            <a:ext cx="2141537" cy="63373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115888"/>
            <a:ext cx="6273800" cy="63373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4"/>
          <p:cNvSpPr>
            <a:spLocks noGrp="1" noChangeArrowheads="1"/>
          </p:cNvSpPr>
          <p:nvPr>
            <p:ph type="dt" sz="half" idx="10"/>
          </p:nvPr>
        </p:nvSpPr>
        <p:spPr>
          <a:ln/>
        </p:spPr>
        <p:txBody>
          <a:bodyPr/>
          <a:lstStyle>
            <a:lvl1pPr>
              <a:defRPr/>
            </a:lvl1pPr>
          </a:lstStyle>
          <a:p>
            <a:pPr>
              <a:defRPr/>
            </a:pPr>
            <a:fld id="{42BE1836-E95A-4E4F-8717-27011558A984}" type="datetime1">
              <a:rPr lang="en-US"/>
              <a:pPr>
                <a:defRPr/>
              </a:pPr>
              <a:t>1/14/2018</a:t>
            </a:fld>
            <a:endParaRPr lang="en-US" altLang="zh-CN"/>
          </a:p>
        </p:txBody>
      </p:sp>
      <p:sp>
        <p:nvSpPr>
          <p:cNvPr id="5" name="Rectangle 45"/>
          <p:cNvSpPr>
            <a:spLocks noGrp="1" noChangeArrowheads="1"/>
          </p:cNvSpPr>
          <p:nvPr>
            <p:ph type="sldNum" sz="quarter" idx="11"/>
          </p:nvPr>
        </p:nvSpPr>
        <p:spPr>
          <a:ln/>
        </p:spPr>
        <p:txBody>
          <a:bodyPr/>
          <a:lstStyle>
            <a:lvl1pPr>
              <a:defRPr/>
            </a:lvl1pPr>
          </a:lstStyle>
          <a:p>
            <a:pPr>
              <a:defRPr/>
            </a:pPr>
            <a:r>
              <a:rPr lang="en-US" altLang="zh-CN"/>
              <a:t>P </a:t>
            </a:r>
            <a:fld id="{A6F65A4C-2D62-498A-9788-F9BE5C3CDE9B}" type="slidenum">
              <a:rPr lang="en-US" altLang="zh-CN"/>
              <a:pPr>
                <a:defRPr/>
              </a:pPr>
              <a:t>‹#›</a:t>
            </a:fld>
            <a:endParaRPr lang="en-US" altLang="zh-CN"/>
          </a:p>
        </p:txBody>
      </p:sp>
    </p:spTree>
    <p:extLst>
      <p:ext uri="{BB962C8B-B14F-4D97-AF65-F5344CB8AC3E}">
        <p14:creationId xmlns:p14="http://schemas.microsoft.com/office/powerpoint/2010/main" val="28484549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84"/>
          <p:cNvSpPr>
            <a:spLocks noChangeArrowheads="1"/>
          </p:cNvSpPr>
          <p:nvPr userDrawn="1"/>
        </p:nvSpPr>
        <p:spPr bwMode="auto">
          <a:xfrm>
            <a:off x="6877050" y="0"/>
            <a:ext cx="2266950" cy="6858000"/>
          </a:xfrm>
          <a:prstGeom prst="rect">
            <a:avLst/>
          </a:prstGeom>
          <a:solidFill>
            <a:srgbClr val="626675"/>
          </a:soli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5" name="Rectangle 56"/>
          <p:cNvSpPr>
            <a:spLocks noChangeArrowheads="1"/>
          </p:cNvSpPr>
          <p:nvPr userDrawn="1"/>
        </p:nvSpPr>
        <p:spPr bwMode="auto">
          <a:xfrm>
            <a:off x="0" y="0"/>
            <a:ext cx="6804025" cy="4868863"/>
          </a:xfrm>
          <a:prstGeom prst="rect">
            <a:avLst/>
          </a:prstGeom>
          <a:solidFill>
            <a:srgbClr val="626675"/>
          </a:soli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6" name="Rectangle 76"/>
          <p:cNvSpPr>
            <a:spLocks noChangeArrowheads="1"/>
          </p:cNvSpPr>
          <p:nvPr userDrawn="1"/>
        </p:nvSpPr>
        <p:spPr bwMode="auto">
          <a:xfrm>
            <a:off x="6877050" y="0"/>
            <a:ext cx="2266950" cy="6858000"/>
          </a:xfrm>
          <a:prstGeom prst="rect">
            <a:avLst/>
          </a:prstGeom>
          <a:solidFill>
            <a:srgbClr val="DCE6E6">
              <a:alpha val="50195"/>
            </a:srgbClr>
          </a:soli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7" name="Text Box 43"/>
          <p:cNvSpPr txBox="1">
            <a:spLocks noChangeArrowheads="1"/>
          </p:cNvSpPr>
          <p:nvPr userDrawn="1"/>
        </p:nvSpPr>
        <p:spPr bwMode="auto">
          <a:xfrm>
            <a:off x="7032625" y="6529388"/>
            <a:ext cx="1943100" cy="212725"/>
          </a:xfrm>
          <a:prstGeom prst="rect">
            <a:avLst/>
          </a:prstGeom>
          <a:noFill/>
          <a:ln>
            <a:noFill/>
          </a:ln>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50000"/>
              </a:spcBef>
              <a:spcAft>
                <a:spcPct val="0"/>
              </a:spcAft>
              <a:defRPr/>
            </a:pPr>
            <a:r>
              <a:rPr lang="en-US" altLang="zh-CN" sz="1400" b="1">
                <a:solidFill>
                  <a:srgbClr val="FFFFFF"/>
                </a:solidFill>
                <a:latin typeface="Helvetica" panose="020B0604020202020204" pitchFamily="34" charset="0"/>
              </a:rPr>
              <a:t>www.galaxywind.com</a:t>
            </a:r>
          </a:p>
        </p:txBody>
      </p:sp>
      <p:pic>
        <p:nvPicPr>
          <p:cNvPr id="8" name="Picture 75" descr="logoU432底变化"/>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39750" y="227013"/>
            <a:ext cx="12160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7"/>
          <p:cNvSpPr>
            <a:spLocks noChangeArrowheads="1"/>
          </p:cNvSpPr>
          <p:nvPr userDrawn="1"/>
        </p:nvSpPr>
        <p:spPr bwMode="auto">
          <a:xfrm>
            <a:off x="-3175" y="4076700"/>
            <a:ext cx="360363" cy="2781300"/>
          </a:xfrm>
          <a:prstGeom prst="rect">
            <a:avLst/>
          </a:prstGeom>
          <a:solidFill>
            <a:srgbClr val="626675"/>
          </a:soli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 name="Rectangle 67"/>
          <p:cNvSpPr>
            <a:spLocks noChangeArrowheads="1"/>
          </p:cNvSpPr>
          <p:nvPr userDrawn="1"/>
        </p:nvSpPr>
        <p:spPr bwMode="auto">
          <a:xfrm>
            <a:off x="1588" y="0"/>
            <a:ext cx="358775" cy="6858000"/>
          </a:xfrm>
          <a:prstGeom prst="rect">
            <a:avLst/>
          </a:prstGeom>
          <a:solidFill>
            <a:srgbClr val="DCE6E6">
              <a:alpha val="50195"/>
            </a:srgbClr>
          </a:soli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1" name="Rectangle 95"/>
          <p:cNvSpPr>
            <a:spLocks noChangeArrowheads="1"/>
          </p:cNvSpPr>
          <p:nvPr userDrawn="1"/>
        </p:nvSpPr>
        <p:spPr bwMode="auto">
          <a:xfrm>
            <a:off x="0" y="971550"/>
            <a:ext cx="9144000" cy="107950"/>
          </a:xfrm>
          <a:prstGeom prst="rect">
            <a:avLst/>
          </a:prstGeom>
          <a:solidFill>
            <a:srgbClr val="DCE6E6">
              <a:alpha val="50195"/>
            </a:srgbClr>
          </a:soli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2" name="Rectangle 98"/>
          <p:cNvSpPr>
            <a:spLocks noChangeArrowheads="1"/>
          </p:cNvSpPr>
          <p:nvPr userDrawn="1"/>
        </p:nvSpPr>
        <p:spPr bwMode="auto">
          <a:xfrm rot="5400000">
            <a:off x="3411538" y="3392487"/>
            <a:ext cx="6858000" cy="73025"/>
          </a:xfrm>
          <a:prstGeom prst="rect">
            <a:avLst/>
          </a:prstGeom>
          <a:solidFill>
            <a:schemeClr val="bg1"/>
          </a:soli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pic>
        <p:nvPicPr>
          <p:cNvPr id="13" name="Picture 99" descr="选中2修改800X531"/>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877050" y="4876800"/>
            <a:ext cx="226695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468313" y="1196975"/>
            <a:ext cx="6191250" cy="3311525"/>
          </a:xfrm>
          <a:ln algn="ctr"/>
        </p:spPr>
        <p:txBody>
          <a:bodyPr/>
          <a:lstStyle>
            <a:lvl1pPr algn="l">
              <a:defRPr/>
            </a:lvl1pPr>
          </a:lstStyle>
          <a:p>
            <a:r>
              <a:rPr lang="en-US" altLang="zh-CN"/>
              <a:t>Click to edit Master title style</a:t>
            </a:r>
          </a:p>
        </p:txBody>
      </p:sp>
      <p:sp>
        <p:nvSpPr>
          <p:cNvPr id="3075" name="Rectangle 3"/>
          <p:cNvSpPr>
            <a:spLocks noGrp="1" noChangeArrowheads="1"/>
          </p:cNvSpPr>
          <p:nvPr>
            <p:ph type="subTitle" idx="1"/>
          </p:nvPr>
        </p:nvSpPr>
        <p:spPr>
          <a:xfrm>
            <a:off x="468313" y="5013325"/>
            <a:ext cx="6191250" cy="1368425"/>
          </a:xfrm>
          <a:ln algn="ctr"/>
        </p:spPr>
        <p:txBody>
          <a:bodyPr/>
          <a:lstStyle>
            <a:lvl1pPr marL="0" indent="0">
              <a:spcBef>
                <a:spcPct val="0"/>
              </a:spcBef>
              <a:defRPr sz="2800"/>
            </a:lvl1pPr>
          </a:lstStyle>
          <a:p>
            <a:r>
              <a:rPr lang="en-US" altLang="zh-CN" dirty="0"/>
              <a:t>Click to edit Master subtitle style</a:t>
            </a:r>
          </a:p>
          <a:p>
            <a:endParaRPr lang="en-US" altLang="zh-CN" dirty="0"/>
          </a:p>
        </p:txBody>
      </p:sp>
      <p:sp>
        <p:nvSpPr>
          <p:cNvPr id="14" name="Rectangle 4"/>
          <p:cNvSpPr>
            <a:spLocks noGrp="1" noChangeArrowheads="1"/>
          </p:cNvSpPr>
          <p:nvPr>
            <p:ph type="dt" sz="half" idx="10"/>
          </p:nvPr>
        </p:nvSpPr>
        <p:spPr/>
        <p:txBody>
          <a:bodyPr/>
          <a:lstStyle>
            <a:lvl1pPr>
              <a:defRPr/>
            </a:lvl1pPr>
          </a:lstStyle>
          <a:p>
            <a:pPr>
              <a:defRPr/>
            </a:pPr>
            <a:fld id="{946C6EC8-123D-48D8-B7B5-856976B60731}" type="datetime1">
              <a:rPr lang="en-US"/>
              <a:pPr>
                <a:defRPr/>
              </a:pPr>
              <a:t>1/14/2018</a:t>
            </a:fld>
            <a:endParaRPr lang="en-US" altLang="zh-CN"/>
          </a:p>
        </p:txBody>
      </p:sp>
      <p:sp>
        <p:nvSpPr>
          <p:cNvPr id="15" name="Rectangle 73"/>
          <p:cNvSpPr>
            <a:spLocks noGrp="1" noChangeArrowheads="1"/>
          </p:cNvSpPr>
          <p:nvPr>
            <p:ph type="sldNum" sz="quarter" idx="11"/>
          </p:nvPr>
        </p:nvSpPr>
        <p:spPr/>
        <p:txBody>
          <a:bodyPr/>
          <a:lstStyle>
            <a:lvl1pPr>
              <a:defRPr/>
            </a:lvl1pPr>
          </a:lstStyle>
          <a:p>
            <a:pPr>
              <a:defRPr/>
            </a:pPr>
            <a:r>
              <a:rPr lang="en-US" altLang="zh-CN"/>
              <a:t>P </a:t>
            </a:r>
            <a:fld id="{A2672A4E-32EB-4DAE-B1D3-070C97517DBF}" type="slidenum">
              <a:rPr lang="en-US" altLang="zh-CN"/>
              <a:pPr>
                <a:defRPr/>
              </a:pPr>
              <a:t>‹#›</a:t>
            </a:fld>
            <a:endParaRPr lang="en-US" altLang="zh-CN"/>
          </a:p>
        </p:txBody>
      </p:sp>
    </p:spTree>
    <p:extLst>
      <p:ext uri="{BB962C8B-B14F-4D97-AF65-F5344CB8AC3E}">
        <p14:creationId xmlns:p14="http://schemas.microsoft.com/office/powerpoint/2010/main" val="11945687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4"/>
          <p:cNvSpPr>
            <a:spLocks noGrp="1" noChangeArrowheads="1"/>
          </p:cNvSpPr>
          <p:nvPr>
            <p:ph type="dt" sz="half" idx="10"/>
          </p:nvPr>
        </p:nvSpPr>
        <p:spPr>
          <a:ln/>
        </p:spPr>
        <p:txBody>
          <a:bodyPr/>
          <a:lstStyle>
            <a:lvl1pPr>
              <a:defRPr/>
            </a:lvl1pPr>
          </a:lstStyle>
          <a:p>
            <a:pPr>
              <a:defRPr/>
            </a:pPr>
            <a:fld id="{DC4B9BE3-F94A-4904-8AC8-B1D5316357AC}" type="datetime1">
              <a:rPr lang="en-US"/>
              <a:pPr>
                <a:defRPr/>
              </a:pPr>
              <a:t>1/14/2018</a:t>
            </a:fld>
            <a:endParaRPr lang="en-US" altLang="zh-CN"/>
          </a:p>
        </p:txBody>
      </p:sp>
      <p:sp>
        <p:nvSpPr>
          <p:cNvPr id="5" name="Rectangle 45"/>
          <p:cNvSpPr>
            <a:spLocks noGrp="1" noChangeArrowheads="1"/>
          </p:cNvSpPr>
          <p:nvPr>
            <p:ph type="sldNum" sz="quarter" idx="11"/>
          </p:nvPr>
        </p:nvSpPr>
        <p:spPr>
          <a:ln/>
        </p:spPr>
        <p:txBody>
          <a:bodyPr/>
          <a:lstStyle>
            <a:lvl1pPr>
              <a:defRPr/>
            </a:lvl1pPr>
          </a:lstStyle>
          <a:p>
            <a:pPr>
              <a:defRPr/>
            </a:pPr>
            <a:r>
              <a:rPr lang="en-US" altLang="zh-CN"/>
              <a:t>P </a:t>
            </a:r>
            <a:fld id="{EED3743F-41EA-4DBF-8907-7D377D8FECB9}" type="slidenum">
              <a:rPr lang="en-US" altLang="zh-CN"/>
              <a:pPr>
                <a:defRPr/>
              </a:pPr>
              <a:t>‹#›</a:t>
            </a:fld>
            <a:endParaRPr lang="en-US" altLang="zh-CN"/>
          </a:p>
        </p:txBody>
      </p:sp>
    </p:spTree>
    <p:extLst>
      <p:ext uri="{BB962C8B-B14F-4D97-AF65-F5344CB8AC3E}">
        <p14:creationId xmlns:p14="http://schemas.microsoft.com/office/powerpoint/2010/main" val="19880551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solidFill>
                  <a:srgbClr val="707F86"/>
                </a:solidFill>
              </a:defRPr>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4" name="Rectangle 44"/>
          <p:cNvSpPr>
            <a:spLocks noGrp="1" noChangeArrowheads="1"/>
          </p:cNvSpPr>
          <p:nvPr>
            <p:ph type="dt" sz="half" idx="10"/>
          </p:nvPr>
        </p:nvSpPr>
        <p:spPr>
          <a:ln/>
        </p:spPr>
        <p:txBody>
          <a:bodyPr/>
          <a:lstStyle>
            <a:lvl1pPr>
              <a:defRPr/>
            </a:lvl1pPr>
          </a:lstStyle>
          <a:p>
            <a:pPr>
              <a:defRPr/>
            </a:pPr>
            <a:fld id="{20DCF055-EA8B-4FE9-9278-56C4F714293C}" type="datetime1">
              <a:rPr lang="en-US"/>
              <a:pPr>
                <a:defRPr/>
              </a:pPr>
              <a:t>1/14/2018</a:t>
            </a:fld>
            <a:endParaRPr lang="en-US" altLang="zh-CN"/>
          </a:p>
        </p:txBody>
      </p:sp>
      <p:sp>
        <p:nvSpPr>
          <p:cNvPr id="5" name="Rectangle 45"/>
          <p:cNvSpPr>
            <a:spLocks noGrp="1" noChangeArrowheads="1"/>
          </p:cNvSpPr>
          <p:nvPr>
            <p:ph type="sldNum" sz="quarter" idx="11"/>
          </p:nvPr>
        </p:nvSpPr>
        <p:spPr>
          <a:ln/>
        </p:spPr>
        <p:txBody>
          <a:bodyPr/>
          <a:lstStyle>
            <a:lvl1pPr>
              <a:defRPr/>
            </a:lvl1pPr>
          </a:lstStyle>
          <a:p>
            <a:pPr>
              <a:defRPr/>
            </a:pPr>
            <a:r>
              <a:rPr lang="en-US" altLang="zh-CN"/>
              <a:t>P </a:t>
            </a:r>
            <a:fld id="{B557487D-2596-4929-92F1-F9924BBD85E7}" type="slidenum">
              <a:rPr lang="en-US" altLang="zh-CN"/>
              <a:pPr>
                <a:defRPr/>
              </a:pPr>
              <a:t>‹#›</a:t>
            </a:fld>
            <a:endParaRPr lang="en-US" altLang="zh-CN"/>
          </a:p>
        </p:txBody>
      </p:sp>
    </p:spTree>
    <p:extLst>
      <p:ext uri="{BB962C8B-B14F-4D97-AF65-F5344CB8AC3E}">
        <p14:creationId xmlns:p14="http://schemas.microsoft.com/office/powerpoint/2010/main" val="13477112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1196975"/>
            <a:ext cx="42068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27588" y="1196975"/>
            <a:ext cx="4208462"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4"/>
          <p:cNvSpPr>
            <a:spLocks noGrp="1" noChangeArrowheads="1"/>
          </p:cNvSpPr>
          <p:nvPr>
            <p:ph type="dt" sz="half" idx="10"/>
          </p:nvPr>
        </p:nvSpPr>
        <p:spPr>
          <a:ln/>
        </p:spPr>
        <p:txBody>
          <a:bodyPr/>
          <a:lstStyle>
            <a:lvl1pPr>
              <a:defRPr/>
            </a:lvl1pPr>
          </a:lstStyle>
          <a:p>
            <a:pPr>
              <a:defRPr/>
            </a:pPr>
            <a:fld id="{34977513-FAA6-44E6-906D-4A3DEF086C17}" type="datetime1">
              <a:rPr lang="en-US"/>
              <a:pPr>
                <a:defRPr/>
              </a:pPr>
              <a:t>1/14/2018</a:t>
            </a:fld>
            <a:endParaRPr lang="en-US" altLang="zh-CN"/>
          </a:p>
        </p:txBody>
      </p:sp>
      <p:sp>
        <p:nvSpPr>
          <p:cNvPr id="6" name="Rectangle 45"/>
          <p:cNvSpPr>
            <a:spLocks noGrp="1" noChangeArrowheads="1"/>
          </p:cNvSpPr>
          <p:nvPr>
            <p:ph type="sldNum" sz="quarter" idx="11"/>
          </p:nvPr>
        </p:nvSpPr>
        <p:spPr>
          <a:ln/>
        </p:spPr>
        <p:txBody>
          <a:bodyPr/>
          <a:lstStyle>
            <a:lvl1pPr>
              <a:defRPr/>
            </a:lvl1pPr>
          </a:lstStyle>
          <a:p>
            <a:pPr>
              <a:defRPr/>
            </a:pPr>
            <a:r>
              <a:rPr lang="en-US" altLang="zh-CN"/>
              <a:t>P </a:t>
            </a:r>
            <a:fld id="{742F977A-80B3-481E-882F-3FD2A6AFBC8F}" type="slidenum">
              <a:rPr lang="en-US" altLang="zh-CN"/>
              <a:pPr>
                <a:defRPr/>
              </a:pPr>
              <a:t>‹#›</a:t>
            </a:fld>
            <a:endParaRPr lang="en-US" altLang="zh-CN"/>
          </a:p>
        </p:txBody>
      </p:sp>
    </p:spTree>
    <p:extLst>
      <p:ext uri="{BB962C8B-B14F-4D97-AF65-F5344CB8AC3E}">
        <p14:creationId xmlns:p14="http://schemas.microsoft.com/office/powerpoint/2010/main" val="15206261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4"/>
          <p:cNvSpPr>
            <a:spLocks noGrp="1" noChangeArrowheads="1"/>
          </p:cNvSpPr>
          <p:nvPr>
            <p:ph type="dt" sz="half" idx="10"/>
          </p:nvPr>
        </p:nvSpPr>
        <p:spPr>
          <a:ln/>
        </p:spPr>
        <p:txBody>
          <a:bodyPr/>
          <a:lstStyle>
            <a:lvl1pPr>
              <a:defRPr/>
            </a:lvl1pPr>
          </a:lstStyle>
          <a:p>
            <a:pPr>
              <a:defRPr/>
            </a:pPr>
            <a:fld id="{1F3460DB-8D7E-4479-8C98-E16FE58A751B}" type="datetime1">
              <a:rPr lang="en-US"/>
              <a:pPr>
                <a:defRPr/>
              </a:pPr>
              <a:t>1/14/2018</a:t>
            </a:fld>
            <a:endParaRPr lang="en-US" altLang="zh-CN"/>
          </a:p>
        </p:txBody>
      </p:sp>
      <p:sp>
        <p:nvSpPr>
          <p:cNvPr id="8" name="Rectangle 45"/>
          <p:cNvSpPr>
            <a:spLocks noGrp="1" noChangeArrowheads="1"/>
          </p:cNvSpPr>
          <p:nvPr>
            <p:ph type="sldNum" sz="quarter" idx="11"/>
          </p:nvPr>
        </p:nvSpPr>
        <p:spPr>
          <a:ln/>
        </p:spPr>
        <p:txBody>
          <a:bodyPr/>
          <a:lstStyle>
            <a:lvl1pPr>
              <a:defRPr/>
            </a:lvl1pPr>
          </a:lstStyle>
          <a:p>
            <a:pPr>
              <a:defRPr/>
            </a:pPr>
            <a:r>
              <a:rPr lang="en-US" altLang="zh-CN"/>
              <a:t>P </a:t>
            </a:r>
            <a:fld id="{1DA09699-58EE-4416-8A98-EB08C1C333E4}" type="slidenum">
              <a:rPr lang="en-US" altLang="zh-CN"/>
              <a:pPr>
                <a:defRPr/>
              </a:pPr>
              <a:t>‹#›</a:t>
            </a:fld>
            <a:endParaRPr lang="en-US" altLang="zh-CN"/>
          </a:p>
        </p:txBody>
      </p:sp>
    </p:spTree>
    <p:extLst>
      <p:ext uri="{BB962C8B-B14F-4D97-AF65-F5344CB8AC3E}">
        <p14:creationId xmlns:p14="http://schemas.microsoft.com/office/powerpoint/2010/main" val="19691574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4"/>
          <p:cNvSpPr>
            <a:spLocks noGrp="1" noChangeArrowheads="1"/>
          </p:cNvSpPr>
          <p:nvPr>
            <p:ph type="dt" sz="half" idx="10"/>
          </p:nvPr>
        </p:nvSpPr>
        <p:spPr>
          <a:ln/>
        </p:spPr>
        <p:txBody>
          <a:bodyPr/>
          <a:lstStyle>
            <a:lvl1pPr>
              <a:defRPr/>
            </a:lvl1pPr>
          </a:lstStyle>
          <a:p>
            <a:pPr>
              <a:defRPr/>
            </a:pPr>
            <a:fld id="{0F86A35F-2A5D-4A93-A487-000C420A9367}" type="datetime1">
              <a:rPr lang="en-US"/>
              <a:pPr>
                <a:defRPr/>
              </a:pPr>
              <a:t>1/14/2018</a:t>
            </a:fld>
            <a:endParaRPr lang="en-US" altLang="zh-CN"/>
          </a:p>
        </p:txBody>
      </p:sp>
      <p:sp>
        <p:nvSpPr>
          <p:cNvPr id="4" name="Rectangle 45"/>
          <p:cNvSpPr>
            <a:spLocks noGrp="1" noChangeArrowheads="1"/>
          </p:cNvSpPr>
          <p:nvPr>
            <p:ph type="sldNum" sz="quarter" idx="11"/>
          </p:nvPr>
        </p:nvSpPr>
        <p:spPr>
          <a:ln/>
        </p:spPr>
        <p:txBody>
          <a:bodyPr/>
          <a:lstStyle>
            <a:lvl1pPr>
              <a:defRPr/>
            </a:lvl1pPr>
          </a:lstStyle>
          <a:p>
            <a:pPr>
              <a:defRPr/>
            </a:pPr>
            <a:r>
              <a:rPr lang="en-US" altLang="zh-CN"/>
              <a:t>P </a:t>
            </a:r>
            <a:fld id="{29521592-7443-416E-B28C-E1449830E247}" type="slidenum">
              <a:rPr lang="en-US" altLang="zh-CN"/>
              <a:pPr>
                <a:defRPr/>
              </a:pPr>
              <a:t>‹#›</a:t>
            </a:fld>
            <a:endParaRPr lang="en-US" altLang="zh-CN"/>
          </a:p>
        </p:txBody>
      </p:sp>
    </p:spTree>
    <p:extLst>
      <p:ext uri="{BB962C8B-B14F-4D97-AF65-F5344CB8AC3E}">
        <p14:creationId xmlns:p14="http://schemas.microsoft.com/office/powerpoint/2010/main" val="106844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68313" y="1196975"/>
            <a:ext cx="42068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827588" y="1196975"/>
            <a:ext cx="4208462"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8"/>
          <p:cNvSpPr>
            <a:spLocks noGrp="1" noChangeArrowheads="1"/>
          </p:cNvSpPr>
          <p:nvPr>
            <p:ph type="dt" sz="half" idx="10"/>
          </p:nvPr>
        </p:nvSpPr>
        <p:spPr>
          <a:ln/>
        </p:spPr>
        <p:txBody>
          <a:bodyPr/>
          <a:lstStyle>
            <a:lvl1pPr>
              <a:defRPr/>
            </a:lvl1pPr>
          </a:lstStyle>
          <a:p>
            <a:pPr>
              <a:defRPr/>
            </a:pPr>
            <a:fld id="{9A0E41F4-A69F-44ED-BA1F-6F6D9154A373}" type="datetime1">
              <a:rPr lang="en-US"/>
              <a:pPr>
                <a:defRPr/>
              </a:pPr>
              <a:t>1/14/2018</a:t>
            </a:fld>
            <a:endParaRPr lang="en-US" altLang="zh-CN"/>
          </a:p>
        </p:txBody>
      </p:sp>
      <p:sp>
        <p:nvSpPr>
          <p:cNvPr id="6" name="Rectangle 9"/>
          <p:cNvSpPr>
            <a:spLocks noGrp="1" noChangeArrowheads="1"/>
          </p:cNvSpPr>
          <p:nvPr>
            <p:ph type="sldNum" sz="quarter" idx="11"/>
          </p:nvPr>
        </p:nvSpPr>
        <p:spPr>
          <a:ln/>
        </p:spPr>
        <p:txBody>
          <a:bodyPr/>
          <a:lstStyle>
            <a:lvl1pPr>
              <a:defRPr/>
            </a:lvl1pPr>
          </a:lstStyle>
          <a:p>
            <a:pPr>
              <a:defRPr/>
            </a:pPr>
            <a:r>
              <a:rPr lang="en-US" altLang="zh-CN"/>
              <a:t>P </a:t>
            </a:r>
            <a:fld id="{E209B6FA-F64A-4327-877D-3C184EED04D2}" type="slidenum">
              <a:rPr lang="en-US" altLang="zh-CN"/>
              <a:pPr>
                <a:defRPr/>
              </a:pPr>
              <a:t>‹#›</a:t>
            </a:fld>
            <a:endParaRPr lang="en-US"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4"/>
          <p:cNvSpPr>
            <a:spLocks noGrp="1" noChangeArrowheads="1"/>
          </p:cNvSpPr>
          <p:nvPr>
            <p:ph type="dt" sz="half" idx="10"/>
          </p:nvPr>
        </p:nvSpPr>
        <p:spPr>
          <a:ln/>
        </p:spPr>
        <p:txBody>
          <a:bodyPr/>
          <a:lstStyle>
            <a:lvl1pPr>
              <a:defRPr/>
            </a:lvl1pPr>
          </a:lstStyle>
          <a:p>
            <a:pPr>
              <a:defRPr/>
            </a:pPr>
            <a:fld id="{721D71C4-93F2-4708-9506-0899A1A6B094}" type="datetime1">
              <a:rPr lang="en-US"/>
              <a:pPr>
                <a:defRPr/>
              </a:pPr>
              <a:t>1/14/2018</a:t>
            </a:fld>
            <a:endParaRPr lang="en-US" altLang="zh-CN"/>
          </a:p>
        </p:txBody>
      </p:sp>
      <p:sp>
        <p:nvSpPr>
          <p:cNvPr id="3" name="Rectangle 45"/>
          <p:cNvSpPr>
            <a:spLocks noGrp="1" noChangeArrowheads="1"/>
          </p:cNvSpPr>
          <p:nvPr>
            <p:ph type="sldNum" sz="quarter" idx="11"/>
          </p:nvPr>
        </p:nvSpPr>
        <p:spPr>
          <a:ln/>
        </p:spPr>
        <p:txBody>
          <a:bodyPr/>
          <a:lstStyle>
            <a:lvl1pPr>
              <a:defRPr/>
            </a:lvl1pPr>
          </a:lstStyle>
          <a:p>
            <a:pPr>
              <a:defRPr/>
            </a:pPr>
            <a:r>
              <a:rPr lang="en-US" altLang="zh-CN"/>
              <a:t>P </a:t>
            </a:r>
            <a:fld id="{2885A8EA-8C01-451B-9B6B-DA470D05355E}" type="slidenum">
              <a:rPr lang="en-US" altLang="zh-CN"/>
              <a:pPr>
                <a:defRPr/>
              </a:pPr>
              <a:t>‹#›</a:t>
            </a:fld>
            <a:endParaRPr lang="en-US" altLang="zh-CN"/>
          </a:p>
        </p:txBody>
      </p:sp>
    </p:spTree>
    <p:extLst>
      <p:ext uri="{BB962C8B-B14F-4D97-AF65-F5344CB8AC3E}">
        <p14:creationId xmlns:p14="http://schemas.microsoft.com/office/powerpoint/2010/main" val="28925784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4"/>
          <p:cNvSpPr>
            <a:spLocks noGrp="1" noChangeArrowheads="1"/>
          </p:cNvSpPr>
          <p:nvPr>
            <p:ph type="dt" sz="half" idx="10"/>
          </p:nvPr>
        </p:nvSpPr>
        <p:spPr>
          <a:ln/>
        </p:spPr>
        <p:txBody>
          <a:bodyPr/>
          <a:lstStyle>
            <a:lvl1pPr>
              <a:defRPr/>
            </a:lvl1pPr>
          </a:lstStyle>
          <a:p>
            <a:pPr>
              <a:defRPr/>
            </a:pPr>
            <a:fld id="{BC0698B4-3F3B-474C-B09F-546D34894B8F}" type="datetime1">
              <a:rPr lang="en-US"/>
              <a:pPr>
                <a:defRPr/>
              </a:pPr>
              <a:t>1/14/2018</a:t>
            </a:fld>
            <a:endParaRPr lang="en-US" altLang="zh-CN"/>
          </a:p>
        </p:txBody>
      </p:sp>
      <p:sp>
        <p:nvSpPr>
          <p:cNvPr id="6" name="Rectangle 45"/>
          <p:cNvSpPr>
            <a:spLocks noGrp="1" noChangeArrowheads="1"/>
          </p:cNvSpPr>
          <p:nvPr>
            <p:ph type="sldNum" sz="quarter" idx="11"/>
          </p:nvPr>
        </p:nvSpPr>
        <p:spPr>
          <a:ln/>
        </p:spPr>
        <p:txBody>
          <a:bodyPr/>
          <a:lstStyle>
            <a:lvl1pPr>
              <a:defRPr/>
            </a:lvl1pPr>
          </a:lstStyle>
          <a:p>
            <a:pPr>
              <a:defRPr/>
            </a:pPr>
            <a:r>
              <a:rPr lang="en-US" altLang="zh-CN"/>
              <a:t>P </a:t>
            </a:r>
            <a:fld id="{144EB5A9-C95A-4697-A29E-16CA084D7F9A}" type="slidenum">
              <a:rPr lang="en-US" altLang="zh-CN"/>
              <a:pPr>
                <a:defRPr/>
              </a:pPr>
              <a:t>‹#›</a:t>
            </a:fld>
            <a:endParaRPr lang="en-US" altLang="zh-CN"/>
          </a:p>
        </p:txBody>
      </p:sp>
    </p:spTree>
    <p:extLst>
      <p:ext uri="{BB962C8B-B14F-4D97-AF65-F5344CB8AC3E}">
        <p14:creationId xmlns:p14="http://schemas.microsoft.com/office/powerpoint/2010/main" val="298473237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4"/>
          <p:cNvSpPr>
            <a:spLocks noGrp="1" noChangeArrowheads="1"/>
          </p:cNvSpPr>
          <p:nvPr>
            <p:ph type="dt" sz="half" idx="10"/>
          </p:nvPr>
        </p:nvSpPr>
        <p:spPr>
          <a:ln/>
        </p:spPr>
        <p:txBody>
          <a:bodyPr/>
          <a:lstStyle>
            <a:lvl1pPr>
              <a:defRPr/>
            </a:lvl1pPr>
          </a:lstStyle>
          <a:p>
            <a:pPr>
              <a:defRPr/>
            </a:pPr>
            <a:fld id="{6F8F17CB-6DE4-4A4C-9F35-C04A2724EFF3}" type="datetime1">
              <a:rPr lang="en-US"/>
              <a:pPr>
                <a:defRPr/>
              </a:pPr>
              <a:t>1/14/2018</a:t>
            </a:fld>
            <a:endParaRPr lang="en-US" altLang="zh-CN"/>
          </a:p>
        </p:txBody>
      </p:sp>
      <p:sp>
        <p:nvSpPr>
          <p:cNvPr id="6" name="Rectangle 45"/>
          <p:cNvSpPr>
            <a:spLocks noGrp="1" noChangeArrowheads="1"/>
          </p:cNvSpPr>
          <p:nvPr>
            <p:ph type="sldNum" sz="quarter" idx="11"/>
          </p:nvPr>
        </p:nvSpPr>
        <p:spPr>
          <a:ln/>
        </p:spPr>
        <p:txBody>
          <a:bodyPr/>
          <a:lstStyle>
            <a:lvl1pPr>
              <a:defRPr/>
            </a:lvl1pPr>
          </a:lstStyle>
          <a:p>
            <a:pPr>
              <a:defRPr/>
            </a:pPr>
            <a:r>
              <a:rPr lang="en-US" altLang="zh-CN"/>
              <a:t>P </a:t>
            </a:r>
            <a:fld id="{B0CA2A46-E4D7-4F87-BD82-8402AA6779FF}" type="slidenum">
              <a:rPr lang="en-US" altLang="zh-CN"/>
              <a:pPr>
                <a:defRPr/>
              </a:pPr>
              <a:t>‹#›</a:t>
            </a:fld>
            <a:endParaRPr lang="en-US" altLang="zh-CN"/>
          </a:p>
        </p:txBody>
      </p:sp>
    </p:spTree>
    <p:extLst>
      <p:ext uri="{BB962C8B-B14F-4D97-AF65-F5344CB8AC3E}">
        <p14:creationId xmlns:p14="http://schemas.microsoft.com/office/powerpoint/2010/main" val="34607093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4"/>
          <p:cNvSpPr>
            <a:spLocks noGrp="1" noChangeArrowheads="1"/>
          </p:cNvSpPr>
          <p:nvPr>
            <p:ph type="dt" sz="half" idx="10"/>
          </p:nvPr>
        </p:nvSpPr>
        <p:spPr>
          <a:ln/>
        </p:spPr>
        <p:txBody>
          <a:bodyPr/>
          <a:lstStyle>
            <a:lvl1pPr>
              <a:defRPr/>
            </a:lvl1pPr>
          </a:lstStyle>
          <a:p>
            <a:pPr>
              <a:defRPr/>
            </a:pPr>
            <a:fld id="{95DD201B-7C7B-4660-B79F-66AFFB35A29A}" type="datetime1">
              <a:rPr lang="en-US"/>
              <a:pPr>
                <a:defRPr/>
              </a:pPr>
              <a:t>1/14/2018</a:t>
            </a:fld>
            <a:endParaRPr lang="en-US" altLang="zh-CN"/>
          </a:p>
        </p:txBody>
      </p:sp>
      <p:sp>
        <p:nvSpPr>
          <p:cNvPr id="5" name="Rectangle 45"/>
          <p:cNvSpPr>
            <a:spLocks noGrp="1" noChangeArrowheads="1"/>
          </p:cNvSpPr>
          <p:nvPr>
            <p:ph type="sldNum" sz="quarter" idx="11"/>
          </p:nvPr>
        </p:nvSpPr>
        <p:spPr>
          <a:ln/>
        </p:spPr>
        <p:txBody>
          <a:bodyPr/>
          <a:lstStyle>
            <a:lvl1pPr>
              <a:defRPr/>
            </a:lvl1pPr>
          </a:lstStyle>
          <a:p>
            <a:pPr>
              <a:defRPr/>
            </a:pPr>
            <a:r>
              <a:rPr lang="en-US" altLang="zh-CN"/>
              <a:t>P </a:t>
            </a:r>
            <a:fld id="{00F06D15-C1D3-44D2-B31B-C7E3467A1134}" type="slidenum">
              <a:rPr lang="en-US" altLang="zh-CN"/>
              <a:pPr>
                <a:defRPr/>
              </a:pPr>
              <a:t>‹#›</a:t>
            </a:fld>
            <a:endParaRPr lang="en-US" altLang="zh-CN"/>
          </a:p>
        </p:txBody>
      </p:sp>
    </p:spTree>
    <p:extLst>
      <p:ext uri="{BB962C8B-B14F-4D97-AF65-F5344CB8AC3E}">
        <p14:creationId xmlns:p14="http://schemas.microsoft.com/office/powerpoint/2010/main" val="6279111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4513" y="115888"/>
            <a:ext cx="2141537" cy="63373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115888"/>
            <a:ext cx="6273800" cy="63373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4"/>
          <p:cNvSpPr>
            <a:spLocks noGrp="1" noChangeArrowheads="1"/>
          </p:cNvSpPr>
          <p:nvPr>
            <p:ph type="dt" sz="half" idx="10"/>
          </p:nvPr>
        </p:nvSpPr>
        <p:spPr>
          <a:ln/>
        </p:spPr>
        <p:txBody>
          <a:bodyPr/>
          <a:lstStyle>
            <a:lvl1pPr>
              <a:defRPr/>
            </a:lvl1pPr>
          </a:lstStyle>
          <a:p>
            <a:pPr>
              <a:defRPr/>
            </a:pPr>
            <a:fld id="{42BE1836-E95A-4E4F-8717-27011558A984}" type="datetime1">
              <a:rPr lang="en-US"/>
              <a:pPr>
                <a:defRPr/>
              </a:pPr>
              <a:t>1/14/2018</a:t>
            </a:fld>
            <a:endParaRPr lang="en-US" altLang="zh-CN"/>
          </a:p>
        </p:txBody>
      </p:sp>
      <p:sp>
        <p:nvSpPr>
          <p:cNvPr id="5" name="Rectangle 45"/>
          <p:cNvSpPr>
            <a:spLocks noGrp="1" noChangeArrowheads="1"/>
          </p:cNvSpPr>
          <p:nvPr>
            <p:ph type="sldNum" sz="quarter" idx="11"/>
          </p:nvPr>
        </p:nvSpPr>
        <p:spPr>
          <a:ln/>
        </p:spPr>
        <p:txBody>
          <a:bodyPr/>
          <a:lstStyle>
            <a:lvl1pPr>
              <a:defRPr/>
            </a:lvl1pPr>
          </a:lstStyle>
          <a:p>
            <a:pPr>
              <a:defRPr/>
            </a:pPr>
            <a:r>
              <a:rPr lang="en-US" altLang="zh-CN"/>
              <a:t>P </a:t>
            </a:r>
            <a:fld id="{A6F65A4C-2D62-498A-9788-F9BE5C3CDE9B}" type="slidenum">
              <a:rPr lang="en-US" altLang="zh-CN"/>
              <a:pPr>
                <a:defRPr/>
              </a:pPr>
              <a:t>‹#›</a:t>
            </a:fld>
            <a:endParaRPr lang="en-US" altLang="zh-CN"/>
          </a:p>
        </p:txBody>
      </p:sp>
    </p:spTree>
    <p:extLst>
      <p:ext uri="{BB962C8B-B14F-4D97-AF65-F5344CB8AC3E}">
        <p14:creationId xmlns:p14="http://schemas.microsoft.com/office/powerpoint/2010/main" val="1838748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8"/>
          <p:cNvSpPr>
            <a:spLocks noGrp="1" noChangeArrowheads="1"/>
          </p:cNvSpPr>
          <p:nvPr>
            <p:ph type="dt" sz="half" idx="10"/>
          </p:nvPr>
        </p:nvSpPr>
        <p:spPr>
          <a:ln/>
        </p:spPr>
        <p:txBody>
          <a:bodyPr/>
          <a:lstStyle>
            <a:lvl1pPr>
              <a:defRPr/>
            </a:lvl1pPr>
          </a:lstStyle>
          <a:p>
            <a:pPr>
              <a:defRPr/>
            </a:pPr>
            <a:fld id="{31197A17-93E1-4088-B553-574B77E62C20}" type="datetime1">
              <a:rPr lang="en-US"/>
              <a:pPr>
                <a:defRPr/>
              </a:pPr>
              <a:t>1/14/2018</a:t>
            </a:fld>
            <a:endParaRPr lang="en-US" altLang="zh-CN"/>
          </a:p>
        </p:txBody>
      </p:sp>
      <p:sp>
        <p:nvSpPr>
          <p:cNvPr id="8" name="Rectangle 9"/>
          <p:cNvSpPr>
            <a:spLocks noGrp="1" noChangeArrowheads="1"/>
          </p:cNvSpPr>
          <p:nvPr>
            <p:ph type="sldNum" sz="quarter" idx="11"/>
          </p:nvPr>
        </p:nvSpPr>
        <p:spPr>
          <a:ln/>
        </p:spPr>
        <p:txBody>
          <a:bodyPr/>
          <a:lstStyle>
            <a:lvl1pPr>
              <a:defRPr/>
            </a:lvl1pPr>
          </a:lstStyle>
          <a:p>
            <a:pPr>
              <a:defRPr/>
            </a:pPr>
            <a:r>
              <a:rPr lang="en-US" altLang="zh-CN"/>
              <a:t>P </a:t>
            </a:r>
            <a:fld id="{EF11A956-3969-436B-9B31-6C38E8E833D1}"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8"/>
          <p:cNvSpPr>
            <a:spLocks noGrp="1" noChangeArrowheads="1"/>
          </p:cNvSpPr>
          <p:nvPr>
            <p:ph type="dt" sz="half" idx="10"/>
          </p:nvPr>
        </p:nvSpPr>
        <p:spPr>
          <a:ln/>
        </p:spPr>
        <p:txBody>
          <a:bodyPr/>
          <a:lstStyle>
            <a:lvl1pPr>
              <a:defRPr/>
            </a:lvl1pPr>
          </a:lstStyle>
          <a:p>
            <a:pPr>
              <a:defRPr/>
            </a:pPr>
            <a:fld id="{D1DD3270-2927-446C-9038-4C82183F2549}" type="datetime1">
              <a:rPr lang="en-US"/>
              <a:pPr>
                <a:defRPr/>
              </a:pPr>
              <a:t>1/14/2018</a:t>
            </a:fld>
            <a:endParaRPr lang="en-US" altLang="zh-CN"/>
          </a:p>
        </p:txBody>
      </p:sp>
      <p:sp>
        <p:nvSpPr>
          <p:cNvPr id="4" name="Rectangle 9"/>
          <p:cNvSpPr>
            <a:spLocks noGrp="1" noChangeArrowheads="1"/>
          </p:cNvSpPr>
          <p:nvPr>
            <p:ph type="sldNum" sz="quarter" idx="11"/>
          </p:nvPr>
        </p:nvSpPr>
        <p:spPr>
          <a:ln/>
        </p:spPr>
        <p:txBody>
          <a:bodyPr/>
          <a:lstStyle>
            <a:lvl1pPr>
              <a:defRPr/>
            </a:lvl1pPr>
          </a:lstStyle>
          <a:p>
            <a:pPr>
              <a:defRPr/>
            </a:pPr>
            <a:r>
              <a:rPr lang="en-US" altLang="zh-CN"/>
              <a:t>P </a:t>
            </a:r>
            <a:fld id="{DCEF83A8-3C55-49F8-B8B2-446BA4339560}"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fld id="{76705956-644D-40FF-AAA6-E8845C591539}" type="datetime1">
              <a:rPr lang="en-US"/>
              <a:pPr>
                <a:defRPr/>
              </a:pPr>
              <a:t>1/14/2018</a:t>
            </a:fld>
            <a:endParaRPr lang="en-US" altLang="zh-CN"/>
          </a:p>
        </p:txBody>
      </p:sp>
      <p:sp>
        <p:nvSpPr>
          <p:cNvPr id="3" name="Rectangle 9"/>
          <p:cNvSpPr>
            <a:spLocks noGrp="1" noChangeArrowheads="1"/>
          </p:cNvSpPr>
          <p:nvPr>
            <p:ph type="sldNum" sz="quarter" idx="11"/>
          </p:nvPr>
        </p:nvSpPr>
        <p:spPr>
          <a:ln/>
        </p:spPr>
        <p:txBody>
          <a:bodyPr/>
          <a:lstStyle>
            <a:lvl1pPr>
              <a:defRPr/>
            </a:lvl1pPr>
          </a:lstStyle>
          <a:p>
            <a:pPr>
              <a:defRPr/>
            </a:pPr>
            <a:r>
              <a:rPr lang="en-US" altLang="zh-CN"/>
              <a:t>P </a:t>
            </a:r>
            <a:fld id="{6530D302-F454-4733-91AE-9CEC79BD3C2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8"/>
          <p:cNvSpPr>
            <a:spLocks noGrp="1" noChangeArrowheads="1"/>
          </p:cNvSpPr>
          <p:nvPr>
            <p:ph type="dt" sz="half" idx="10"/>
          </p:nvPr>
        </p:nvSpPr>
        <p:spPr>
          <a:ln/>
        </p:spPr>
        <p:txBody>
          <a:bodyPr/>
          <a:lstStyle>
            <a:lvl1pPr>
              <a:defRPr/>
            </a:lvl1pPr>
          </a:lstStyle>
          <a:p>
            <a:pPr>
              <a:defRPr/>
            </a:pPr>
            <a:fld id="{39F94AE2-1B6C-4967-B1F3-4D09EBBADFDC}" type="datetime1">
              <a:rPr lang="en-US"/>
              <a:pPr>
                <a:defRPr/>
              </a:pPr>
              <a:t>1/14/2018</a:t>
            </a:fld>
            <a:endParaRPr lang="en-US" altLang="zh-CN"/>
          </a:p>
        </p:txBody>
      </p:sp>
      <p:sp>
        <p:nvSpPr>
          <p:cNvPr id="6" name="Rectangle 9"/>
          <p:cNvSpPr>
            <a:spLocks noGrp="1" noChangeArrowheads="1"/>
          </p:cNvSpPr>
          <p:nvPr>
            <p:ph type="sldNum" sz="quarter" idx="11"/>
          </p:nvPr>
        </p:nvSpPr>
        <p:spPr>
          <a:ln/>
        </p:spPr>
        <p:txBody>
          <a:bodyPr/>
          <a:lstStyle>
            <a:lvl1pPr>
              <a:defRPr/>
            </a:lvl1pPr>
          </a:lstStyle>
          <a:p>
            <a:pPr>
              <a:defRPr/>
            </a:pPr>
            <a:r>
              <a:rPr lang="en-US" altLang="zh-CN"/>
              <a:t>P </a:t>
            </a:r>
            <a:fld id="{2786777B-9681-4347-A9A8-248AEF9678C9}"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8"/>
          <p:cNvSpPr>
            <a:spLocks noGrp="1" noChangeArrowheads="1"/>
          </p:cNvSpPr>
          <p:nvPr>
            <p:ph type="dt" sz="half" idx="10"/>
          </p:nvPr>
        </p:nvSpPr>
        <p:spPr>
          <a:ln/>
        </p:spPr>
        <p:txBody>
          <a:bodyPr/>
          <a:lstStyle>
            <a:lvl1pPr>
              <a:defRPr/>
            </a:lvl1pPr>
          </a:lstStyle>
          <a:p>
            <a:pPr>
              <a:defRPr/>
            </a:pPr>
            <a:fld id="{E75210DE-2D11-4E02-8AC5-2008CE53EAA8}" type="datetime1">
              <a:rPr lang="en-US"/>
              <a:pPr>
                <a:defRPr/>
              </a:pPr>
              <a:t>1/14/2018</a:t>
            </a:fld>
            <a:endParaRPr lang="en-US" altLang="zh-CN"/>
          </a:p>
        </p:txBody>
      </p:sp>
      <p:sp>
        <p:nvSpPr>
          <p:cNvPr id="6" name="Rectangle 9"/>
          <p:cNvSpPr>
            <a:spLocks noGrp="1" noChangeArrowheads="1"/>
          </p:cNvSpPr>
          <p:nvPr>
            <p:ph type="sldNum" sz="quarter" idx="11"/>
          </p:nvPr>
        </p:nvSpPr>
        <p:spPr>
          <a:ln/>
        </p:spPr>
        <p:txBody>
          <a:bodyPr/>
          <a:lstStyle>
            <a:lvl1pPr>
              <a:defRPr/>
            </a:lvl1pPr>
          </a:lstStyle>
          <a:p>
            <a:pPr>
              <a:defRPr/>
            </a:pPr>
            <a:r>
              <a:rPr lang="en-US" altLang="zh-CN"/>
              <a:t>P </a:t>
            </a:r>
            <a:fld id="{0143534F-7C7D-4060-AC00-33209E18283E}"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1079500"/>
          </a:xfrm>
          <a:prstGeom prst="rect">
            <a:avLst/>
          </a:prstGeom>
          <a:solidFill>
            <a:srgbClr val="556076"/>
          </a:solidFill>
          <a:ln w="9525">
            <a:noFill/>
            <a:miter lim="800000"/>
            <a:headEnd/>
            <a:tailEnd/>
          </a:ln>
        </p:spPr>
        <p:txBody>
          <a:bodyPr wrap="none" anchor="ctr"/>
          <a:lstStyle/>
          <a:p>
            <a:pPr algn="ctr">
              <a:defRPr/>
            </a:pPr>
            <a:endParaRPr lang="zh-CN" altLang="zh-CN"/>
          </a:p>
        </p:txBody>
      </p:sp>
      <p:sp>
        <p:nvSpPr>
          <p:cNvPr id="1027" name="Rectangle 3"/>
          <p:cNvSpPr>
            <a:spLocks noChangeArrowheads="1"/>
          </p:cNvSpPr>
          <p:nvPr/>
        </p:nvSpPr>
        <p:spPr bwMode="auto">
          <a:xfrm>
            <a:off x="0" y="0"/>
            <a:ext cx="360363" cy="6858000"/>
          </a:xfrm>
          <a:prstGeom prst="rect">
            <a:avLst/>
          </a:prstGeom>
          <a:solidFill>
            <a:srgbClr val="556076"/>
          </a:solidFill>
          <a:ln w="9525">
            <a:noFill/>
            <a:miter lim="800000"/>
            <a:headEnd/>
            <a:tailEnd/>
          </a:ln>
        </p:spPr>
        <p:txBody>
          <a:bodyPr wrap="none" anchor="ctr"/>
          <a:lstStyle/>
          <a:p>
            <a:pPr>
              <a:defRPr/>
            </a:pPr>
            <a:endParaRPr lang="zh-CN" altLang="en-US"/>
          </a:p>
        </p:txBody>
      </p:sp>
      <p:sp>
        <p:nvSpPr>
          <p:cNvPr id="3076" name="Rectangle 4"/>
          <p:cNvSpPr>
            <a:spLocks noGrp="1" noChangeArrowheads="1"/>
          </p:cNvSpPr>
          <p:nvPr>
            <p:ph type="body" idx="4294967295"/>
          </p:nvPr>
        </p:nvSpPr>
        <p:spPr bwMode="auto">
          <a:xfrm>
            <a:off x="468313" y="1196975"/>
            <a:ext cx="8567737" cy="5256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3077" name="Rectangle 5"/>
          <p:cNvSpPr>
            <a:spLocks noGrp="1" noChangeArrowheads="1"/>
          </p:cNvSpPr>
          <p:nvPr>
            <p:ph type="title" idx="4294967295"/>
          </p:nvPr>
        </p:nvSpPr>
        <p:spPr bwMode="auto">
          <a:xfrm>
            <a:off x="1979613" y="115888"/>
            <a:ext cx="7056437" cy="7191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30" name="Rectangle 6"/>
          <p:cNvSpPr>
            <a:spLocks noChangeArrowheads="1"/>
          </p:cNvSpPr>
          <p:nvPr/>
        </p:nvSpPr>
        <p:spPr bwMode="auto">
          <a:xfrm>
            <a:off x="0" y="0"/>
            <a:ext cx="360363" cy="6858000"/>
          </a:xfrm>
          <a:prstGeom prst="rect">
            <a:avLst/>
          </a:prstGeom>
          <a:solidFill>
            <a:srgbClr val="DAE2DC">
              <a:alpha val="50195"/>
            </a:srgbClr>
          </a:solidFill>
          <a:ln w="9525">
            <a:noFill/>
            <a:miter lim="800000"/>
            <a:headEnd/>
            <a:tailEnd/>
          </a:ln>
        </p:spPr>
        <p:txBody>
          <a:bodyPr wrap="none" anchor="ctr"/>
          <a:lstStyle/>
          <a:p>
            <a:pPr>
              <a:defRPr/>
            </a:pPr>
            <a:endParaRPr lang="zh-CN" altLang="en-US"/>
          </a:p>
        </p:txBody>
      </p:sp>
      <p:sp>
        <p:nvSpPr>
          <p:cNvPr id="1031" name="Rectangle 7"/>
          <p:cNvSpPr>
            <a:spLocks noChangeArrowheads="1"/>
          </p:cNvSpPr>
          <p:nvPr userDrawn="1"/>
        </p:nvSpPr>
        <p:spPr bwMode="auto">
          <a:xfrm>
            <a:off x="0" y="971550"/>
            <a:ext cx="9144000" cy="107950"/>
          </a:xfrm>
          <a:prstGeom prst="rect">
            <a:avLst/>
          </a:prstGeom>
          <a:solidFill>
            <a:srgbClr val="DAE2DC">
              <a:alpha val="50195"/>
            </a:srgbClr>
          </a:solidFill>
          <a:ln w="9525">
            <a:noFill/>
            <a:miter lim="800000"/>
            <a:headEnd/>
            <a:tailEnd/>
          </a:ln>
        </p:spPr>
        <p:txBody>
          <a:bodyPr wrap="none" anchor="ctr"/>
          <a:lstStyle/>
          <a:p>
            <a:pPr>
              <a:defRPr/>
            </a:pPr>
            <a:endParaRPr lang="zh-CN" altLang="en-US"/>
          </a:p>
        </p:txBody>
      </p:sp>
      <p:sp>
        <p:nvSpPr>
          <p:cNvPr id="26632" name="Rectangle 8"/>
          <p:cNvSpPr>
            <a:spLocks noGrp="1" noChangeArrowheads="1"/>
          </p:cNvSpPr>
          <p:nvPr>
            <p:ph type="dt" sz="half" idx="2"/>
          </p:nvPr>
        </p:nvSpPr>
        <p:spPr bwMode="auto">
          <a:xfrm>
            <a:off x="468313" y="6524625"/>
            <a:ext cx="1439862" cy="217488"/>
          </a:xfrm>
          <a:prstGeom prst="rect">
            <a:avLst/>
          </a:prstGeom>
          <a:noFill/>
          <a:ln w="9525">
            <a:noFill/>
            <a:miter lim="800000"/>
          </a:ln>
          <a:effectLst/>
        </p:spPr>
        <p:txBody>
          <a:bodyPr vert="horz" wrap="square" lIns="91440" tIns="45720" rIns="91440" bIns="45720" numCol="1" anchor="ctr" anchorCtr="0" compatLnSpc="1"/>
          <a:lstStyle>
            <a:lvl1pPr>
              <a:buFontTx/>
              <a:buNone/>
              <a:defRPr sz="1400" b="1">
                <a:solidFill>
                  <a:srgbClr val="626675"/>
                </a:solidFill>
                <a:latin typeface="+mn-lt"/>
                <a:ea typeface="宋体" panose="02010600030101010101" pitchFamily="2" charset="-122"/>
              </a:defRPr>
            </a:lvl1pPr>
          </a:lstStyle>
          <a:p>
            <a:pPr>
              <a:defRPr/>
            </a:pPr>
            <a:fld id="{7588572C-040B-4083-BEAD-53D4D3475432}" type="datetime1">
              <a:rPr lang="en-US"/>
              <a:pPr>
                <a:defRPr/>
              </a:pPr>
              <a:t>1/14/2018</a:t>
            </a:fld>
            <a:endParaRPr lang="en-US" altLang="zh-CN"/>
          </a:p>
        </p:txBody>
      </p:sp>
      <p:sp>
        <p:nvSpPr>
          <p:cNvPr id="26633" name="Rectangle 9"/>
          <p:cNvSpPr>
            <a:spLocks noGrp="1" noChangeArrowheads="1"/>
          </p:cNvSpPr>
          <p:nvPr>
            <p:ph type="sldNum" sz="quarter" idx="4"/>
          </p:nvPr>
        </p:nvSpPr>
        <p:spPr bwMode="auto">
          <a:xfrm>
            <a:off x="1981200" y="6526213"/>
            <a:ext cx="1079500" cy="215900"/>
          </a:xfrm>
          <a:prstGeom prst="rect">
            <a:avLst/>
          </a:prstGeom>
          <a:noFill/>
          <a:ln w="9525" algn="ctr">
            <a:noFill/>
            <a:miter lim="800000"/>
          </a:ln>
          <a:effectLst/>
        </p:spPr>
        <p:txBody>
          <a:bodyPr vert="horz" wrap="square" lIns="0" tIns="0" rIns="0" bIns="0" numCol="1" anchor="ctr" anchorCtr="0" compatLnSpc="1">
            <a:prstTxWarp prst="textNoShape">
              <a:avLst/>
            </a:prstTxWarp>
          </a:bodyPr>
          <a:lstStyle>
            <a:lvl1pPr>
              <a:spcBef>
                <a:spcPct val="50000"/>
              </a:spcBef>
              <a:defRPr sz="1400" b="1">
                <a:solidFill>
                  <a:srgbClr val="626675"/>
                </a:solidFill>
                <a:latin typeface="Times New Roman" pitchFamily="18" charset="0"/>
              </a:defRPr>
            </a:lvl1pPr>
          </a:lstStyle>
          <a:p>
            <a:pPr>
              <a:defRPr/>
            </a:pPr>
            <a:r>
              <a:rPr lang="en-US" altLang="zh-CN"/>
              <a:t>P </a:t>
            </a:r>
            <a:fld id="{6101C166-0630-4978-B96A-AD2C9F18D248}" type="slidenum">
              <a:rPr lang="en-US" altLang="zh-CN"/>
              <a:pPr>
                <a:defRPr/>
              </a:pPr>
              <a:t>‹#›</a:t>
            </a:fld>
            <a:endParaRPr lang="en-US" altLang="zh-CN"/>
          </a:p>
        </p:txBody>
      </p:sp>
      <p:pic>
        <p:nvPicPr>
          <p:cNvPr id="3082" name="Picture 10" descr="logoU432底变化2"/>
          <p:cNvPicPr>
            <a:picLocks noChangeAspect="1" noChangeArrowheads="1"/>
          </p:cNvPicPr>
          <p:nvPr/>
        </p:nvPicPr>
        <p:blipFill>
          <a:blip r:embed="rId13" cstate="print"/>
          <a:srcRect/>
          <a:stretch>
            <a:fillRect/>
          </a:stretch>
        </p:blipFill>
        <p:spPr bwMode="auto">
          <a:xfrm>
            <a:off x="539750" y="228600"/>
            <a:ext cx="1220788" cy="5000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r" rtl="0" eaLnBrk="0" fontAlgn="base" hangingPunct="0">
        <a:spcBef>
          <a:spcPct val="0"/>
        </a:spcBef>
        <a:spcAft>
          <a:spcPct val="0"/>
        </a:spcAft>
        <a:defRPr sz="3200" b="1">
          <a:solidFill>
            <a:schemeClr val="bg1"/>
          </a:solidFill>
          <a:latin typeface="+mj-lt"/>
          <a:ea typeface="+mj-ea"/>
          <a:cs typeface="+mj-cs"/>
        </a:defRPr>
      </a:lvl1pPr>
      <a:lvl2pPr algn="r" rtl="0" eaLnBrk="0" fontAlgn="base" hangingPunct="0">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2pPr>
      <a:lvl3pPr algn="r" rtl="0" eaLnBrk="0" fontAlgn="base" hangingPunct="0">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3pPr>
      <a:lvl4pPr algn="r" rtl="0" eaLnBrk="0" fontAlgn="base" hangingPunct="0">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4pPr>
      <a:lvl5pPr algn="r" rtl="0" eaLnBrk="0" fontAlgn="base" hangingPunct="0">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5pPr>
      <a:lvl6pPr marL="457200" algn="r" rtl="0" fontAlgn="base">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6pPr>
      <a:lvl7pPr marL="914400" algn="r" rtl="0" fontAlgn="base">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7pPr>
      <a:lvl8pPr marL="1371600" algn="r" rtl="0" fontAlgn="base">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8pPr>
      <a:lvl9pPr marL="1828800" algn="r" rtl="0" fontAlgn="base">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9pPr>
    </p:titleStyle>
    <p:bodyStyle>
      <a:lvl1pPr marL="342900" indent="-342900" algn="l" rtl="0" eaLnBrk="0" fontAlgn="ctr" hangingPunct="0">
        <a:spcBef>
          <a:spcPct val="10000"/>
        </a:spcBef>
        <a:spcAft>
          <a:spcPct val="10000"/>
        </a:spcAft>
        <a:buChar char="•"/>
        <a:defRPr sz="3200" b="1">
          <a:solidFill>
            <a:srgbClr val="556076"/>
          </a:solidFill>
          <a:latin typeface="+mn-lt"/>
          <a:ea typeface="+mn-ea"/>
          <a:cs typeface="+mn-cs"/>
        </a:defRPr>
      </a:lvl1pPr>
      <a:lvl2pPr marL="742950" indent="-285750" algn="l" rtl="0" eaLnBrk="0" fontAlgn="ctr" hangingPunct="0">
        <a:spcBef>
          <a:spcPct val="10000"/>
        </a:spcBef>
        <a:spcAft>
          <a:spcPct val="10000"/>
        </a:spcAft>
        <a:buClr>
          <a:srgbClr val="C0C0C0"/>
        </a:buClr>
        <a:buFont typeface="Arial Black" pitchFamily="34" charset="0"/>
        <a:buChar char="+"/>
        <a:defRPr sz="2800" b="1">
          <a:solidFill>
            <a:srgbClr val="556076"/>
          </a:solidFill>
          <a:latin typeface="+mn-lt"/>
          <a:ea typeface="+mn-ea"/>
        </a:defRPr>
      </a:lvl2pPr>
      <a:lvl3pPr marL="1143000" indent="-228600" algn="l" rtl="0" eaLnBrk="0" fontAlgn="ctr" hangingPunct="0">
        <a:spcBef>
          <a:spcPct val="10000"/>
        </a:spcBef>
        <a:spcAft>
          <a:spcPct val="10000"/>
        </a:spcAft>
        <a:buClr>
          <a:srgbClr val="C0C0C0"/>
        </a:buClr>
        <a:buFont typeface="Arial Black" pitchFamily="34" charset="0"/>
        <a:buChar char="−"/>
        <a:defRPr sz="2400" b="1">
          <a:solidFill>
            <a:srgbClr val="556076"/>
          </a:solidFill>
          <a:latin typeface="+mn-lt"/>
          <a:ea typeface="+mn-ea"/>
        </a:defRPr>
      </a:lvl3pPr>
      <a:lvl4pPr marL="1600200" indent="-228600" algn="l" rtl="0" eaLnBrk="0" fontAlgn="ctr" hangingPunct="0">
        <a:spcBef>
          <a:spcPct val="10000"/>
        </a:spcBef>
        <a:spcAft>
          <a:spcPct val="10000"/>
        </a:spcAft>
        <a:buClr>
          <a:srgbClr val="C0C0C0"/>
        </a:buClr>
        <a:buFont typeface="Arial Black" pitchFamily="34" charset="0"/>
        <a:buChar char="+"/>
        <a:defRPr sz="2000" b="1">
          <a:solidFill>
            <a:srgbClr val="556076"/>
          </a:solidFill>
          <a:latin typeface="+mn-lt"/>
          <a:ea typeface="+mn-ea"/>
        </a:defRPr>
      </a:lvl4pPr>
      <a:lvl5pPr marL="2057400" indent="-228600" algn="l" rtl="0" eaLnBrk="0" fontAlgn="ctr" hangingPunct="0">
        <a:spcBef>
          <a:spcPct val="10000"/>
        </a:spcBef>
        <a:spcAft>
          <a:spcPct val="10000"/>
        </a:spcAft>
        <a:buClr>
          <a:srgbClr val="C0C0C0"/>
        </a:buClr>
        <a:buFont typeface="Arial Black" pitchFamily="34" charset="0"/>
        <a:buChar char="−"/>
        <a:defRPr sz="2000" b="1">
          <a:solidFill>
            <a:srgbClr val="556076"/>
          </a:solidFill>
          <a:latin typeface="+mn-lt"/>
          <a:ea typeface="+mn-ea"/>
        </a:defRPr>
      </a:lvl5pPr>
      <a:lvl6pPr marL="2514600" indent="-228600" algn="l" rtl="0" fontAlgn="ctr">
        <a:spcBef>
          <a:spcPct val="10000"/>
        </a:spcBef>
        <a:spcAft>
          <a:spcPct val="10000"/>
        </a:spcAft>
        <a:buClr>
          <a:srgbClr val="C0C0C0"/>
        </a:buClr>
        <a:buFont typeface="Arial Black" panose="020B0A04020102020204" pitchFamily="34" charset="0"/>
        <a:buChar char="−"/>
        <a:defRPr b="1">
          <a:solidFill>
            <a:srgbClr val="556076"/>
          </a:solidFill>
          <a:latin typeface="+mn-lt"/>
          <a:ea typeface="+mn-ea"/>
        </a:defRPr>
      </a:lvl6pPr>
      <a:lvl7pPr marL="2971800" indent="-228600" algn="l" rtl="0" fontAlgn="ctr">
        <a:spcBef>
          <a:spcPct val="10000"/>
        </a:spcBef>
        <a:spcAft>
          <a:spcPct val="10000"/>
        </a:spcAft>
        <a:buClr>
          <a:srgbClr val="C0C0C0"/>
        </a:buClr>
        <a:buFont typeface="Arial Black" panose="020B0A04020102020204" pitchFamily="34" charset="0"/>
        <a:buChar char="−"/>
        <a:defRPr b="1">
          <a:solidFill>
            <a:srgbClr val="556076"/>
          </a:solidFill>
          <a:latin typeface="+mn-lt"/>
          <a:ea typeface="+mn-ea"/>
        </a:defRPr>
      </a:lvl7pPr>
      <a:lvl8pPr marL="3429000" indent="-228600" algn="l" rtl="0" fontAlgn="ctr">
        <a:spcBef>
          <a:spcPct val="10000"/>
        </a:spcBef>
        <a:spcAft>
          <a:spcPct val="10000"/>
        </a:spcAft>
        <a:buClr>
          <a:srgbClr val="C0C0C0"/>
        </a:buClr>
        <a:buFont typeface="Arial Black" panose="020B0A04020102020204" pitchFamily="34" charset="0"/>
        <a:buChar char="−"/>
        <a:defRPr b="1">
          <a:solidFill>
            <a:srgbClr val="556076"/>
          </a:solidFill>
          <a:latin typeface="+mn-lt"/>
          <a:ea typeface="+mn-ea"/>
        </a:defRPr>
      </a:lvl8pPr>
      <a:lvl9pPr marL="3886200" indent="-228600" algn="l" rtl="0" fontAlgn="ctr">
        <a:spcBef>
          <a:spcPct val="10000"/>
        </a:spcBef>
        <a:spcAft>
          <a:spcPct val="10000"/>
        </a:spcAft>
        <a:buClr>
          <a:srgbClr val="C0C0C0"/>
        </a:buClr>
        <a:buFont typeface="Arial Black" panose="020B0A04020102020204" pitchFamily="34" charset="0"/>
        <a:buChar char="−"/>
        <a:defRPr b="1">
          <a:solidFill>
            <a:srgbClr val="55607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1079500"/>
          </a:xfrm>
          <a:prstGeom prst="rect">
            <a:avLst/>
          </a:prstGeom>
          <a:solidFill>
            <a:srgbClr val="556076"/>
          </a:solidFill>
          <a:ln w="9525">
            <a:noFill/>
            <a:miter lim="800000"/>
            <a:headEnd/>
            <a:tailEnd/>
          </a:ln>
        </p:spPr>
        <p:txBody>
          <a:bodyPr wrap="none" anchor="ctr"/>
          <a:lstStyle/>
          <a:p>
            <a:pPr algn="ctr">
              <a:defRPr/>
            </a:pPr>
            <a:endParaRPr lang="zh-CN" altLang="zh-CN">
              <a:solidFill>
                <a:srgbClr val="000000"/>
              </a:solidFill>
            </a:endParaRPr>
          </a:p>
        </p:txBody>
      </p:sp>
      <p:sp>
        <p:nvSpPr>
          <p:cNvPr id="1027" name="Rectangle 3"/>
          <p:cNvSpPr>
            <a:spLocks noChangeArrowheads="1"/>
          </p:cNvSpPr>
          <p:nvPr/>
        </p:nvSpPr>
        <p:spPr bwMode="auto">
          <a:xfrm>
            <a:off x="0" y="0"/>
            <a:ext cx="360363" cy="6858000"/>
          </a:xfrm>
          <a:prstGeom prst="rect">
            <a:avLst/>
          </a:prstGeom>
          <a:solidFill>
            <a:srgbClr val="556076"/>
          </a:solidFill>
          <a:ln w="9525">
            <a:noFill/>
            <a:miter lim="800000"/>
            <a:headEnd/>
            <a:tailEnd/>
          </a:ln>
        </p:spPr>
        <p:txBody>
          <a:bodyPr wrap="none" anchor="ctr"/>
          <a:lstStyle/>
          <a:p>
            <a:pPr>
              <a:defRPr/>
            </a:pPr>
            <a:endParaRPr lang="zh-CN" altLang="en-US">
              <a:solidFill>
                <a:srgbClr val="000000"/>
              </a:solidFill>
            </a:endParaRPr>
          </a:p>
        </p:txBody>
      </p:sp>
      <p:sp>
        <p:nvSpPr>
          <p:cNvPr id="3076" name="Rectangle 4"/>
          <p:cNvSpPr>
            <a:spLocks noGrp="1" noChangeArrowheads="1"/>
          </p:cNvSpPr>
          <p:nvPr>
            <p:ph type="body" idx="4294967295"/>
          </p:nvPr>
        </p:nvSpPr>
        <p:spPr bwMode="auto">
          <a:xfrm>
            <a:off x="468313" y="1196975"/>
            <a:ext cx="8567737" cy="5256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3077" name="Rectangle 5"/>
          <p:cNvSpPr>
            <a:spLocks noGrp="1" noChangeArrowheads="1"/>
          </p:cNvSpPr>
          <p:nvPr>
            <p:ph type="title" idx="4294967295"/>
          </p:nvPr>
        </p:nvSpPr>
        <p:spPr bwMode="auto">
          <a:xfrm>
            <a:off x="1979613" y="115888"/>
            <a:ext cx="7056437" cy="7191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30" name="Rectangle 6"/>
          <p:cNvSpPr>
            <a:spLocks noChangeArrowheads="1"/>
          </p:cNvSpPr>
          <p:nvPr/>
        </p:nvSpPr>
        <p:spPr bwMode="auto">
          <a:xfrm>
            <a:off x="0" y="0"/>
            <a:ext cx="360363" cy="6858000"/>
          </a:xfrm>
          <a:prstGeom prst="rect">
            <a:avLst/>
          </a:prstGeom>
          <a:solidFill>
            <a:srgbClr val="DAE2DC">
              <a:alpha val="50195"/>
            </a:srgbClr>
          </a:solidFill>
          <a:ln w="9525">
            <a:noFill/>
            <a:miter lim="800000"/>
            <a:headEnd/>
            <a:tailEnd/>
          </a:ln>
        </p:spPr>
        <p:txBody>
          <a:bodyPr wrap="none" anchor="ctr"/>
          <a:lstStyle/>
          <a:p>
            <a:pPr>
              <a:defRPr/>
            </a:pPr>
            <a:endParaRPr lang="zh-CN" altLang="en-US">
              <a:solidFill>
                <a:srgbClr val="000000"/>
              </a:solidFill>
            </a:endParaRPr>
          </a:p>
        </p:txBody>
      </p:sp>
      <p:sp>
        <p:nvSpPr>
          <p:cNvPr id="1031" name="Rectangle 7"/>
          <p:cNvSpPr>
            <a:spLocks noChangeArrowheads="1"/>
          </p:cNvSpPr>
          <p:nvPr userDrawn="1"/>
        </p:nvSpPr>
        <p:spPr bwMode="auto">
          <a:xfrm>
            <a:off x="0" y="971550"/>
            <a:ext cx="9144000" cy="107950"/>
          </a:xfrm>
          <a:prstGeom prst="rect">
            <a:avLst/>
          </a:prstGeom>
          <a:solidFill>
            <a:srgbClr val="DAE2DC">
              <a:alpha val="50195"/>
            </a:srgbClr>
          </a:solidFill>
          <a:ln w="9525">
            <a:noFill/>
            <a:miter lim="800000"/>
            <a:headEnd/>
            <a:tailEnd/>
          </a:ln>
        </p:spPr>
        <p:txBody>
          <a:bodyPr wrap="none" anchor="ctr"/>
          <a:lstStyle/>
          <a:p>
            <a:pPr>
              <a:defRPr/>
            </a:pPr>
            <a:endParaRPr lang="zh-CN" altLang="en-US">
              <a:solidFill>
                <a:srgbClr val="000000"/>
              </a:solidFill>
            </a:endParaRPr>
          </a:p>
        </p:txBody>
      </p:sp>
      <p:sp>
        <p:nvSpPr>
          <p:cNvPr id="26632" name="Rectangle 8"/>
          <p:cNvSpPr>
            <a:spLocks noGrp="1" noChangeArrowheads="1"/>
          </p:cNvSpPr>
          <p:nvPr>
            <p:ph type="dt" sz="half" idx="2"/>
          </p:nvPr>
        </p:nvSpPr>
        <p:spPr bwMode="auto">
          <a:xfrm>
            <a:off x="468313" y="6524625"/>
            <a:ext cx="1439862" cy="217488"/>
          </a:xfrm>
          <a:prstGeom prst="rect">
            <a:avLst/>
          </a:prstGeom>
          <a:noFill/>
          <a:ln w="9525">
            <a:noFill/>
            <a:miter lim="800000"/>
          </a:ln>
          <a:effectLst/>
        </p:spPr>
        <p:txBody>
          <a:bodyPr vert="horz" wrap="square" lIns="91440" tIns="45720" rIns="91440" bIns="45720" numCol="1" anchor="ctr" anchorCtr="0" compatLnSpc="1"/>
          <a:lstStyle>
            <a:lvl1pPr>
              <a:buFontTx/>
              <a:buNone/>
              <a:defRPr sz="1400" b="1">
                <a:solidFill>
                  <a:srgbClr val="626675"/>
                </a:solidFill>
                <a:latin typeface="+mn-lt"/>
                <a:ea typeface="宋体" panose="02010600030101010101" pitchFamily="2" charset="-122"/>
              </a:defRPr>
            </a:lvl1pPr>
          </a:lstStyle>
          <a:p>
            <a:pPr>
              <a:defRPr/>
            </a:pPr>
            <a:fld id="{7588572C-040B-4083-BEAD-53D4D3475432}" type="datetime1">
              <a:rPr lang="en-US"/>
              <a:pPr>
                <a:defRPr/>
              </a:pPr>
              <a:t>1/14/2018</a:t>
            </a:fld>
            <a:endParaRPr lang="en-US" altLang="zh-CN"/>
          </a:p>
        </p:txBody>
      </p:sp>
      <p:sp>
        <p:nvSpPr>
          <p:cNvPr id="26633" name="Rectangle 9"/>
          <p:cNvSpPr>
            <a:spLocks noGrp="1" noChangeArrowheads="1"/>
          </p:cNvSpPr>
          <p:nvPr>
            <p:ph type="sldNum" sz="quarter" idx="4"/>
          </p:nvPr>
        </p:nvSpPr>
        <p:spPr bwMode="auto">
          <a:xfrm>
            <a:off x="1981200" y="6526213"/>
            <a:ext cx="1079500" cy="215900"/>
          </a:xfrm>
          <a:prstGeom prst="rect">
            <a:avLst/>
          </a:prstGeom>
          <a:noFill/>
          <a:ln w="9525" algn="ctr">
            <a:noFill/>
            <a:miter lim="800000"/>
          </a:ln>
          <a:effectLst/>
        </p:spPr>
        <p:txBody>
          <a:bodyPr vert="horz" wrap="square" lIns="0" tIns="0" rIns="0" bIns="0" numCol="1" anchor="ctr" anchorCtr="0" compatLnSpc="1">
            <a:prstTxWarp prst="textNoShape">
              <a:avLst/>
            </a:prstTxWarp>
          </a:bodyPr>
          <a:lstStyle>
            <a:lvl1pPr>
              <a:spcBef>
                <a:spcPct val="50000"/>
              </a:spcBef>
              <a:defRPr sz="1400" b="1">
                <a:solidFill>
                  <a:srgbClr val="626675"/>
                </a:solidFill>
                <a:latin typeface="Times New Roman" pitchFamily="18" charset="0"/>
              </a:defRPr>
            </a:lvl1pPr>
          </a:lstStyle>
          <a:p>
            <a:pPr>
              <a:defRPr/>
            </a:pPr>
            <a:r>
              <a:rPr lang="en-US" altLang="zh-CN"/>
              <a:t>P </a:t>
            </a:r>
            <a:fld id="{6101C166-0630-4978-B96A-AD2C9F18D248}" type="slidenum">
              <a:rPr lang="en-US" altLang="zh-CN"/>
              <a:pPr>
                <a:defRPr/>
              </a:pPr>
              <a:t>‹#›</a:t>
            </a:fld>
            <a:endParaRPr lang="en-US" altLang="zh-CN"/>
          </a:p>
        </p:txBody>
      </p:sp>
      <p:pic>
        <p:nvPicPr>
          <p:cNvPr id="3082" name="Picture 10" descr="logoU432底变化2"/>
          <p:cNvPicPr>
            <a:picLocks noChangeAspect="1" noChangeArrowheads="1"/>
          </p:cNvPicPr>
          <p:nvPr/>
        </p:nvPicPr>
        <p:blipFill>
          <a:blip r:embed="rId13" cstate="print"/>
          <a:srcRect/>
          <a:stretch>
            <a:fillRect/>
          </a:stretch>
        </p:blipFill>
        <p:spPr bwMode="auto">
          <a:xfrm>
            <a:off x="539750" y="228600"/>
            <a:ext cx="1220788" cy="500063"/>
          </a:xfrm>
          <a:prstGeom prst="rect">
            <a:avLst/>
          </a:prstGeom>
          <a:noFill/>
          <a:ln w="9525">
            <a:noFill/>
            <a:miter lim="800000"/>
            <a:headEnd/>
            <a:tailEnd/>
          </a:ln>
        </p:spPr>
      </p:pic>
    </p:spTree>
    <p:extLst>
      <p:ext uri="{BB962C8B-B14F-4D97-AF65-F5344CB8AC3E}">
        <p14:creationId xmlns:p14="http://schemas.microsoft.com/office/powerpoint/2010/main" val="34893315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p:txStyles>
    <p:titleStyle>
      <a:lvl1pPr algn="r" rtl="0" eaLnBrk="0" fontAlgn="base" hangingPunct="0">
        <a:spcBef>
          <a:spcPct val="0"/>
        </a:spcBef>
        <a:spcAft>
          <a:spcPct val="0"/>
        </a:spcAft>
        <a:defRPr sz="3200" b="1">
          <a:solidFill>
            <a:schemeClr val="bg1"/>
          </a:solidFill>
          <a:latin typeface="+mj-lt"/>
          <a:ea typeface="+mj-ea"/>
          <a:cs typeface="+mj-cs"/>
        </a:defRPr>
      </a:lvl1pPr>
      <a:lvl2pPr algn="r" rtl="0" eaLnBrk="0" fontAlgn="base" hangingPunct="0">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2pPr>
      <a:lvl3pPr algn="r" rtl="0" eaLnBrk="0" fontAlgn="base" hangingPunct="0">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3pPr>
      <a:lvl4pPr algn="r" rtl="0" eaLnBrk="0" fontAlgn="base" hangingPunct="0">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4pPr>
      <a:lvl5pPr algn="r" rtl="0" eaLnBrk="0" fontAlgn="base" hangingPunct="0">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5pPr>
      <a:lvl6pPr marL="457200" algn="r" rtl="0" fontAlgn="base">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6pPr>
      <a:lvl7pPr marL="914400" algn="r" rtl="0" fontAlgn="base">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7pPr>
      <a:lvl8pPr marL="1371600" algn="r" rtl="0" fontAlgn="base">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8pPr>
      <a:lvl9pPr marL="1828800" algn="r" rtl="0" fontAlgn="base">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9pPr>
    </p:titleStyle>
    <p:bodyStyle>
      <a:lvl1pPr marL="342900" indent="-342900" algn="l" rtl="0" eaLnBrk="0" fontAlgn="ctr" hangingPunct="0">
        <a:spcBef>
          <a:spcPct val="10000"/>
        </a:spcBef>
        <a:spcAft>
          <a:spcPct val="10000"/>
        </a:spcAft>
        <a:buChar char="•"/>
        <a:defRPr sz="3200" b="1">
          <a:solidFill>
            <a:srgbClr val="556076"/>
          </a:solidFill>
          <a:latin typeface="+mn-lt"/>
          <a:ea typeface="+mn-ea"/>
          <a:cs typeface="+mn-cs"/>
        </a:defRPr>
      </a:lvl1pPr>
      <a:lvl2pPr marL="742950" indent="-285750" algn="l" rtl="0" eaLnBrk="0" fontAlgn="ctr" hangingPunct="0">
        <a:spcBef>
          <a:spcPct val="10000"/>
        </a:spcBef>
        <a:spcAft>
          <a:spcPct val="10000"/>
        </a:spcAft>
        <a:buClr>
          <a:srgbClr val="C0C0C0"/>
        </a:buClr>
        <a:buFont typeface="Arial Black" pitchFamily="34" charset="0"/>
        <a:buChar char="+"/>
        <a:defRPr sz="2800" b="1">
          <a:solidFill>
            <a:srgbClr val="556076"/>
          </a:solidFill>
          <a:latin typeface="+mn-lt"/>
          <a:ea typeface="+mn-ea"/>
        </a:defRPr>
      </a:lvl2pPr>
      <a:lvl3pPr marL="1143000" indent="-228600" algn="l" rtl="0" eaLnBrk="0" fontAlgn="ctr" hangingPunct="0">
        <a:spcBef>
          <a:spcPct val="10000"/>
        </a:spcBef>
        <a:spcAft>
          <a:spcPct val="10000"/>
        </a:spcAft>
        <a:buClr>
          <a:srgbClr val="C0C0C0"/>
        </a:buClr>
        <a:buFont typeface="Arial Black" pitchFamily="34" charset="0"/>
        <a:buChar char="−"/>
        <a:defRPr sz="2400" b="1">
          <a:solidFill>
            <a:srgbClr val="556076"/>
          </a:solidFill>
          <a:latin typeface="+mn-lt"/>
          <a:ea typeface="+mn-ea"/>
        </a:defRPr>
      </a:lvl3pPr>
      <a:lvl4pPr marL="1600200" indent="-228600" algn="l" rtl="0" eaLnBrk="0" fontAlgn="ctr" hangingPunct="0">
        <a:spcBef>
          <a:spcPct val="10000"/>
        </a:spcBef>
        <a:spcAft>
          <a:spcPct val="10000"/>
        </a:spcAft>
        <a:buClr>
          <a:srgbClr val="C0C0C0"/>
        </a:buClr>
        <a:buFont typeface="Arial Black" pitchFamily="34" charset="0"/>
        <a:buChar char="+"/>
        <a:defRPr sz="2000" b="1">
          <a:solidFill>
            <a:srgbClr val="556076"/>
          </a:solidFill>
          <a:latin typeface="+mn-lt"/>
          <a:ea typeface="+mn-ea"/>
        </a:defRPr>
      </a:lvl4pPr>
      <a:lvl5pPr marL="2057400" indent="-228600" algn="l" rtl="0" eaLnBrk="0" fontAlgn="ctr" hangingPunct="0">
        <a:spcBef>
          <a:spcPct val="10000"/>
        </a:spcBef>
        <a:spcAft>
          <a:spcPct val="10000"/>
        </a:spcAft>
        <a:buClr>
          <a:srgbClr val="C0C0C0"/>
        </a:buClr>
        <a:buFont typeface="Arial Black" pitchFamily="34" charset="0"/>
        <a:buChar char="−"/>
        <a:defRPr sz="2000" b="1">
          <a:solidFill>
            <a:srgbClr val="556076"/>
          </a:solidFill>
          <a:latin typeface="+mn-lt"/>
          <a:ea typeface="+mn-ea"/>
        </a:defRPr>
      </a:lvl5pPr>
      <a:lvl6pPr marL="2514600" indent="-228600" algn="l" rtl="0" fontAlgn="ctr">
        <a:spcBef>
          <a:spcPct val="10000"/>
        </a:spcBef>
        <a:spcAft>
          <a:spcPct val="10000"/>
        </a:spcAft>
        <a:buClr>
          <a:srgbClr val="C0C0C0"/>
        </a:buClr>
        <a:buFont typeface="Arial Black" panose="020B0A04020102020204" pitchFamily="34" charset="0"/>
        <a:buChar char="−"/>
        <a:defRPr b="1">
          <a:solidFill>
            <a:srgbClr val="556076"/>
          </a:solidFill>
          <a:latin typeface="+mn-lt"/>
          <a:ea typeface="+mn-ea"/>
        </a:defRPr>
      </a:lvl6pPr>
      <a:lvl7pPr marL="2971800" indent="-228600" algn="l" rtl="0" fontAlgn="ctr">
        <a:spcBef>
          <a:spcPct val="10000"/>
        </a:spcBef>
        <a:spcAft>
          <a:spcPct val="10000"/>
        </a:spcAft>
        <a:buClr>
          <a:srgbClr val="C0C0C0"/>
        </a:buClr>
        <a:buFont typeface="Arial Black" panose="020B0A04020102020204" pitchFamily="34" charset="0"/>
        <a:buChar char="−"/>
        <a:defRPr b="1">
          <a:solidFill>
            <a:srgbClr val="556076"/>
          </a:solidFill>
          <a:latin typeface="+mn-lt"/>
          <a:ea typeface="+mn-ea"/>
        </a:defRPr>
      </a:lvl7pPr>
      <a:lvl8pPr marL="3429000" indent="-228600" algn="l" rtl="0" fontAlgn="ctr">
        <a:spcBef>
          <a:spcPct val="10000"/>
        </a:spcBef>
        <a:spcAft>
          <a:spcPct val="10000"/>
        </a:spcAft>
        <a:buClr>
          <a:srgbClr val="C0C0C0"/>
        </a:buClr>
        <a:buFont typeface="Arial Black" panose="020B0A04020102020204" pitchFamily="34" charset="0"/>
        <a:buChar char="−"/>
        <a:defRPr b="1">
          <a:solidFill>
            <a:srgbClr val="556076"/>
          </a:solidFill>
          <a:latin typeface="+mn-lt"/>
          <a:ea typeface="+mn-ea"/>
        </a:defRPr>
      </a:lvl8pPr>
      <a:lvl9pPr marL="3886200" indent="-228600" algn="l" rtl="0" fontAlgn="ctr">
        <a:spcBef>
          <a:spcPct val="10000"/>
        </a:spcBef>
        <a:spcAft>
          <a:spcPct val="10000"/>
        </a:spcAft>
        <a:buClr>
          <a:srgbClr val="C0C0C0"/>
        </a:buClr>
        <a:buFont typeface="Arial Black" panose="020B0A04020102020204" pitchFamily="34" charset="0"/>
        <a:buChar char="−"/>
        <a:defRPr b="1">
          <a:solidFill>
            <a:srgbClr val="55607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3"/>
          <p:cNvSpPr>
            <a:spLocks noChangeArrowheads="1"/>
          </p:cNvSpPr>
          <p:nvPr/>
        </p:nvSpPr>
        <p:spPr bwMode="auto">
          <a:xfrm>
            <a:off x="0" y="0"/>
            <a:ext cx="9144000" cy="1079500"/>
          </a:xfrm>
          <a:prstGeom prst="rect">
            <a:avLst/>
          </a:prstGeom>
          <a:solidFill>
            <a:srgbClr val="626675"/>
          </a:soli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27" name="Rectangle 40"/>
          <p:cNvSpPr>
            <a:spLocks noChangeArrowheads="1"/>
          </p:cNvSpPr>
          <p:nvPr/>
        </p:nvSpPr>
        <p:spPr bwMode="auto">
          <a:xfrm>
            <a:off x="0" y="0"/>
            <a:ext cx="360363" cy="6858000"/>
          </a:xfrm>
          <a:prstGeom prst="rect">
            <a:avLst/>
          </a:prstGeom>
          <a:solidFill>
            <a:srgbClr val="626675"/>
          </a:soli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3076" name="Rectangle 3"/>
          <p:cNvSpPr>
            <a:spLocks noGrp="1" noChangeArrowheads="1"/>
          </p:cNvSpPr>
          <p:nvPr>
            <p:ph type="body" idx="1"/>
          </p:nvPr>
        </p:nvSpPr>
        <p:spPr bwMode="auto">
          <a:xfrm>
            <a:off x="468313" y="1196975"/>
            <a:ext cx="8567737"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3077" name="Rectangle 2"/>
          <p:cNvSpPr>
            <a:spLocks noGrp="1" noChangeArrowheads="1"/>
          </p:cNvSpPr>
          <p:nvPr>
            <p:ph type="title"/>
          </p:nvPr>
        </p:nvSpPr>
        <p:spPr bwMode="auto">
          <a:xfrm>
            <a:off x="1979613" y="115888"/>
            <a:ext cx="705643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30" name="Rectangle 35"/>
          <p:cNvSpPr>
            <a:spLocks noChangeArrowheads="1"/>
          </p:cNvSpPr>
          <p:nvPr/>
        </p:nvSpPr>
        <p:spPr bwMode="auto">
          <a:xfrm>
            <a:off x="0" y="0"/>
            <a:ext cx="360363" cy="6858000"/>
          </a:xfrm>
          <a:prstGeom prst="rect">
            <a:avLst/>
          </a:prstGeom>
          <a:solidFill>
            <a:srgbClr val="DCE6E6">
              <a:alpha val="50195"/>
            </a:srgbClr>
          </a:soli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31" name="Rectangle 42"/>
          <p:cNvSpPr>
            <a:spLocks noChangeArrowheads="1"/>
          </p:cNvSpPr>
          <p:nvPr/>
        </p:nvSpPr>
        <p:spPr bwMode="auto">
          <a:xfrm>
            <a:off x="0" y="971550"/>
            <a:ext cx="9144000" cy="107950"/>
          </a:xfrm>
          <a:prstGeom prst="rect">
            <a:avLst/>
          </a:prstGeom>
          <a:solidFill>
            <a:srgbClr val="DCE6E6">
              <a:alpha val="50195"/>
            </a:srgbClr>
          </a:soli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pic>
        <p:nvPicPr>
          <p:cNvPr id="3080" name="Picture 43" descr="logoU432底变化"/>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39750" y="227013"/>
            <a:ext cx="12160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8" name="Rectangle 44"/>
          <p:cNvSpPr>
            <a:spLocks noGrp="1" noChangeArrowheads="1"/>
          </p:cNvSpPr>
          <p:nvPr>
            <p:ph type="dt" sz="half" idx="2"/>
          </p:nvPr>
        </p:nvSpPr>
        <p:spPr bwMode="auto">
          <a:xfrm>
            <a:off x="468313" y="6524625"/>
            <a:ext cx="1439862" cy="2174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1" hangingPunct="1">
              <a:defRPr sz="1400" b="1">
                <a:solidFill>
                  <a:srgbClr val="626675"/>
                </a:solidFill>
                <a:latin typeface="+mn-lt"/>
              </a:defRPr>
            </a:lvl1pPr>
          </a:lstStyle>
          <a:p>
            <a:pPr fontAlgn="base">
              <a:spcBef>
                <a:spcPct val="0"/>
              </a:spcBef>
              <a:spcAft>
                <a:spcPct val="0"/>
              </a:spcAft>
              <a:defRPr/>
            </a:pPr>
            <a:fld id="{E7F1995E-749E-49F2-900E-E3EF2AF2CB2C}" type="datetime1">
              <a:rPr lang="en-US"/>
              <a:pPr fontAlgn="base">
                <a:spcBef>
                  <a:spcPct val="0"/>
                </a:spcBef>
                <a:spcAft>
                  <a:spcPct val="0"/>
                </a:spcAft>
                <a:defRPr/>
              </a:pPr>
              <a:t>1/14/2018</a:t>
            </a:fld>
            <a:endParaRPr lang="en-US" altLang="zh-CN"/>
          </a:p>
        </p:txBody>
      </p:sp>
      <p:sp>
        <p:nvSpPr>
          <p:cNvPr id="1069" name="Rectangle 45"/>
          <p:cNvSpPr>
            <a:spLocks noGrp="1" noChangeArrowheads="1"/>
          </p:cNvSpPr>
          <p:nvPr>
            <p:ph type="sldNum" sz="quarter" idx="4"/>
          </p:nvPr>
        </p:nvSpPr>
        <p:spPr bwMode="auto">
          <a:xfrm>
            <a:off x="1981200" y="6526213"/>
            <a:ext cx="1079500" cy="215900"/>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bodyPr>
          <a:lstStyle>
            <a:lvl1pPr eaLnBrk="1" hangingPunct="1">
              <a:spcBef>
                <a:spcPct val="50000"/>
              </a:spcBef>
              <a:defRPr sz="1400" b="1">
                <a:solidFill>
                  <a:srgbClr val="626675"/>
                </a:solidFill>
                <a:latin typeface="Times New Roman" pitchFamily="18" charset="0"/>
              </a:defRPr>
            </a:lvl1pPr>
          </a:lstStyle>
          <a:p>
            <a:pPr fontAlgn="base">
              <a:spcAft>
                <a:spcPct val="0"/>
              </a:spcAft>
              <a:defRPr/>
            </a:pPr>
            <a:r>
              <a:rPr lang="en-US" altLang="zh-CN"/>
              <a:t>P </a:t>
            </a:r>
            <a:fld id="{D8F54AFE-40BC-4660-9ED6-7CBB978B9E44}" type="slidenum">
              <a:rPr lang="en-US" altLang="zh-CN"/>
              <a:pPr fontAlgn="base">
                <a:spcAft>
                  <a:spcPct val="0"/>
                </a:spcAft>
                <a:defRPr/>
              </a:pPr>
              <a:t>‹#›</a:t>
            </a:fld>
            <a:endParaRPr lang="en-US" altLang="zh-CN"/>
          </a:p>
        </p:txBody>
      </p:sp>
    </p:spTree>
    <p:extLst>
      <p:ext uri="{BB962C8B-B14F-4D97-AF65-F5344CB8AC3E}">
        <p14:creationId xmlns:p14="http://schemas.microsoft.com/office/powerpoint/2010/main" val="7010825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r" rtl="0" eaLnBrk="0" fontAlgn="base" hangingPunct="0">
        <a:spcBef>
          <a:spcPct val="0"/>
        </a:spcBef>
        <a:spcAft>
          <a:spcPct val="0"/>
        </a:spcAft>
        <a:defRPr sz="3200" b="1">
          <a:solidFill>
            <a:schemeClr val="bg1"/>
          </a:solidFill>
          <a:latin typeface="+mj-lt"/>
          <a:ea typeface="+mj-ea"/>
          <a:cs typeface="+mj-cs"/>
        </a:defRPr>
      </a:lvl1pPr>
      <a:lvl2pPr algn="r" rtl="0" eaLnBrk="0" fontAlgn="base" hangingPunct="0">
        <a:spcBef>
          <a:spcPct val="0"/>
        </a:spcBef>
        <a:spcAft>
          <a:spcPct val="0"/>
        </a:spcAft>
        <a:defRPr sz="3200" b="1">
          <a:solidFill>
            <a:schemeClr val="bg1"/>
          </a:solidFill>
          <a:latin typeface="Times New Roman" pitchFamily="18" charset="0"/>
          <a:ea typeface="宋体" pitchFamily="2" charset="-122"/>
        </a:defRPr>
      </a:lvl2pPr>
      <a:lvl3pPr algn="r" rtl="0" eaLnBrk="0" fontAlgn="base" hangingPunct="0">
        <a:spcBef>
          <a:spcPct val="0"/>
        </a:spcBef>
        <a:spcAft>
          <a:spcPct val="0"/>
        </a:spcAft>
        <a:defRPr sz="3200" b="1">
          <a:solidFill>
            <a:schemeClr val="bg1"/>
          </a:solidFill>
          <a:latin typeface="Times New Roman" pitchFamily="18" charset="0"/>
          <a:ea typeface="宋体" pitchFamily="2" charset="-122"/>
        </a:defRPr>
      </a:lvl3pPr>
      <a:lvl4pPr algn="r" rtl="0" eaLnBrk="0" fontAlgn="base" hangingPunct="0">
        <a:spcBef>
          <a:spcPct val="0"/>
        </a:spcBef>
        <a:spcAft>
          <a:spcPct val="0"/>
        </a:spcAft>
        <a:defRPr sz="3200" b="1">
          <a:solidFill>
            <a:schemeClr val="bg1"/>
          </a:solidFill>
          <a:latin typeface="Times New Roman" pitchFamily="18" charset="0"/>
          <a:ea typeface="宋体" pitchFamily="2" charset="-122"/>
        </a:defRPr>
      </a:lvl4pPr>
      <a:lvl5pPr algn="r" rtl="0" eaLnBrk="0" fontAlgn="base" hangingPunct="0">
        <a:spcBef>
          <a:spcPct val="0"/>
        </a:spcBef>
        <a:spcAft>
          <a:spcPct val="0"/>
        </a:spcAft>
        <a:defRPr sz="3200" b="1">
          <a:solidFill>
            <a:schemeClr val="bg1"/>
          </a:solidFill>
          <a:latin typeface="Times New Roman" pitchFamily="18" charset="0"/>
          <a:ea typeface="宋体" pitchFamily="2" charset="-122"/>
        </a:defRPr>
      </a:lvl5pPr>
      <a:lvl6pPr marL="457200" algn="r" rtl="0" fontAlgn="base">
        <a:spcBef>
          <a:spcPct val="0"/>
        </a:spcBef>
        <a:spcAft>
          <a:spcPct val="0"/>
        </a:spcAft>
        <a:defRPr sz="3200" b="1">
          <a:solidFill>
            <a:schemeClr val="bg1"/>
          </a:solidFill>
          <a:latin typeface="Times New Roman" pitchFamily="18" charset="0"/>
          <a:ea typeface="宋体" pitchFamily="2" charset="-122"/>
        </a:defRPr>
      </a:lvl6pPr>
      <a:lvl7pPr marL="914400" algn="r" rtl="0" fontAlgn="base">
        <a:spcBef>
          <a:spcPct val="0"/>
        </a:spcBef>
        <a:spcAft>
          <a:spcPct val="0"/>
        </a:spcAft>
        <a:defRPr sz="3200" b="1">
          <a:solidFill>
            <a:schemeClr val="bg1"/>
          </a:solidFill>
          <a:latin typeface="Times New Roman" pitchFamily="18" charset="0"/>
          <a:ea typeface="宋体" pitchFamily="2" charset="-122"/>
        </a:defRPr>
      </a:lvl7pPr>
      <a:lvl8pPr marL="1371600" algn="r" rtl="0" fontAlgn="base">
        <a:spcBef>
          <a:spcPct val="0"/>
        </a:spcBef>
        <a:spcAft>
          <a:spcPct val="0"/>
        </a:spcAft>
        <a:defRPr sz="3200" b="1">
          <a:solidFill>
            <a:schemeClr val="bg1"/>
          </a:solidFill>
          <a:latin typeface="Times New Roman" pitchFamily="18" charset="0"/>
          <a:ea typeface="宋体" pitchFamily="2" charset="-122"/>
        </a:defRPr>
      </a:lvl8pPr>
      <a:lvl9pPr marL="1828800" algn="r" rtl="0" fontAlgn="base">
        <a:spcBef>
          <a:spcPct val="0"/>
        </a:spcBef>
        <a:spcAft>
          <a:spcPct val="0"/>
        </a:spcAft>
        <a:defRPr sz="3200" b="1">
          <a:solidFill>
            <a:schemeClr val="bg1"/>
          </a:solidFill>
          <a:latin typeface="Times New Roman" pitchFamily="18" charset="0"/>
          <a:ea typeface="宋体" pitchFamily="2" charset="-122"/>
        </a:defRPr>
      </a:lvl9pPr>
    </p:titleStyle>
    <p:bodyStyle>
      <a:lvl1pPr marL="342900" indent="-342900" algn="l" rtl="0" eaLnBrk="0" fontAlgn="ctr" hangingPunct="0">
        <a:spcBef>
          <a:spcPct val="10000"/>
        </a:spcBef>
        <a:spcAft>
          <a:spcPct val="10000"/>
        </a:spcAft>
        <a:buChar char="•"/>
        <a:defRPr sz="3200" b="1">
          <a:solidFill>
            <a:srgbClr val="626675"/>
          </a:solidFill>
          <a:latin typeface="+mn-lt"/>
          <a:ea typeface="+mn-ea"/>
          <a:cs typeface="+mn-cs"/>
        </a:defRPr>
      </a:lvl1pPr>
      <a:lvl2pPr marL="742950" indent="-285750" algn="l" rtl="0" eaLnBrk="0" fontAlgn="ctr" hangingPunct="0">
        <a:spcBef>
          <a:spcPct val="10000"/>
        </a:spcBef>
        <a:spcAft>
          <a:spcPct val="10000"/>
        </a:spcAft>
        <a:buClr>
          <a:srgbClr val="C0C0C0"/>
        </a:buClr>
        <a:buFont typeface="Arial Black" pitchFamily="34" charset="0"/>
        <a:buChar char="+"/>
        <a:defRPr sz="2800" b="1">
          <a:solidFill>
            <a:srgbClr val="626675"/>
          </a:solidFill>
          <a:latin typeface="+mn-lt"/>
          <a:ea typeface="+mn-ea"/>
        </a:defRPr>
      </a:lvl2pPr>
      <a:lvl3pPr marL="1143000" indent="-228600" algn="l" rtl="0" eaLnBrk="0" fontAlgn="ctr" hangingPunct="0">
        <a:spcBef>
          <a:spcPct val="10000"/>
        </a:spcBef>
        <a:spcAft>
          <a:spcPct val="10000"/>
        </a:spcAft>
        <a:buClr>
          <a:srgbClr val="C0C0C0"/>
        </a:buClr>
        <a:buFont typeface="Arial Black" pitchFamily="34" charset="0"/>
        <a:buChar char="−"/>
        <a:defRPr sz="2400" b="1">
          <a:solidFill>
            <a:srgbClr val="626675"/>
          </a:solidFill>
          <a:latin typeface="+mn-lt"/>
          <a:ea typeface="+mn-ea"/>
        </a:defRPr>
      </a:lvl3pPr>
      <a:lvl4pPr marL="1600200" indent="-228600" algn="l" rtl="0" eaLnBrk="0" fontAlgn="ctr" hangingPunct="0">
        <a:spcBef>
          <a:spcPct val="10000"/>
        </a:spcBef>
        <a:spcAft>
          <a:spcPct val="10000"/>
        </a:spcAft>
        <a:buClr>
          <a:srgbClr val="C0C0C0"/>
        </a:buClr>
        <a:buFont typeface="Arial Black" pitchFamily="34" charset="0"/>
        <a:buChar char="+"/>
        <a:defRPr sz="2000" b="1">
          <a:solidFill>
            <a:srgbClr val="626675"/>
          </a:solidFill>
          <a:latin typeface="+mn-lt"/>
          <a:ea typeface="+mn-ea"/>
        </a:defRPr>
      </a:lvl4pPr>
      <a:lvl5pPr marL="2057400" indent="-228600" algn="l" rtl="0" eaLnBrk="0" fontAlgn="ctr" hangingPunct="0">
        <a:spcBef>
          <a:spcPct val="10000"/>
        </a:spcBef>
        <a:spcAft>
          <a:spcPct val="10000"/>
        </a:spcAft>
        <a:buClr>
          <a:srgbClr val="C0C0C0"/>
        </a:buClr>
        <a:buFont typeface="Arial Black" pitchFamily="34" charset="0"/>
        <a:buChar char="−"/>
        <a:defRPr sz="2000" b="1">
          <a:solidFill>
            <a:srgbClr val="626675"/>
          </a:solidFill>
          <a:latin typeface="+mn-lt"/>
          <a:ea typeface="+mn-ea"/>
        </a:defRPr>
      </a:lvl5pPr>
      <a:lvl6pPr marL="2514600" indent="-228600" algn="l" rtl="0" fontAlgn="ctr">
        <a:spcBef>
          <a:spcPct val="10000"/>
        </a:spcBef>
        <a:spcAft>
          <a:spcPct val="10000"/>
        </a:spcAft>
        <a:buClr>
          <a:srgbClr val="C0C0C0"/>
        </a:buClr>
        <a:buFont typeface="Arial Black" pitchFamily="34" charset="0"/>
        <a:buChar char="−"/>
        <a:defRPr b="1">
          <a:solidFill>
            <a:srgbClr val="626675"/>
          </a:solidFill>
          <a:latin typeface="+mn-lt"/>
          <a:ea typeface="+mn-ea"/>
        </a:defRPr>
      </a:lvl6pPr>
      <a:lvl7pPr marL="2971800" indent="-228600" algn="l" rtl="0" fontAlgn="ctr">
        <a:spcBef>
          <a:spcPct val="10000"/>
        </a:spcBef>
        <a:spcAft>
          <a:spcPct val="10000"/>
        </a:spcAft>
        <a:buClr>
          <a:srgbClr val="C0C0C0"/>
        </a:buClr>
        <a:buFont typeface="Arial Black" pitchFamily="34" charset="0"/>
        <a:buChar char="−"/>
        <a:defRPr b="1">
          <a:solidFill>
            <a:srgbClr val="626675"/>
          </a:solidFill>
          <a:latin typeface="+mn-lt"/>
          <a:ea typeface="+mn-ea"/>
        </a:defRPr>
      </a:lvl7pPr>
      <a:lvl8pPr marL="3429000" indent="-228600" algn="l" rtl="0" fontAlgn="ctr">
        <a:spcBef>
          <a:spcPct val="10000"/>
        </a:spcBef>
        <a:spcAft>
          <a:spcPct val="10000"/>
        </a:spcAft>
        <a:buClr>
          <a:srgbClr val="C0C0C0"/>
        </a:buClr>
        <a:buFont typeface="Arial Black" pitchFamily="34" charset="0"/>
        <a:buChar char="−"/>
        <a:defRPr b="1">
          <a:solidFill>
            <a:srgbClr val="626675"/>
          </a:solidFill>
          <a:latin typeface="+mn-lt"/>
          <a:ea typeface="+mn-ea"/>
        </a:defRPr>
      </a:lvl8pPr>
      <a:lvl9pPr marL="3886200" indent="-228600" algn="l" rtl="0" fontAlgn="ctr">
        <a:spcBef>
          <a:spcPct val="10000"/>
        </a:spcBef>
        <a:spcAft>
          <a:spcPct val="10000"/>
        </a:spcAft>
        <a:buClr>
          <a:srgbClr val="C0C0C0"/>
        </a:buClr>
        <a:buFont typeface="Arial Black" pitchFamily="34" charset="0"/>
        <a:buChar char="−"/>
        <a:defRPr b="1">
          <a:solidFill>
            <a:srgbClr val="626675"/>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3"/>
          <p:cNvSpPr>
            <a:spLocks noChangeArrowheads="1"/>
          </p:cNvSpPr>
          <p:nvPr/>
        </p:nvSpPr>
        <p:spPr bwMode="auto">
          <a:xfrm>
            <a:off x="0" y="0"/>
            <a:ext cx="9144000" cy="1079500"/>
          </a:xfrm>
          <a:prstGeom prst="rect">
            <a:avLst/>
          </a:prstGeom>
          <a:solidFill>
            <a:srgbClr val="626675"/>
          </a:soli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27" name="Rectangle 40"/>
          <p:cNvSpPr>
            <a:spLocks noChangeArrowheads="1"/>
          </p:cNvSpPr>
          <p:nvPr/>
        </p:nvSpPr>
        <p:spPr bwMode="auto">
          <a:xfrm>
            <a:off x="0" y="0"/>
            <a:ext cx="360363" cy="6858000"/>
          </a:xfrm>
          <a:prstGeom prst="rect">
            <a:avLst/>
          </a:prstGeom>
          <a:solidFill>
            <a:srgbClr val="626675"/>
          </a:soli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3076" name="Rectangle 3"/>
          <p:cNvSpPr>
            <a:spLocks noGrp="1" noChangeArrowheads="1"/>
          </p:cNvSpPr>
          <p:nvPr>
            <p:ph type="body" idx="1"/>
          </p:nvPr>
        </p:nvSpPr>
        <p:spPr bwMode="auto">
          <a:xfrm>
            <a:off x="468313" y="1196975"/>
            <a:ext cx="8567737"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3077" name="Rectangle 2"/>
          <p:cNvSpPr>
            <a:spLocks noGrp="1" noChangeArrowheads="1"/>
          </p:cNvSpPr>
          <p:nvPr>
            <p:ph type="title"/>
          </p:nvPr>
        </p:nvSpPr>
        <p:spPr bwMode="auto">
          <a:xfrm>
            <a:off x="1979613" y="115888"/>
            <a:ext cx="705643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30" name="Rectangle 35"/>
          <p:cNvSpPr>
            <a:spLocks noChangeArrowheads="1"/>
          </p:cNvSpPr>
          <p:nvPr/>
        </p:nvSpPr>
        <p:spPr bwMode="auto">
          <a:xfrm>
            <a:off x="0" y="0"/>
            <a:ext cx="360363" cy="6858000"/>
          </a:xfrm>
          <a:prstGeom prst="rect">
            <a:avLst/>
          </a:prstGeom>
          <a:solidFill>
            <a:srgbClr val="DCE6E6">
              <a:alpha val="50195"/>
            </a:srgbClr>
          </a:soli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31" name="Rectangle 42"/>
          <p:cNvSpPr>
            <a:spLocks noChangeArrowheads="1"/>
          </p:cNvSpPr>
          <p:nvPr/>
        </p:nvSpPr>
        <p:spPr bwMode="auto">
          <a:xfrm>
            <a:off x="0" y="971550"/>
            <a:ext cx="9144000" cy="107950"/>
          </a:xfrm>
          <a:prstGeom prst="rect">
            <a:avLst/>
          </a:prstGeom>
          <a:solidFill>
            <a:srgbClr val="DCE6E6">
              <a:alpha val="50195"/>
            </a:srgbClr>
          </a:soli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pic>
        <p:nvPicPr>
          <p:cNvPr id="3080" name="Picture 43" descr="logoU432底变化"/>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39750" y="227013"/>
            <a:ext cx="12160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8" name="Rectangle 44"/>
          <p:cNvSpPr>
            <a:spLocks noGrp="1" noChangeArrowheads="1"/>
          </p:cNvSpPr>
          <p:nvPr>
            <p:ph type="dt" sz="half" idx="2"/>
          </p:nvPr>
        </p:nvSpPr>
        <p:spPr bwMode="auto">
          <a:xfrm>
            <a:off x="468313" y="6524625"/>
            <a:ext cx="1439862" cy="2174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1" hangingPunct="1">
              <a:defRPr sz="1400" b="1">
                <a:solidFill>
                  <a:srgbClr val="626675"/>
                </a:solidFill>
                <a:latin typeface="+mn-lt"/>
              </a:defRPr>
            </a:lvl1pPr>
          </a:lstStyle>
          <a:p>
            <a:pPr fontAlgn="base">
              <a:spcBef>
                <a:spcPct val="0"/>
              </a:spcBef>
              <a:spcAft>
                <a:spcPct val="0"/>
              </a:spcAft>
              <a:defRPr/>
            </a:pPr>
            <a:fld id="{E7F1995E-749E-49F2-900E-E3EF2AF2CB2C}" type="datetime1">
              <a:rPr lang="en-US"/>
              <a:pPr fontAlgn="base">
                <a:spcBef>
                  <a:spcPct val="0"/>
                </a:spcBef>
                <a:spcAft>
                  <a:spcPct val="0"/>
                </a:spcAft>
                <a:defRPr/>
              </a:pPr>
              <a:t>1/14/2018</a:t>
            </a:fld>
            <a:endParaRPr lang="en-US" altLang="zh-CN"/>
          </a:p>
        </p:txBody>
      </p:sp>
      <p:sp>
        <p:nvSpPr>
          <p:cNvPr id="1069" name="Rectangle 45"/>
          <p:cNvSpPr>
            <a:spLocks noGrp="1" noChangeArrowheads="1"/>
          </p:cNvSpPr>
          <p:nvPr>
            <p:ph type="sldNum" sz="quarter" idx="4"/>
          </p:nvPr>
        </p:nvSpPr>
        <p:spPr bwMode="auto">
          <a:xfrm>
            <a:off x="1981200" y="6526213"/>
            <a:ext cx="1079500" cy="215900"/>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bodyPr>
          <a:lstStyle>
            <a:lvl1pPr eaLnBrk="1" hangingPunct="1">
              <a:spcBef>
                <a:spcPct val="50000"/>
              </a:spcBef>
              <a:defRPr sz="1400" b="1">
                <a:solidFill>
                  <a:srgbClr val="626675"/>
                </a:solidFill>
                <a:latin typeface="Times New Roman" pitchFamily="18" charset="0"/>
              </a:defRPr>
            </a:lvl1pPr>
          </a:lstStyle>
          <a:p>
            <a:pPr fontAlgn="base">
              <a:spcAft>
                <a:spcPct val="0"/>
              </a:spcAft>
              <a:defRPr/>
            </a:pPr>
            <a:r>
              <a:rPr lang="en-US" altLang="zh-CN"/>
              <a:t>P </a:t>
            </a:r>
            <a:fld id="{D8F54AFE-40BC-4660-9ED6-7CBB978B9E44}" type="slidenum">
              <a:rPr lang="en-US" altLang="zh-CN"/>
              <a:pPr fontAlgn="base">
                <a:spcAft>
                  <a:spcPct val="0"/>
                </a:spcAft>
                <a:defRPr/>
              </a:pPr>
              <a:t>‹#›</a:t>
            </a:fld>
            <a:endParaRPr lang="en-US" altLang="zh-CN"/>
          </a:p>
        </p:txBody>
      </p:sp>
    </p:spTree>
    <p:extLst>
      <p:ext uri="{BB962C8B-B14F-4D97-AF65-F5344CB8AC3E}">
        <p14:creationId xmlns:p14="http://schemas.microsoft.com/office/powerpoint/2010/main" val="202918777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algn="r" rtl="0" eaLnBrk="0" fontAlgn="base" hangingPunct="0">
        <a:spcBef>
          <a:spcPct val="0"/>
        </a:spcBef>
        <a:spcAft>
          <a:spcPct val="0"/>
        </a:spcAft>
        <a:defRPr sz="3200" b="1">
          <a:solidFill>
            <a:schemeClr val="bg1"/>
          </a:solidFill>
          <a:latin typeface="+mj-lt"/>
          <a:ea typeface="+mj-ea"/>
          <a:cs typeface="+mj-cs"/>
        </a:defRPr>
      </a:lvl1pPr>
      <a:lvl2pPr algn="r" rtl="0" eaLnBrk="0" fontAlgn="base" hangingPunct="0">
        <a:spcBef>
          <a:spcPct val="0"/>
        </a:spcBef>
        <a:spcAft>
          <a:spcPct val="0"/>
        </a:spcAft>
        <a:defRPr sz="3200" b="1">
          <a:solidFill>
            <a:schemeClr val="bg1"/>
          </a:solidFill>
          <a:latin typeface="Times New Roman" pitchFamily="18" charset="0"/>
          <a:ea typeface="宋体" pitchFamily="2" charset="-122"/>
        </a:defRPr>
      </a:lvl2pPr>
      <a:lvl3pPr algn="r" rtl="0" eaLnBrk="0" fontAlgn="base" hangingPunct="0">
        <a:spcBef>
          <a:spcPct val="0"/>
        </a:spcBef>
        <a:spcAft>
          <a:spcPct val="0"/>
        </a:spcAft>
        <a:defRPr sz="3200" b="1">
          <a:solidFill>
            <a:schemeClr val="bg1"/>
          </a:solidFill>
          <a:latin typeface="Times New Roman" pitchFamily="18" charset="0"/>
          <a:ea typeface="宋体" pitchFamily="2" charset="-122"/>
        </a:defRPr>
      </a:lvl3pPr>
      <a:lvl4pPr algn="r" rtl="0" eaLnBrk="0" fontAlgn="base" hangingPunct="0">
        <a:spcBef>
          <a:spcPct val="0"/>
        </a:spcBef>
        <a:spcAft>
          <a:spcPct val="0"/>
        </a:spcAft>
        <a:defRPr sz="3200" b="1">
          <a:solidFill>
            <a:schemeClr val="bg1"/>
          </a:solidFill>
          <a:latin typeface="Times New Roman" pitchFamily="18" charset="0"/>
          <a:ea typeface="宋体" pitchFamily="2" charset="-122"/>
        </a:defRPr>
      </a:lvl4pPr>
      <a:lvl5pPr algn="r" rtl="0" eaLnBrk="0" fontAlgn="base" hangingPunct="0">
        <a:spcBef>
          <a:spcPct val="0"/>
        </a:spcBef>
        <a:spcAft>
          <a:spcPct val="0"/>
        </a:spcAft>
        <a:defRPr sz="3200" b="1">
          <a:solidFill>
            <a:schemeClr val="bg1"/>
          </a:solidFill>
          <a:latin typeface="Times New Roman" pitchFamily="18" charset="0"/>
          <a:ea typeface="宋体" pitchFamily="2" charset="-122"/>
        </a:defRPr>
      </a:lvl5pPr>
      <a:lvl6pPr marL="457200" algn="r" rtl="0" fontAlgn="base">
        <a:spcBef>
          <a:spcPct val="0"/>
        </a:spcBef>
        <a:spcAft>
          <a:spcPct val="0"/>
        </a:spcAft>
        <a:defRPr sz="3200" b="1">
          <a:solidFill>
            <a:schemeClr val="bg1"/>
          </a:solidFill>
          <a:latin typeface="Times New Roman" pitchFamily="18" charset="0"/>
          <a:ea typeface="宋体" pitchFamily="2" charset="-122"/>
        </a:defRPr>
      </a:lvl6pPr>
      <a:lvl7pPr marL="914400" algn="r" rtl="0" fontAlgn="base">
        <a:spcBef>
          <a:spcPct val="0"/>
        </a:spcBef>
        <a:spcAft>
          <a:spcPct val="0"/>
        </a:spcAft>
        <a:defRPr sz="3200" b="1">
          <a:solidFill>
            <a:schemeClr val="bg1"/>
          </a:solidFill>
          <a:latin typeface="Times New Roman" pitchFamily="18" charset="0"/>
          <a:ea typeface="宋体" pitchFamily="2" charset="-122"/>
        </a:defRPr>
      </a:lvl7pPr>
      <a:lvl8pPr marL="1371600" algn="r" rtl="0" fontAlgn="base">
        <a:spcBef>
          <a:spcPct val="0"/>
        </a:spcBef>
        <a:spcAft>
          <a:spcPct val="0"/>
        </a:spcAft>
        <a:defRPr sz="3200" b="1">
          <a:solidFill>
            <a:schemeClr val="bg1"/>
          </a:solidFill>
          <a:latin typeface="Times New Roman" pitchFamily="18" charset="0"/>
          <a:ea typeface="宋体" pitchFamily="2" charset="-122"/>
        </a:defRPr>
      </a:lvl8pPr>
      <a:lvl9pPr marL="1828800" algn="r" rtl="0" fontAlgn="base">
        <a:spcBef>
          <a:spcPct val="0"/>
        </a:spcBef>
        <a:spcAft>
          <a:spcPct val="0"/>
        </a:spcAft>
        <a:defRPr sz="3200" b="1">
          <a:solidFill>
            <a:schemeClr val="bg1"/>
          </a:solidFill>
          <a:latin typeface="Times New Roman" pitchFamily="18" charset="0"/>
          <a:ea typeface="宋体" pitchFamily="2" charset="-122"/>
        </a:defRPr>
      </a:lvl9pPr>
    </p:titleStyle>
    <p:bodyStyle>
      <a:lvl1pPr marL="342900" indent="-342900" algn="l" rtl="0" eaLnBrk="0" fontAlgn="ctr" hangingPunct="0">
        <a:spcBef>
          <a:spcPct val="10000"/>
        </a:spcBef>
        <a:spcAft>
          <a:spcPct val="10000"/>
        </a:spcAft>
        <a:buChar char="•"/>
        <a:defRPr sz="3200" b="1">
          <a:solidFill>
            <a:srgbClr val="626675"/>
          </a:solidFill>
          <a:latin typeface="+mn-lt"/>
          <a:ea typeface="+mn-ea"/>
          <a:cs typeface="+mn-cs"/>
        </a:defRPr>
      </a:lvl1pPr>
      <a:lvl2pPr marL="742950" indent="-285750" algn="l" rtl="0" eaLnBrk="0" fontAlgn="ctr" hangingPunct="0">
        <a:spcBef>
          <a:spcPct val="10000"/>
        </a:spcBef>
        <a:spcAft>
          <a:spcPct val="10000"/>
        </a:spcAft>
        <a:buClr>
          <a:srgbClr val="C0C0C0"/>
        </a:buClr>
        <a:buFont typeface="Arial Black" pitchFamily="34" charset="0"/>
        <a:buChar char="+"/>
        <a:defRPr sz="2800" b="1">
          <a:solidFill>
            <a:srgbClr val="626675"/>
          </a:solidFill>
          <a:latin typeface="+mn-lt"/>
          <a:ea typeface="+mn-ea"/>
        </a:defRPr>
      </a:lvl2pPr>
      <a:lvl3pPr marL="1143000" indent="-228600" algn="l" rtl="0" eaLnBrk="0" fontAlgn="ctr" hangingPunct="0">
        <a:spcBef>
          <a:spcPct val="10000"/>
        </a:spcBef>
        <a:spcAft>
          <a:spcPct val="10000"/>
        </a:spcAft>
        <a:buClr>
          <a:srgbClr val="C0C0C0"/>
        </a:buClr>
        <a:buFont typeface="Arial Black" pitchFamily="34" charset="0"/>
        <a:buChar char="−"/>
        <a:defRPr sz="2400" b="1">
          <a:solidFill>
            <a:srgbClr val="626675"/>
          </a:solidFill>
          <a:latin typeface="+mn-lt"/>
          <a:ea typeface="+mn-ea"/>
        </a:defRPr>
      </a:lvl3pPr>
      <a:lvl4pPr marL="1600200" indent="-228600" algn="l" rtl="0" eaLnBrk="0" fontAlgn="ctr" hangingPunct="0">
        <a:spcBef>
          <a:spcPct val="10000"/>
        </a:spcBef>
        <a:spcAft>
          <a:spcPct val="10000"/>
        </a:spcAft>
        <a:buClr>
          <a:srgbClr val="C0C0C0"/>
        </a:buClr>
        <a:buFont typeface="Arial Black" pitchFamily="34" charset="0"/>
        <a:buChar char="+"/>
        <a:defRPr sz="2000" b="1">
          <a:solidFill>
            <a:srgbClr val="626675"/>
          </a:solidFill>
          <a:latin typeface="+mn-lt"/>
          <a:ea typeface="+mn-ea"/>
        </a:defRPr>
      </a:lvl4pPr>
      <a:lvl5pPr marL="2057400" indent="-228600" algn="l" rtl="0" eaLnBrk="0" fontAlgn="ctr" hangingPunct="0">
        <a:spcBef>
          <a:spcPct val="10000"/>
        </a:spcBef>
        <a:spcAft>
          <a:spcPct val="10000"/>
        </a:spcAft>
        <a:buClr>
          <a:srgbClr val="C0C0C0"/>
        </a:buClr>
        <a:buFont typeface="Arial Black" pitchFamily="34" charset="0"/>
        <a:buChar char="−"/>
        <a:defRPr sz="2000" b="1">
          <a:solidFill>
            <a:srgbClr val="626675"/>
          </a:solidFill>
          <a:latin typeface="+mn-lt"/>
          <a:ea typeface="+mn-ea"/>
        </a:defRPr>
      </a:lvl5pPr>
      <a:lvl6pPr marL="2514600" indent="-228600" algn="l" rtl="0" fontAlgn="ctr">
        <a:spcBef>
          <a:spcPct val="10000"/>
        </a:spcBef>
        <a:spcAft>
          <a:spcPct val="10000"/>
        </a:spcAft>
        <a:buClr>
          <a:srgbClr val="C0C0C0"/>
        </a:buClr>
        <a:buFont typeface="Arial Black" pitchFamily="34" charset="0"/>
        <a:buChar char="−"/>
        <a:defRPr b="1">
          <a:solidFill>
            <a:srgbClr val="626675"/>
          </a:solidFill>
          <a:latin typeface="+mn-lt"/>
          <a:ea typeface="+mn-ea"/>
        </a:defRPr>
      </a:lvl6pPr>
      <a:lvl7pPr marL="2971800" indent="-228600" algn="l" rtl="0" fontAlgn="ctr">
        <a:spcBef>
          <a:spcPct val="10000"/>
        </a:spcBef>
        <a:spcAft>
          <a:spcPct val="10000"/>
        </a:spcAft>
        <a:buClr>
          <a:srgbClr val="C0C0C0"/>
        </a:buClr>
        <a:buFont typeface="Arial Black" pitchFamily="34" charset="0"/>
        <a:buChar char="−"/>
        <a:defRPr b="1">
          <a:solidFill>
            <a:srgbClr val="626675"/>
          </a:solidFill>
          <a:latin typeface="+mn-lt"/>
          <a:ea typeface="+mn-ea"/>
        </a:defRPr>
      </a:lvl7pPr>
      <a:lvl8pPr marL="3429000" indent="-228600" algn="l" rtl="0" fontAlgn="ctr">
        <a:spcBef>
          <a:spcPct val="10000"/>
        </a:spcBef>
        <a:spcAft>
          <a:spcPct val="10000"/>
        </a:spcAft>
        <a:buClr>
          <a:srgbClr val="C0C0C0"/>
        </a:buClr>
        <a:buFont typeface="Arial Black" pitchFamily="34" charset="0"/>
        <a:buChar char="−"/>
        <a:defRPr b="1">
          <a:solidFill>
            <a:srgbClr val="626675"/>
          </a:solidFill>
          <a:latin typeface="+mn-lt"/>
          <a:ea typeface="+mn-ea"/>
        </a:defRPr>
      </a:lvl8pPr>
      <a:lvl9pPr marL="3886200" indent="-228600" algn="l" rtl="0" fontAlgn="ctr">
        <a:spcBef>
          <a:spcPct val="10000"/>
        </a:spcBef>
        <a:spcAft>
          <a:spcPct val="10000"/>
        </a:spcAft>
        <a:buClr>
          <a:srgbClr val="C0C0C0"/>
        </a:buClr>
        <a:buFont typeface="Arial Black" pitchFamily="34" charset="0"/>
        <a:buChar char="−"/>
        <a:defRPr b="1">
          <a:solidFill>
            <a:srgbClr val="626675"/>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QOS</a:t>
            </a:r>
            <a:r>
              <a:rPr lang="zh-CN" altLang="en-US" dirty="0"/>
              <a:t>学习报告</a:t>
            </a:r>
          </a:p>
        </p:txBody>
      </p:sp>
      <p:sp>
        <p:nvSpPr>
          <p:cNvPr id="3" name="副标题 2"/>
          <p:cNvSpPr>
            <a:spLocks noGrp="1"/>
          </p:cNvSpPr>
          <p:nvPr>
            <p:ph type="subTitle" idx="1"/>
          </p:nvPr>
        </p:nvSpPr>
        <p:spPr/>
        <p:txBody>
          <a:bodyPr/>
          <a:lstStyle/>
          <a:p>
            <a:pPr>
              <a:buNone/>
            </a:pPr>
            <a:r>
              <a:rPr lang="zh-CN" altLang="en-US" dirty="0"/>
              <a:t>交换机产品线</a:t>
            </a:r>
            <a:r>
              <a:rPr lang="en-US" altLang="zh-CN" dirty="0"/>
              <a:t>------</a:t>
            </a:r>
            <a:r>
              <a:rPr lang="zh-CN" altLang="en-US" dirty="0"/>
              <a:t>薛雨</a:t>
            </a:r>
            <a:endParaRPr lang="en-US" altLang="zh-CN" dirty="0"/>
          </a:p>
        </p:txBody>
      </p:sp>
      <p:sp>
        <p:nvSpPr>
          <p:cNvPr id="4" name="日期占位符 3"/>
          <p:cNvSpPr>
            <a:spLocks noGrp="1"/>
          </p:cNvSpPr>
          <p:nvPr>
            <p:ph type="dt" sz="half" idx="10"/>
          </p:nvPr>
        </p:nvSpPr>
        <p:spPr/>
        <p:txBody>
          <a:bodyPr/>
          <a:lstStyle/>
          <a:p>
            <a:pPr>
              <a:defRPr/>
            </a:pPr>
            <a:fld id="{D3DB019D-1388-4EBF-8EE7-DA74F48D13CF}" type="datetime1">
              <a:rPr lang="en-US" smtClean="0"/>
              <a:pPr>
                <a:defRPr/>
              </a:pPr>
              <a:t>1/14/2018</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QOS</a:t>
            </a:r>
            <a:r>
              <a:rPr lang="zh-CN" altLang="en-US" dirty="0"/>
              <a:t>简介</a:t>
            </a:r>
          </a:p>
        </p:txBody>
      </p:sp>
      <p:sp>
        <p:nvSpPr>
          <p:cNvPr id="3" name="内容占位符 2"/>
          <p:cNvSpPr>
            <a:spLocks noGrp="1"/>
          </p:cNvSpPr>
          <p:nvPr>
            <p:ph idx="1"/>
          </p:nvPr>
        </p:nvSpPr>
        <p:spPr/>
        <p:txBody>
          <a:bodyPr/>
          <a:lstStyle/>
          <a:p>
            <a:pPr eaLnBrk="1" hangingPunct="1">
              <a:defRPr/>
            </a:pPr>
            <a:r>
              <a:rPr lang="en-US" altLang="zh-CN" sz="1800" dirty="0"/>
              <a:t>Differentiated-service</a:t>
            </a:r>
            <a:r>
              <a:rPr lang="zh-CN" altLang="en-US" sz="1800" dirty="0"/>
              <a:t>服务</a:t>
            </a:r>
            <a:endParaRPr lang="en-US" altLang="zh-CN" sz="1800" dirty="0"/>
          </a:p>
          <a:p>
            <a:pPr eaLnBrk="1" hangingPunct="1">
              <a:buNone/>
              <a:defRPr/>
            </a:pPr>
            <a:r>
              <a:rPr lang="en-US" altLang="zh-CN" sz="1800" dirty="0"/>
              <a:t>	</a:t>
            </a:r>
            <a:r>
              <a:rPr lang="zh-CN" altLang="en-US" sz="1800" dirty="0"/>
              <a:t>在区分服务中，根据服务要求对通信进行分类。网络根据配置好</a:t>
            </a:r>
          </a:p>
          <a:p>
            <a:pPr eaLnBrk="1" hangingPunct="1">
              <a:buNone/>
              <a:defRPr/>
            </a:pPr>
            <a:r>
              <a:rPr lang="zh-CN" altLang="en-US" sz="1800" dirty="0"/>
              <a:t>的</a:t>
            </a:r>
            <a:r>
              <a:rPr lang="en-US" altLang="zh-CN" sz="1800" dirty="0" err="1"/>
              <a:t>QoS</a:t>
            </a:r>
            <a:r>
              <a:rPr lang="zh-CN" altLang="en-US" sz="1800" dirty="0"/>
              <a:t>机制来区分每一类通信，并为之服务。区分服务本身并不提供服务保证，</a:t>
            </a:r>
            <a:endParaRPr lang="en-US" altLang="zh-CN" sz="1800" dirty="0"/>
          </a:p>
          <a:p>
            <a:pPr eaLnBrk="1" hangingPunct="1">
              <a:buNone/>
              <a:defRPr/>
            </a:pPr>
            <a:r>
              <a:rPr lang="zh-CN" altLang="en-US" sz="1800" dirty="0"/>
              <a:t>它只是区分通信，从而优先处理某种通信，因此这种服务也叫做软</a:t>
            </a:r>
            <a:r>
              <a:rPr lang="en-US" altLang="zh-CN" sz="1800" dirty="0" err="1"/>
              <a:t>QoS</a:t>
            </a:r>
            <a:r>
              <a:rPr lang="zh-CN" altLang="en-US" sz="1800" dirty="0"/>
              <a:t>（</a:t>
            </a:r>
            <a:r>
              <a:rPr lang="en-US" altLang="zh-CN" sz="1800" dirty="0"/>
              <a:t> </a:t>
            </a:r>
            <a:r>
              <a:rPr lang="zh-CN" altLang="en-US" sz="1800" dirty="0"/>
              <a:t>前面的</a:t>
            </a:r>
            <a:endParaRPr lang="en-US" altLang="zh-CN" sz="1800" dirty="0"/>
          </a:p>
          <a:p>
            <a:pPr eaLnBrk="1" hangingPunct="1">
              <a:buNone/>
              <a:defRPr/>
            </a:pPr>
            <a:r>
              <a:rPr lang="en-US" altLang="zh-CN" sz="1800" dirty="0" err="1"/>
              <a:t>Int-Serv</a:t>
            </a:r>
            <a:r>
              <a:rPr lang="zh-CN" altLang="en-US" sz="1800" dirty="0"/>
              <a:t>则为硬</a:t>
            </a:r>
            <a:r>
              <a:rPr lang="en-US" altLang="zh-CN" sz="1800" dirty="0"/>
              <a:t>QOS</a:t>
            </a:r>
            <a:r>
              <a:rPr lang="zh-CN" altLang="en-US" sz="1800" dirty="0"/>
              <a:t>）。      </a:t>
            </a:r>
            <a:endParaRPr lang="en-US" altLang="zh-CN" sz="1800" dirty="0"/>
          </a:p>
          <a:p>
            <a:pPr eaLnBrk="1" hangingPunct="1">
              <a:buNone/>
              <a:defRPr/>
            </a:pPr>
            <a:r>
              <a:rPr lang="en-US" altLang="zh-CN" sz="1800" dirty="0"/>
              <a:t>	</a:t>
            </a:r>
          </a:p>
          <a:p>
            <a:pPr>
              <a:buNone/>
            </a:pPr>
            <a:endParaRPr lang="zh-CN" altLang="en-US" dirty="0"/>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1/14/2018</a:t>
            </a:fld>
            <a:endParaRPr lang="en-US" altLang="zh-CN"/>
          </a:p>
        </p:txBody>
      </p:sp>
      <p:pic>
        <p:nvPicPr>
          <p:cNvPr id="5" name="图片 4">
            <a:extLst>
              <a:ext uri="{FF2B5EF4-FFF2-40B4-BE49-F238E27FC236}">
                <a16:creationId xmlns:a16="http://schemas.microsoft.com/office/drawing/2014/main" id="{79A71B93-CB4F-43DA-BF6C-52BD1C591BA9}"/>
              </a:ext>
            </a:extLst>
          </p:cNvPr>
          <p:cNvPicPr>
            <a:picLocks noChangeAspect="1"/>
          </p:cNvPicPr>
          <p:nvPr/>
        </p:nvPicPr>
        <p:blipFill>
          <a:blip r:embed="rId2"/>
          <a:stretch>
            <a:fillRect/>
          </a:stretch>
        </p:blipFill>
        <p:spPr>
          <a:xfrm>
            <a:off x="635724" y="3140968"/>
            <a:ext cx="8232913" cy="2952328"/>
          </a:xfrm>
          <a:prstGeom prst="rect">
            <a:avLst/>
          </a:prstGeom>
        </p:spPr>
      </p:pic>
    </p:spTree>
    <p:extLst>
      <p:ext uri="{BB962C8B-B14F-4D97-AF65-F5344CB8AC3E}">
        <p14:creationId xmlns:p14="http://schemas.microsoft.com/office/powerpoint/2010/main" val="475046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QOS</a:t>
            </a:r>
            <a:r>
              <a:rPr lang="zh-CN" altLang="en-US" dirty="0"/>
              <a:t>简介</a:t>
            </a:r>
          </a:p>
        </p:txBody>
      </p:sp>
      <p:sp>
        <p:nvSpPr>
          <p:cNvPr id="3" name="内容占位符 2"/>
          <p:cNvSpPr>
            <a:spLocks noGrp="1"/>
          </p:cNvSpPr>
          <p:nvPr>
            <p:ph idx="1"/>
          </p:nvPr>
        </p:nvSpPr>
        <p:spPr/>
        <p:txBody>
          <a:bodyPr/>
          <a:lstStyle/>
          <a:p>
            <a:pPr eaLnBrk="1" hangingPunct="1">
              <a:defRPr/>
            </a:pPr>
            <a:r>
              <a:rPr lang="en-US" altLang="zh-CN" sz="1800" dirty="0"/>
              <a:t>Differentiated-service</a:t>
            </a:r>
            <a:r>
              <a:rPr lang="zh-CN" altLang="en-US" sz="1800" dirty="0"/>
              <a:t>服务包括以下处理过程</a:t>
            </a:r>
            <a:endParaRPr lang="en-US" altLang="zh-CN" sz="1800" dirty="0"/>
          </a:p>
          <a:p>
            <a:pPr marL="0" indent="0" eaLnBrk="1" hangingPunct="1">
              <a:buNone/>
              <a:defRPr/>
            </a:pPr>
            <a:r>
              <a:rPr lang="en-US" altLang="zh-CN" sz="1800" dirty="0"/>
              <a:t>      </a:t>
            </a:r>
            <a:r>
              <a:rPr lang="zh-CN" altLang="en-US" sz="1800" dirty="0"/>
              <a:t>报文分类和标记</a:t>
            </a:r>
            <a:endParaRPr lang="en-US" altLang="zh-CN" sz="1800" dirty="0"/>
          </a:p>
          <a:p>
            <a:pPr marL="0" indent="0" eaLnBrk="1" hangingPunct="1">
              <a:buNone/>
              <a:defRPr/>
            </a:pPr>
            <a:r>
              <a:rPr lang="zh-CN" altLang="en-US" sz="1800" dirty="0"/>
              <a:t>      流量监管</a:t>
            </a:r>
            <a:endParaRPr lang="en-US" altLang="zh-CN" sz="1800" dirty="0"/>
          </a:p>
          <a:p>
            <a:pPr marL="0" indent="0" eaLnBrk="1" hangingPunct="1">
              <a:buNone/>
              <a:defRPr/>
            </a:pPr>
            <a:r>
              <a:rPr lang="en-US" altLang="zh-CN" sz="1800" dirty="0"/>
              <a:t>      </a:t>
            </a:r>
            <a:r>
              <a:rPr lang="zh-CN" altLang="en-US" sz="1800" dirty="0"/>
              <a:t>流量整形</a:t>
            </a:r>
            <a:endParaRPr lang="en-US" altLang="zh-CN" sz="1800" dirty="0"/>
          </a:p>
          <a:p>
            <a:pPr marL="0" indent="0" eaLnBrk="1" hangingPunct="1">
              <a:buNone/>
              <a:defRPr/>
            </a:pPr>
            <a:r>
              <a:rPr lang="zh-CN" altLang="en-US" sz="1800" dirty="0"/>
              <a:t>      拥塞管理</a:t>
            </a:r>
            <a:endParaRPr lang="en-US" altLang="zh-CN" sz="1800" dirty="0"/>
          </a:p>
          <a:p>
            <a:pPr marL="0" indent="0" eaLnBrk="1" hangingPunct="1">
              <a:buNone/>
              <a:defRPr/>
            </a:pPr>
            <a:r>
              <a:rPr lang="zh-CN" altLang="en-US" sz="1800" dirty="0"/>
              <a:t>      拥塞避免</a:t>
            </a:r>
            <a:endParaRPr lang="en-US" altLang="zh-CN" sz="1800" dirty="0"/>
          </a:p>
          <a:p>
            <a:pPr marL="0" indent="0" eaLnBrk="1" hangingPunct="1">
              <a:buNone/>
              <a:defRPr/>
            </a:pPr>
            <a:endParaRPr lang="en-US" altLang="zh-CN" sz="1800" dirty="0"/>
          </a:p>
          <a:p>
            <a:pPr marL="0" indent="0" eaLnBrk="1" hangingPunct="1">
              <a:buNone/>
              <a:defRPr/>
            </a:pPr>
            <a:endParaRPr lang="en-US" altLang="zh-CN" sz="1800" dirty="0"/>
          </a:p>
          <a:p>
            <a:pPr marL="0" indent="0" eaLnBrk="1" hangingPunct="1">
              <a:buNone/>
              <a:defRPr/>
            </a:pPr>
            <a:endParaRPr lang="en-US" altLang="zh-CN" sz="1800" dirty="0"/>
          </a:p>
          <a:p>
            <a:pPr marL="0" indent="0" eaLnBrk="1" hangingPunct="1">
              <a:buNone/>
              <a:defRPr/>
            </a:pPr>
            <a:r>
              <a:rPr lang="en-US" altLang="zh-CN" sz="1800" dirty="0"/>
              <a:t>			</a:t>
            </a:r>
            <a:r>
              <a:rPr lang="zh-CN" altLang="en-US" sz="1800" dirty="0"/>
              <a:t>总体接口图放这里</a:t>
            </a:r>
            <a:endParaRPr lang="en-US" altLang="zh-CN" sz="1800" dirty="0"/>
          </a:p>
          <a:p>
            <a:pPr eaLnBrk="1" hangingPunct="1">
              <a:buNone/>
              <a:defRPr/>
            </a:pPr>
            <a:r>
              <a:rPr lang="en-US" altLang="zh-CN" sz="1800" dirty="0"/>
              <a:t>	</a:t>
            </a:r>
            <a:endParaRPr lang="zh-CN" altLang="en-US" dirty="0"/>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1/15/2018</a:t>
            </a:fld>
            <a:endParaRPr lang="en-US" altLang="zh-CN"/>
          </a:p>
        </p:txBody>
      </p:sp>
    </p:spTree>
    <p:extLst>
      <p:ext uri="{BB962C8B-B14F-4D97-AF65-F5344CB8AC3E}">
        <p14:creationId xmlns:p14="http://schemas.microsoft.com/office/powerpoint/2010/main" val="2751663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QOS</a:t>
            </a:r>
            <a:r>
              <a:rPr lang="zh-CN" altLang="en-US" dirty="0"/>
              <a:t>简介</a:t>
            </a:r>
          </a:p>
        </p:txBody>
      </p:sp>
      <p:sp>
        <p:nvSpPr>
          <p:cNvPr id="3" name="内容占位符 2"/>
          <p:cNvSpPr>
            <a:spLocks noGrp="1"/>
          </p:cNvSpPr>
          <p:nvPr>
            <p:ph idx="1"/>
          </p:nvPr>
        </p:nvSpPr>
        <p:spPr/>
        <p:txBody>
          <a:bodyPr/>
          <a:lstStyle/>
          <a:p>
            <a:pPr eaLnBrk="1" hangingPunct="1">
              <a:defRPr/>
            </a:pPr>
            <a:r>
              <a:rPr lang="en-US" altLang="zh-CN" sz="1800" dirty="0"/>
              <a:t>Differentiated-service</a:t>
            </a:r>
            <a:r>
              <a:rPr lang="zh-CN" altLang="en-US" sz="1800" dirty="0"/>
              <a:t>服务包括以下处理过程</a:t>
            </a:r>
            <a:endParaRPr lang="en-US" altLang="zh-CN" sz="1800" dirty="0"/>
          </a:p>
          <a:p>
            <a:pPr marL="0" indent="0" eaLnBrk="1" hangingPunct="1">
              <a:buNone/>
              <a:defRPr/>
            </a:pPr>
            <a:r>
              <a:rPr lang="en-US" altLang="zh-CN" sz="1800" dirty="0"/>
              <a:t>      </a:t>
            </a:r>
            <a:r>
              <a:rPr lang="zh-CN" altLang="en-US" sz="1800" dirty="0"/>
              <a:t>报文分类和标记</a:t>
            </a:r>
            <a:endParaRPr lang="en-US" altLang="zh-CN" sz="1800" dirty="0"/>
          </a:p>
          <a:p>
            <a:pPr marL="0" indent="0" eaLnBrk="1" hangingPunct="1">
              <a:buNone/>
              <a:defRPr/>
            </a:pPr>
            <a:r>
              <a:rPr lang="zh-CN" altLang="en-US" sz="1800" dirty="0"/>
              <a:t>      流量监管</a:t>
            </a:r>
            <a:endParaRPr lang="en-US" altLang="zh-CN" sz="1800" dirty="0"/>
          </a:p>
          <a:p>
            <a:pPr marL="0" indent="0" eaLnBrk="1" hangingPunct="1">
              <a:buNone/>
              <a:defRPr/>
            </a:pPr>
            <a:r>
              <a:rPr lang="en-US" altLang="zh-CN" sz="1800" dirty="0"/>
              <a:t>      </a:t>
            </a:r>
            <a:r>
              <a:rPr lang="zh-CN" altLang="en-US" sz="1800" dirty="0"/>
              <a:t>流量整形</a:t>
            </a:r>
            <a:endParaRPr lang="en-US" altLang="zh-CN" sz="1800" dirty="0"/>
          </a:p>
          <a:p>
            <a:pPr marL="0" indent="0" eaLnBrk="1" hangingPunct="1">
              <a:buNone/>
              <a:defRPr/>
            </a:pPr>
            <a:r>
              <a:rPr lang="zh-CN" altLang="en-US" sz="1800" dirty="0"/>
              <a:t>      拥塞管理</a:t>
            </a:r>
            <a:endParaRPr lang="en-US" altLang="zh-CN" sz="1800" dirty="0"/>
          </a:p>
          <a:p>
            <a:pPr marL="0" indent="0" eaLnBrk="1" hangingPunct="1">
              <a:buNone/>
              <a:defRPr/>
            </a:pPr>
            <a:r>
              <a:rPr lang="zh-CN" altLang="en-US" sz="1800" dirty="0"/>
              <a:t>      拥塞避免</a:t>
            </a:r>
            <a:endParaRPr lang="en-US" altLang="zh-CN" sz="1800" dirty="0"/>
          </a:p>
          <a:p>
            <a:pPr marL="0" indent="0" eaLnBrk="1" hangingPunct="1">
              <a:buNone/>
              <a:defRPr/>
            </a:pPr>
            <a:endParaRPr lang="en-US" altLang="zh-CN" sz="1800" dirty="0"/>
          </a:p>
          <a:p>
            <a:pPr marL="0" indent="0" eaLnBrk="1" hangingPunct="1">
              <a:buNone/>
              <a:defRPr/>
            </a:pPr>
            <a:endParaRPr lang="en-US" altLang="zh-CN" sz="1800" dirty="0"/>
          </a:p>
          <a:p>
            <a:pPr marL="0" indent="0" eaLnBrk="1" hangingPunct="1">
              <a:buNone/>
              <a:defRPr/>
            </a:pPr>
            <a:endParaRPr lang="en-US" altLang="zh-CN" sz="1800" dirty="0"/>
          </a:p>
          <a:p>
            <a:pPr marL="0" indent="0" eaLnBrk="1" hangingPunct="1">
              <a:buNone/>
              <a:defRPr/>
            </a:pPr>
            <a:r>
              <a:rPr lang="en-US" altLang="zh-CN" sz="1800" dirty="0"/>
              <a:t>			</a:t>
            </a:r>
            <a:r>
              <a:rPr lang="zh-CN" altLang="en-US" sz="1800" dirty="0"/>
              <a:t>总体接口图放这里</a:t>
            </a:r>
            <a:endParaRPr lang="en-US" altLang="zh-CN" sz="1800" dirty="0"/>
          </a:p>
          <a:p>
            <a:pPr eaLnBrk="1" hangingPunct="1">
              <a:buNone/>
              <a:defRPr/>
            </a:pPr>
            <a:r>
              <a:rPr lang="en-US" altLang="zh-CN" sz="1800" dirty="0"/>
              <a:t>	</a:t>
            </a:r>
            <a:endParaRPr lang="zh-CN" altLang="en-US" dirty="0"/>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1/15/2018</a:t>
            </a:fld>
            <a:endParaRPr lang="en-US" altLang="zh-CN"/>
          </a:p>
        </p:txBody>
      </p:sp>
    </p:spTree>
    <p:extLst>
      <p:ext uri="{BB962C8B-B14F-4D97-AF65-F5344CB8AC3E}">
        <p14:creationId xmlns:p14="http://schemas.microsoft.com/office/powerpoint/2010/main" val="144473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STP</a:t>
            </a:r>
            <a:endParaRPr lang="zh-CN" altLang="en-US"/>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1/15/2018</a:t>
            </a:fld>
            <a:endParaRPr lang="en-US" altLang="zh-CN"/>
          </a:p>
        </p:txBody>
      </p:sp>
      <p:sp>
        <p:nvSpPr>
          <p:cNvPr id="5" name="Rectangle 3"/>
          <p:cNvSpPr txBox="1">
            <a:spLocks noChangeArrowheads="1"/>
          </p:cNvSpPr>
          <p:nvPr/>
        </p:nvSpPr>
        <p:spPr bwMode="auto">
          <a:xfrm>
            <a:off x="457200" y="1095396"/>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fontAlgn="ctr">
              <a:lnSpc>
                <a:spcPct val="150000"/>
              </a:lnSpc>
              <a:spcBef>
                <a:spcPct val="10000"/>
              </a:spcBef>
              <a:spcAft>
                <a:spcPct val="10000"/>
              </a:spcAft>
            </a:pPr>
            <a:r>
              <a:rPr lang="en-US" altLang="zh-CN" sz="2400" b="1" kern="0" dirty="0">
                <a:solidFill>
                  <a:srgbClr val="556076"/>
                </a:solidFill>
              </a:rPr>
              <a:t>3 </a:t>
            </a:r>
            <a:r>
              <a:rPr lang="zh-CN" altLang="en-US" sz="2400" b="1" kern="0" dirty="0">
                <a:solidFill>
                  <a:srgbClr val="556076"/>
                </a:solidFill>
              </a:rPr>
              <a:t>报文分类和标记</a:t>
            </a:r>
            <a:endParaRPr lang="en-US" altLang="zh-CN" sz="2400" b="1" kern="0" dirty="0">
              <a:solidFill>
                <a:srgbClr val="556076"/>
              </a:solidFill>
            </a:endParaRPr>
          </a:p>
          <a:p>
            <a:pPr marL="342900" indent="-342900" fontAlgn="ctr">
              <a:lnSpc>
                <a:spcPct val="150000"/>
              </a:lnSpc>
              <a:spcBef>
                <a:spcPct val="10000"/>
              </a:spcBef>
              <a:spcAft>
                <a:spcPct val="10000"/>
              </a:spcAft>
            </a:pPr>
            <a:r>
              <a:rPr lang="en-US" altLang="zh-CN" b="1" kern="0" dirty="0">
                <a:solidFill>
                  <a:srgbClr val="556076"/>
                </a:solidFill>
              </a:rPr>
              <a:t>		</a:t>
            </a:r>
            <a:r>
              <a:rPr lang="zh-CN" altLang="en-US" b="1" kern="0" dirty="0">
                <a:solidFill>
                  <a:srgbClr val="556076"/>
                </a:solidFill>
              </a:rPr>
              <a:t> </a:t>
            </a:r>
            <a:r>
              <a:rPr lang="en-US" altLang="zh-CN" sz="1600" b="1" kern="0" dirty="0">
                <a:solidFill>
                  <a:srgbClr val="556076"/>
                </a:solidFill>
              </a:rPr>
              <a:t>	</a:t>
            </a:r>
            <a:endParaRPr lang="en-US" altLang="zh-CN" b="1" kern="0" dirty="0">
              <a:solidFill>
                <a:srgbClr val="556076"/>
              </a:solidFill>
            </a:endParaRPr>
          </a:p>
          <a:p>
            <a:pPr marL="342900" indent="-342900" fontAlgn="ctr">
              <a:lnSpc>
                <a:spcPct val="150000"/>
              </a:lnSpc>
              <a:spcBef>
                <a:spcPct val="10000"/>
              </a:spcBef>
              <a:spcAft>
                <a:spcPct val="10000"/>
              </a:spcAft>
            </a:pPr>
            <a:endParaRPr lang="en-US" altLang="zh-CN" sz="1600" b="1" kern="0" dirty="0">
              <a:solidFill>
                <a:srgbClr val="556076"/>
              </a:solidFill>
            </a:endParaRPr>
          </a:p>
          <a:p>
            <a:pPr marL="342900" indent="-342900" fontAlgn="ctr">
              <a:lnSpc>
                <a:spcPct val="150000"/>
              </a:lnSpc>
              <a:spcBef>
                <a:spcPct val="10000"/>
              </a:spcBef>
              <a:spcAft>
                <a:spcPct val="10000"/>
              </a:spcAft>
            </a:pPr>
            <a:endParaRPr lang="en-US" altLang="zh-CN" sz="1600" b="1" kern="0" dirty="0">
              <a:solidFill>
                <a:srgbClr val="556076"/>
              </a:solidFill>
            </a:endParaRPr>
          </a:p>
          <a:p>
            <a:pPr marL="342900" indent="-342900" fontAlgn="ctr">
              <a:lnSpc>
                <a:spcPct val="150000"/>
              </a:lnSpc>
              <a:spcBef>
                <a:spcPct val="10000"/>
              </a:spcBef>
              <a:spcAft>
                <a:spcPct val="10000"/>
              </a:spcAft>
            </a:pPr>
            <a:endParaRPr lang="en-US" altLang="zh-CN" sz="1600" b="1" kern="0" dirty="0">
              <a:solidFill>
                <a:srgbClr val="556076"/>
              </a:solidFill>
            </a:endParaRPr>
          </a:p>
          <a:p>
            <a:pPr marL="342900" indent="-342900" fontAlgn="ctr">
              <a:lnSpc>
                <a:spcPct val="150000"/>
              </a:lnSpc>
              <a:spcBef>
                <a:spcPct val="10000"/>
              </a:spcBef>
              <a:spcAft>
                <a:spcPct val="10000"/>
              </a:spcAft>
            </a:pPr>
            <a:endParaRPr lang="en-US" altLang="zh-CN" sz="1600" b="1" kern="0" dirty="0">
              <a:solidFill>
                <a:srgbClr val="556076"/>
              </a:solidFill>
            </a:endParaRPr>
          </a:p>
          <a:p>
            <a:pPr marL="342900" indent="-342900" fontAlgn="ctr">
              <a:lnSpc>
                <a:spcPct val="150000"/>
              </a:lnSpc>
              <a:spcBef>
                <a:spcPct val="10000"/>
              </a:spcBef>
              <a:spcAft>
                <a:spcPct val="10000"/>
              </a:spcAft>
            </a:pPr>
            <a:endParaRPr lang="en-US" altLang="zh-CN" sz="1600" b="1" kern="0" dirty="0">
              <a:solidFill>
                <a:srgbClr val="556076"/>
              </a:solidFill>
            </a:endParaRPr>
          </a:p>
          <a:p>
            <a:pPr marL="342900" indent="-342900" fontAlgn="ctr">
              <a:lnSpc>
                <a:spcPct val="150000"/>
              </a:lnSpc>
              <a:spcBef>
                <a:spcPct val="10000"/>
              </a:spcBef>
              <a:spcAft>
                <a:spcPct val="10000"/>
              </a:spcAft>
            </a:pPr>
            <a:endParaRPr lang="en-US" altLang="zh-CN" sz="1600" b="1" kern="0" dirty="0">
              <a:solidFill>
                <a:srgbClr val="556076"/>
              </a:solidFill>
            </a:endParaRPr>
          </a:p>
          <a:p>
            <a:pPr marL="342900" indent="-342900" fontAlgn="ctr">
              <a:lnSpc>
                <a:spcPct val="150000"/>
              </a:lnSpc>
              <a:spcBef>
                <a:spcPct val="10000"/>
              </a:spcBef>
              <a:spcAft>
                <a:spcPct val="10000"/>
              </a:spcAft>
            </a:pPr>
            <a:endParaRPr lang="en-US" altLang="zh-CN" sz="1600" b="1" kern="0" dirty="0">
              <a:solidFill>
                <a:srgbClr val="556076"/>
              </a:solidFill>
            </a:endParaRPr>
          </a:p>
          <a:p>
            <a:pPr marL="342900" indent="-342900" fontAlgn="ctr">
              <a:lnSpc>
                <a:spcPct val="150000"/>
              </a:lnSpc>
              <a:spcBef>
                <a:spcPct val="10000"/>
              </a:spcBef>
              <a:spcAft>
                <a:spcPct val="10000"/>
              </a:spcAft>
            </a:pPr>
            <a:endParaRPr lang="en-US" altLang="zh-CN" sz="1600" b="1" kern="0" dirty="0">
              <a:solidFill>
                <a:srgbClr val="556076"/>
              </a:solidFill>
            </a:endParaRPr>
          </a:p>
          <a:p>
            <a:pPr marL="342900" indent="-342900" fontAlgn="ctr">
              <a:lnSpc>
                <a:spcPct val="150000"/>
              </a:lnSpc>
              <a:spcBef>
                <a:spcPct val="10000"/>
              </a:spcBef>
              <a:spcAft>
                <a:spcPct val="10000"/>
              </a:spcAft>
            </a:pPr>
            <a:endParaRPr lang="en-US" altLang="zh-CN" sz="1600" b="1" kern="0" dirty="0">
              <a:solidFill>
                <a:srgbClr val="556076"/>
              </a:solidFill>
            </a:endParaRPr>
          </a:p>
        </p:txBody>
      </p:sp>
      <p:pic>
        <p:nvPicPr>
          <p:cNvPr id="3" name="图片 2">
            <a:extLst>
              <a:ext uri="{FF2B5EF4-FFF2-40B4-BE49-F238E27FC236}">
                <a16:creationId xmlns:a16="http://schemas.microsoft.com/office/drawing/2014/main" id="{5A1D54AC-C8BC-4222-AD60-CBEFEB8AC80F}"/>
              </a:ext>
            </a:extLst>
          </p:cNvPr>
          <p:cNvPicPr>
            <a:picLocks noChangeAspect="1"/>
          </p:cNvPicPr>
          <p:nvPr/>
        </p:nvPicPr>
        <p:blipFill>
          <a:blip r:embed="rId3"/>
          <a:stretch>
            <a:fillRect/>
          </a:stretch>
        </p:blipFill>
        <p:spPr>
          <a:xfrm>
            <a:off x="683568" y="1916832"/>
            <a:ext cx="8100392" cy="332302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RSTP</a:t>
            </a:r>
            <a:endParaRPr lang="zh-CN" altLang="en-US"/>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1/14/2018</a:t>
            </a:fld>
            <a:endParaRPr lang="en-US" altLang="zh-CN"/>
          </a:p>
        </p:txBody>
      </p:sp>
      <p:sp>
        <p:nvSpPr>
          <p:cNvPr id="6" name="Rectangle 3"/>
          <p:cNvSpPr txBox="1">
            <a:spLocks noChangeArrowheads="1"/>
          </p:cNvSpPr>
          <p:nvPr/>
        </p:nvSpPr>
        <p:spPr bwMode="auto">
          <a:xfrm>
            <a:off x="457200" y="1066800"/>
            <a:ext cx="84582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ctr" latinLnBrk="0" hangingPunct="1">
              <a:lnSpc>
                <a:spcPct val="150000"/>
              </a:lnSpc>
              <a:spcBef>
                <a:spcPct val="10000"/>
              </a:spcBef>
              <a:spcAft>
                <a:spcPct val="10000"/>
              </a:spcAft>
              <a:buClrTx/>
              <a:buSzTx/>
              <a:tabLst/>
              <a:defRPr/>
            </a:pPr>
            <a:r>
              <a:rPr kumimoji="0" lang="en-US" altLang="zh-CN" sz="2400" b="1" i="0" u="none" strike="noStrike" kern="0" cap="none" spc="0" normalizeH="0" baseline="0" noProof="0" dirty="0">
                <a:ln>
                  <a:noFill/>
                </a:ln>
                <a:solidFill>
                  <a:srgbClr val="556076"/>
                </a:solidFill>
                <a:effectLst/>
                <a:uLnTx/>
                <a:uFillTx/>
                <a:latin typeface="+mn-lt"/>
                <a:ea typeface="+mn-ea"/>
                <a:cs typeface="+mn-cs"/>
              </a:rPr>
              <a:t> 2.RSTP</a:t>
            </a:r>
            <a:r>
              <a:rPr kumimoji="0" lang="zh-CN" altLang="en-US" sz="2400" b="1" i="0" u="none" strike="noStrike" kern="0" cap="none" spc="0" normalizeH="0" baseline="0" noProof="0" dirty="0">
                <a:ln>
                  <a:noFill/>
                </a:ln>
                <a:solidFill>
                  <a:srgbClr val="556076"/>
                </a:solidFill>
                <a:effectLst/>
                <a:uLnTx/>
                <a:uFillTx/>
                <a:latin typeface="+mn-lt"/>
                <a:ea typeface="+mn-ea"/>
                <a:cs typeface="+mn-cs"/>
              </a:rPr>
              <a:t>简介</a:t>
            </a:r>
            <a:endParaRPr kumimoji="0" lang="en-US" altLang="zh-CN" sz="2400" b="1" i="0" u="none" strike="noStrike" kern="0" cap="none" spc="0" normalizeH="0" baseline="0" noProof="0" dirty="0">
              <a:ln>
                <a:noFill/>
              </a:ln>
              <a:solidFill>
                <a:srgbClr val="556076"/>
              </a:solidFill>
              <a:effectLst/>
              <a:uLnTx/>
              <a:uFillTx/>
              <a:latin typeface="+mn-lt"/>
              <a:ea typeface="+mn-ea"/>
              <a:cs typeface="+mn-cs"/>
            </a:endParaRPr>
          </a:p>
          <a:p>
            <a:pPr marL="342900" indent="-342900" fontAlgn="ctr">
              <a:lnSpc>
                <a:spcPct val="150000"/>
              </a:lnSpc>
              <a:spcBef>
                <a:spcPct val="10000"/>
              </a:spcBef>
              <a:spcAft>
                <a:spcPct val="10000"/>
              </a:spcAft>
              <a:buFontTx/>
              <a:buChar char="•"/>
            </a:pPr>
            <a:r>
              <a:rPr lang="zh-CN" altLang="en-US" b="1" kern="0" dirty="0">
                <a:solidFill>
                  <a:srgbClr val="556076"/>
                </a:solidFill>
              </a:rPr>
              <a:t>为了解决</a:t>
            </a:r>
            <a:r>
              <a:rPr lang="en-US" altLang="zh-CN" b="1" kern="0" dirty="0">
                <a:solidFill>
                  <a:srgbClr val="556076"/>
                </a:solidFill>
              </a:rPr>
              <a:t>STP</a:t>
            </a:r>
            <a:r>
              <a:rPr lang="zh-CN" altLang="en-US" b="1" kern="0" dirty="0">
                <a:solidFill>
                  <a:srgbClr val="556076"/>
                </a:solidFill>
              </a:rPr>
              <a:t>收敛速度较慢的问题，</a:t>
            </a:r>
            <a:r>
              <a:rPr lang="en-US" altLang="zh-CN" b="1" kern="0" dirty="0">
                <a:solidFill>
                  <a:srgbClr val="556076"/>
                </a:solidFill>
              </a:rPr>
              <a:t>2001</a:t>
            </a:r>
            <a:r>
              <a:rPr lang="zh-CN" altLang="en-US" b="1" kern="0" dirty="0">
                <a:solidFill>
                  <a:srgbClr val="556076"/>
                </a:solidFill>
              </a:rPr>
              <a:t>年</a:t>
            </a:r>
            <a:r>
              <a:rPr lang="en-US" altLang="zh-CN" b="1" kern="0" dirty="0">
                <a:solidFill>
                  <a:srgbClr val="556076"/>
                </a:solidFill>
              </a:rPr>
              <a:t>IEEE</a:t>
            </a:r>
            <a:r>
              <a:rPr lang="zh-CN" altLang="en-US" b="1" kern="0" dirty="0">
                <a:solidFill>
                  <a:srgbClr val="556076"/>
                </a:solidFill>
              </a:rPr>
              <a:t>定义了基于</a:t>
            </a:r>
            <a:r>
              <a:rPr lang="en-US" altLang="zh-CN" b="1" kern="0" dirty="0">
                <a:solidFill>
                  <a:srgbClr val="556076"/>
                </a:solidFill>
              </a:rPr>
              <a:t>IEEE 802.1w</a:t>
            </a:r>
            <a:r>
              <a:rPr lang="zh-CN" altLang="en-US" b="1" kern="0" dirty="0">
                <a:solidFill>
                  <a:srgbClr val="556076"/>
                </a:solidFill>
              </a:rPr>
              <a:t>标准的快速生成树协议</a:t>
            </a:r>
            <a:r>
              <a:rPr lang="en-US" altLang="zh-CN" b="1" kern="0" dirty="0">
                <a:solidFill>
                  <a:srgbClr val="556076"/>
                </a:solidFill>
              </a:rPr>
              <a:t>RSTP(Rapid Spanning Tree Protocol)</a:t>
            </a:r>
            <a:r>
              <a:rPr lang="zh-CN" altLang="en-US" b="1" kern="0" dirty="0">
                <a:solidFill>
                  <a:srgbClr val="556076"/>
                </a:solidFill>
              </a:rPr>
              <a:t>。</a:t>
            </a:r>
            <a:r>
              <a:rPr lang="en-US" altLang="zh-CN" b="1" kern="0" dirty="0">
                <a:solidFill>
                  <a:srgbClr val="556076"/>
                </a:solidFill>
              </a:rPr>
              <a:t>RSTP</a:t>
            </a:r>
            <a:r>
              <a:rPr lang="zh-CN" altLang="en-US" b="1" kern="0" dirty="0">
                <a:solidFill>
                  <a:srgbClr val="556076"/>
                </a:solidFill>
              </a:rPr>
              <a:t>协议在</a:t>
            </a:r>
            <a:r>
              <a:rPr lang="en-US" altLang="zh-CN" b="1" kern="0" dirty="0">
                <a:solidFill>
                  <a:srgbClr val="556076"/>
                </a:solidFill>
              </a:rPr>
              <a:t>STP</a:t>
            </a:r>
            <a:r>
              <a:rPr lang="zh-CN" altLang="en-US" b="1" kern="0" dirty="0">
                <a:solidFill>
                  <a:srgbClr val="556076"/>
                </a:solidFill>
              </a:rPr>
              <a:t>协议基础上做了三点重要改进，加快了收敛速度：</a:t>
            </a:r>
            <a:endParaRPr lang="en-US" altLang="zh-CN" b="1" kern="0" dirty="0">
              <a:solidFill>
                <a:srgbClr val="556076"/>
              </a:solidFill>
            </a:endParaRPr>
          </a:p>
          <a:p>
            <a:pPr marL="342900" indent="342900" fontAlgn="ctr">
              <a:lnSpc>
                <a:spcPct val="150000"/>
              </a:lnSpc>
              <a:spcBef>
                <a:spcPct val="10000"/>
              </a:spcBef>
              <a:spcAft>
                <a:spcPct val="10000"/>
              </a:spcAft>
            </a:pPr>
            <a:r>
              <a:rPr lang="en-US" altLang="zh-CN" b="1" kern="0" dirty="0">
                <a:solidFill>
                  <a:srgbClr val="556076"/>
                </a:solidFill>
              </a:rPr>
              <a:t>(1) </a:t>
            </a:r>
            <a:r>
              <a:rPr lang="zh-CN" altLang="en-US" b="1" kern="0" dirty="0">
                <a:solidFill>
                  <a:srgbClr val="556076"/>
                </a:solidFill>
              </a:rPr>
              <a:t>为根端口和指定端口设置了快速切换用的替换端口（</a:t>
            </a:r>
            <a:r>
              <a:rPr lang="en-US" altLang="zh-CN" b="1" kern="0" dirty="0">
                <a:solidFill>
                  <a:srgbClr val="556076"/>
                </a:solidFill>
              </a:rPr>
              <a:t>Alternate Port</a:t>
            </a:r>
            <a:r>
              <a:rPr lang="zh-CN" altLang="en-US" b="1" kern="0" dirty="0">
                <a:solidFill>
                  <a:srgbClr val="556076"/>
                </a:solidFill>
              </a:rPr>
              <a:t>）和备份端口（</a:t>
            </a:r>
            <a:r>
              <a:rPr lang="en-US" altLang="zh-CN" b="1" kern="0" dirty="0">
                <a:solidFill>
                  <a:srgbClr val="556076"/>
                </a:solidFill>
              </a:rPr>
              <a:t>Backup Port</a:t>
            </a:r>
            <a:r>
              <a:rPr lang="zh-CN" altLang="en-US" b="1" kern="0" dirty="0">
                <a:solidFill>
                  <a:srgbClr val="556076"/>
                </a:solidFill>
              </a:rPr>
              <a:t>）。当根端口失效的情况下，替换端口就会无时延地进入转发状态。</a:t>
            </a:r>
            <a:endParaRPr lang="en-US" altLang="zh-CN" b="1" kern="0" dirty="0">
              <a:solidFill>
                <a:srgbClr val="556076"/>
              </a:solidFill>
            </a:endParaRPr>
          </a:p>
          <a:p>
            <a:pPr marL="342900" indent="342900" fontAlgn="ctr">
              <a:lnSpc>
                <a:spcPct val="150000"/>
              </a:lnSpc>
              <a:spcBef>
                <a:spcPct val="10000"/>
              </a:spcBef>
              <a:spcAft>
                <a:spcPct val="10000"/>
              </a:spcAft>
            </a:pPr>
            <a:r>
              <a:rPr lang="en-US" altLang="zh-CN" b="1" kern="0" dirty="0">
                <a:solidFill>
                  <a:srgbClr val="556076"/>
                </a:solidFill>
              </a:rPr>
              <a:t>(2) </a:t>
            </a:r>
            <a:r>
              <a:rPr lang="zh-CN" altLang="en-US" b="1" kern="0" dirty="0">
                <a:solidFill>
                  <a:srgbClr val="556076"/>
                </a:solidFill>
              </a:rPr>
              <a:t>在只连接了两个交换端口的点对点链路中，指定端口只需与下游网桥进行一次握手（</a:t>
            </a:r>
            <a:r>
              <a:rPr lang="en-US" altLang="zh-CN" b="1" kern="0" dirty="0">
                <a:solidFill>
                  <a:srgbClr val="556076"/>
                </a:solidFill>
              </a:rPr>
              <a:t>P/A</a:t>
            </a:r>
            <a:r>
              <a:rPr lang="zh-CN" altLang="en-US" b="1" kern="0" dirty="0">
                <a:solidFill>
                  <a:srgbClr val="556076"/>
                </a:solidFill>
              </a:rPr>
              <a:t>机制）就可以无时延地进入转发状态。</a:t>
            </a:r>
            <a:endParaRPr lang="en-US" altLang="zh-CN" b="1" kern="0" dirty="0">
              <a:solidFill>
                <a:srgbClr val="556076"/>
              </a:solidFill>
            </a:endParaRPr>
          </a:p>
          <a:p>
            <a:pPr marL="342900" indent="342900" fontAlgn="ctr">
              <a:lnSpc>
                <a:spcPct val="150000"/>
              </a:lnSpc>
              <a:spcBef>
                <a:spcPct val="10000"/>
              </a:spcBef>
              <a:spcAft>
                <a:spcPct val="10000"/>
              </a:spcAft>
            </a:pPr>
            <a:r>
              <a:rPr lang="en-US" altLang="zh-CN" b="1" kern="0" dirty="0">
                <a:solidFill>
                  <a:srgbClr val="556076"/>
                </a:solidFill>
              </a:rPr>
              <a:t>(3) </a:t>
            </a:r>
            <a:r>
              <a:rPr lang="zh-CN" altLang="en-US" b="1" kern="0" dirty="0">
                <a:solidFill>
                  <a:srgbClr val="556076"/>
                </a:solidFill>
              </a:rPr>
              <a:t>直接与终端相连而不与其他网桥相连的端口定义为边缘端口（</a:t>
            </a:r>
            <a:r>
              <a:rPr lang="en-US" altLang="zh-CN" b="1" kern="0" dirty="0">
                <a:solidFill>
                  <a:srgbClr val="556076"/>
                </a:solidFill>
              </a:rPr>
              <a:t>Edge Port</a:t>
            </a:r>
            <a:r>
              <a:rPr lang="zh-CN" altLang="en-US" b="1" kern="0" dirty="0">
                <a:solidFill>
                  <a:srgbClr val="556076"/>
                </a:solidFill>
              </a:rPr>
              <a:t>）。边缘端口可以直接进入转发状态，不需要任何延时。由于网桥无法知道端口是否是直接与终端相连，所以需要人工配置。</a:t>
            </a:r>
            <a:endParaRPr lang="en-US" altLang="zh-CN" b="1" kern="0" dirty="0">
              <a:solidFill>
                <a:srgbClr val="556076"/>
              </a:solidFill>
            </a:endParaRPr>
          </a:p>
          <a:p>
            <a:pPr marL="342900" indent="-342900" fontAlgn="ctr">
              <a:lnSpc>
                <a:spcPct val="150000"/>
              </a:lnSpc>
              <a:spcBef>
                <a:spcPct val="10000"/>
              </a:spcBef>
              <a:spcAft>
                <a:spcPct val="10000"/>
              </a:spcAft>
            </a:pPr>
            <a:endParaRPr lang="zh-CN" altLang="en-US" b="1" kern="0" dirty="0">
              <a:solidFill>
                <a:srgbClr val="55607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RSTP</a:t>
            </a:r>
            <a:endParaRPr lang="zh-CN" altLang="en-US"/>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1/14/2018</a:t>
            </a:fld>
            <a:endParaRPr lang="en-US" altLang="zh-CN"/>
          </a:p>
        </p:txBody>
      </p:sp>
      <p:sp>
        <p:nvSpPr>
          <p:cNvPr id="5" name="Rectangle 3"/>
          <p:cNvSpPr txBox="1">
            <a:spLocks noChangeArrowheads="1"/>
          </p:cNvSpPr>
          <p:nvPr/>
        </p:nvSpPr>
        <p:spPr bwMode="auto">
          <a:xfrm>
            <a:off x="457200" y="1066800"/>
            <a:ext cx="84582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fontAlgn="ctr">
              <a:lnSpc>
                <a:spcPct val="150000"/>
              </a:lnSpc>
              <a:spcBef>
                <a:spcPct val="10000"/>
              </a:spcBef>
              <a:spcAft>
                <a:spcPct val="10000"/>
              </a:spcAft>
            </a:pPr>
            <a:r>
              <a:rPr lang="en-US" altLang="zh-CN" b="1" kern="0" dirty="0">
                <a:solidFill>
                  <a:srgbClr val="556076"/>
                </a:solidFill>
              </a:rPr>
              <a:t>	</a:t>
            </a:r>
            <a:r>
              <a:rPr lang="en-US" altLang="zh-CN" sz="2400" b="1" kern="0" dirty="0">
                <a:solidFill>
                  <a:srgbClr val="556076"/>
                </a:solidFill>
              </a:rPr>
              <a:t>2.1 </a:t>
            </a:r>
            <a:r>
              <a:rPr lang="zh-CN" altLang="en-US" sz="2400" b="1" kern="0" dirty="0">
                <a:solidFill>
                  <a:srgbClr val="556076"/>
                </a:solidFill>
              </a:rPr>
              <a:t>端口角色和端口状态</a:t>
            </a:r>
          </a:p>
          <a:p>
            <a:pPr marL="342900" lvl="0" indent="-342900" fontAlgn="ctr">
              <a:spcBef>
                <a:spcPct val="10000"/>
              </a:spcBef>
              <a:spcAft>
                <a:spcPct val="10000"/>
              </a:spcAft>
              <a:buFontTx/>
              <a:buChar char="•"/>
              <a:defRPr/>
            </a:pPr>
            <a:r>
              <a:rPr lang="zh-CN" altLang="en-US" b="1" kern="0" dirty="0">
                <a:solidFill>
                  <a:srgbClr val="556076"/>
                </a:solidFill>
              </a:rPr>
              <a:t>端口角色</a:t>
            </a:r>
            <a:endParaRPr lang="en-US" altLang="zh-CN" b="1" kern="0" dirty="0">
              <a:solidFill>
                <a:srgbClr val="556076"/>
              </a:solidFill>
            </a:endParaRPr>
          </a:p>
          <a:p>
            <a:pPr lvl="0" fontAlgn="ctr">
              <a:spcBef>
                <a:spcPct val="10000"/>
              </a:spcBef>
              <a:spcAft>
                <a:spcPct val="10000"/>
              </a:spcAft>
              <a:defRPr/>
            </a:pPr>
            <a:r>
              <a:rPr lang="zh-CN" altLang="en-US" b="1" kern="0" dirty="0">
                <a:solidFill>
                  <a:srgbClr val="556076"/>
                </a:solidFill>
              </a:rPr>
              <a:t>根端口</a:t>
            </a:r>
            <a:r>
              <a:rPr lang="en-US" altLang="zh-CN" b="1" kern="0" dirty="0">
                <a:solidFill>
                  <a:srgbClr val="556076"/>
                </a:solidFill>
              </a:rPr>
              <a:t>(RP)</a:t>
            </a:r>
            <a:r>
              <a:rPr lang="zh-CN" altLang="en-US" b="1" kern="0" dirty="0">
                <a:solidFill>
                  <a:srgbClr val="556076"/>
                </a:solidFill>
              </a:rPr>
              <a:t>、指定端口（</a:t>
            </a:r>
            <a:r>
              <a:rPr lang="en-US" altLang="zh-CN" b="1" kern="0" dirty="0">
                <a:solidFill>
                  <a:srgbClr val="556076"/>
                </a:solidFill>
              </a:rPr>
              <a:t>DP</a:t>
            </a:r>
            <a:r>
              <a:rPr lang="zh-CN" altLang="en-US" b="1" kern="0" dirty="0">
                <a:solidFill>
                  <a:srgbClr val="556076"/>
                </a:solidFill>
              </a:rPr>
              <a:t>）、替换端口（</a:t>
            </a:r>
            <a:r>
              <a:rPr lang="en-US" altLang="zh-CN" b="1" kern="0" dirty="0">
                <a:solidFill>
                  <a:srgbClr val="556076"/>
                </a:solidFill>
              </a:rPr>
              <a:t>AP</a:t>
            </a:r>
            <a:r>
              <a:rPr lang="zh-CN" altLang="en-US" b="1" kern="0" dirty="0">
                <a:solidFill>
                  <a:srgbClr val="556076"/>
                </a:solidFill>
              </a:rPr>
              <a:t>）、备份端口（</a:t>
            </a:r>
            <a:r>
              <a:rPr lang="en-US" altLang="zh-CN" b="1" kern="0" dirty="0">
                <a:solidFill>
                  <a:srgbClr val="556076"/>
                </a:solidFill>
              </a:rPr>
              <a:t>BP</a:t>
            </a:r>
            <a:r>
              <a:rPr lang="zh-CN" altLang="en-US" b="1" kern="0" dirty="0">
                <a:solidFill>
                  <a:srgbClr val="556076"/>
                </a:solidFill>
              </a:rPr>
              <a:t>）、边缘端口（</a:t>
            </a:r>
            <a:r>
              <a:rPr lang="en-US" altLang="zh-CN" b="1" kern="0" dirty="0">
                <a:solidFill>
                  <a:srgbClr val="556076"/>
                </a:solidFill>
              </a:rPr>
              <a:t>EP</a:t>
            </a:r>
            <a:r>
              <a:rPr lang="zh-CN" altLang="en-US" b="1" kern="0" dirty="0">
                <a:solidFill>
                  <a:srgbClr val="556076"/>
                </a:solidFill>
              </a:rPr>
              <a:t>）</a:t>
            </a:r>
            <a:endParaRPr lang="en-US" altLang="zh-CN" b="1" kern="0" dirty="0">
              <a:solidFill>
                <a:srgbClr val="556076"/>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3357595720"/>
              </p:ext>
            </p:extLst>
          </p:nvPr>
        </p:nvGraphicFramePr>
        <p:xfrm>
          <a:off x="725860" y="2780928"/>
          <a:ext cx="7920880" cy="3383280"/>
        </p:xfrm>
        <a:graphic>
          <a:graphicData uri="http://schemas.openxmlformats.org/drawingml/2006/table">
            <a:tbl>
              <a:tblPr firstRow="1" bandRow="1">
                <a:tableStyleId>{5C22544A-7EE6-4342-B048-85BDC9FD1C3A}</a:tableStyleId>
              </a:tblPr>
              <a:tblGrid>
                <a:gridCol w="1581039">
                  <a:extLst>
                    <a:ext uri="{9D8B030D-6E8A-4147-A177-3AD203B41FA5}">
                      <a16:colId xmlns:a16="http://schemas.microsoft.com/office/drawing/2014/main" val="20000"/>
                    </a:ext>
                  </a:extLst>
                </a:gridCol>
                <a:gridCol w="6339841">
                  <a:extLst>
                    <a:ext uri="{9D8B030D-6E8A-4147-A177-3AD203B41FA5}">
                      <a16:colId xmlns:a16="http://schemas.microsoft.com/office/drawing/2014/main" val="20001"/>
                    </a:ext>
                  </a:extLst>
                </a:gridCol>
              </a:tblGrid>
              <a:tr h="154816">
                <a:tc>
                  <a:txBody>
                    <a:bodyPr/>
                    <a:lstStyle/>
                    <a:p>
                      <a:pPr marL="0" algn="l" defTabSz="914400" rtl="0" eaLnBrk="1" latinLnBrk="0" hangingPunct="1"/>
                      <a:r>
                        <a:rPr lang="zh-CN" altLang="en-US" sz="1800" kern="1200" dirty="0">
                          <a:solidFill>
                            <a:schemeClr val="dk1"/>
                          </a:solidFill>
                          <a:latin typeface="+mn-lt"/>
                          <a:ea typeface="+mn-ea"/>
                          <a:cs typeface="+mn-cs"/>
                        </a:rPr>
                        <a:t>角色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1800" kern="1200" dirty="0">
                          <a:solidFill>
                            <a:schemeClr val="dk1"/>
                          </a:solidFill>
                          <a:latin typeface="+mn-lt"/>
                          <a:ea typeface="+mn-ea"/>
                          <a:cs typeface="+mn-cs"/>
                        </a:rPr>
                        <a:t>解释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86181">
                <a:tc>
                  <a:txBody>
                    <a:bodyPr/>
                    <a:lstStyle/>
                    <a:p>
                      <a:pPr marL="0" algn="l" defTabSz="914400" rtl="0" eaLnBrk="1" latinLnBrk="0" hangingPunct="1"/>
                      <a:r>
                        <a:rPr lang="zh-CN" altLang="en-US" sz="1800" kern="1200" dirty="0">
                          <a:solidFill>
                            <a:schemeClr val="dk1"/>
                          </a:solidFill>
                          <a:latin typeface="+mn-lt"/>
                          <a:ea typeface="+mn-ea"/>
                          <a:cs typeface="+mn-cs"/>
                        </a:rPr>
                        <a:t>替换端口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1800" kern="1200" dirty="0">
                          <a:solidFill>
                            <a:schemeClr val="dk1"/>
                          </a:solidFill>
                          <a:latin typeface="+mn-lt"/>
                          <a:ea typeface="+mn-ea"/>
                          <a:cs typeface="+mn-cs"/>
                        </a:rPr>
                        <a:t>交换机根端口的备份，当根端口发生故障时，它可以迅速替代成为新的根端口并进入</a:t>
                      </a:r>
                      <a:r>
                        <a:rPr lang="en-US" altLang="zh-CN" sz="1800" kern="1200" dirty="0">
                          <a:solidFill>
                            <a:schemeClr val="dk1"/>
                          </a:solidFill>
                          <a:latin typeface="+mn-lt"/>
                          <a:ea typeface="+mn-ea"/>
                          <a:cs typeface="+mn-cs"/>
                        </a:rPr>
                        <a:t>Forwarding</a:t>
                      </a:r>
                      <a:r>
                        <a:rPr lang="zh-CN" altLang="en-US" sz="1800" kern="1200" dirty="0">
                          <a:solidFill>
                            <a:schemeClr val="dk1"/>
                          </a:solidFill>
                          <a:latin typeface="+mn-lt"/>
                          <a:ea typeface="+mn-ea"/>
                          <a:cs typeface="+mn-cs"/>
                        </a:rPr>
                        <a:t>状态。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86181">
                <a:tc>
                  <a:txBody>
                    <a:bodyPr/>
                    <a:lstStyle/>
                    <a:p>
                      <a:pPr marL="0" algn="l" defTabSz="914400" rtl="0" eaLnBrk="1" latinLnBrk="0" hangingPunct="1"/>
                      <a:r>
                        <a:rPr lang="zh-CN" altLang="en-US" sz="1800" kern="1200" dirty="0">
                          <a:solidFill>
                            <a:schemeClr val="dk1"/>
                          </a:solidFill>
                          <a:latin typeface="+mn-lt"/>
                          <a:ea typeface="+mn-ea"/>
                          <a:cs typeface="+mn-cs"/>
                        </a:rPr>
                        <a:t>备份端口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1800" dirty="0"/>
                        <a:t>当开启了</a:t>
                      </a:r>
                      <a:r>
                        <a:rPr lang="en-US" altLang="zh-CN" sz="1800" dirty="0"/>
                        <a:t>RSTP </a:t>
                      </a:r>
                      <a:r>
                        <a:rPr lang="zh-CN" altLang="en-US" sz="1800" dirty="0"/>
                        <a:t>的同一台设备的两个端口互相连接时就存在一个环路，此时设备会阻塞端口</a:t>
                      </a:r>
                      <a:r>
                        <a:rPr lang="en-US" altLang="zh-CN" sz="1800" dirty="0"/>
                        <a:t>ID </a:t>
                      </a:r>
                      <a:r>
                        <a:rPr lang="zh-CN" altLang="en-US" sz="1800" dirty="0"/>
                        <a:t>较小的端口，此阻塞端口称为</a:t>
                      </a:r>
                      <a:r>
                        <a:rPr lang="en-US" altLang="zh-CN" sz="1800" dirty="0"/>
                        <a:t>Backup </a:t>
                      </a:r>
                      <a:r>
                        <a:rPr lang="zh-CN" altLang="en-US" sz="1800" dirty="0"/>
                        <a:t>端口。而另外一个端口则处于转发状态，成为指定端口。</a:t>
                      </a:r>
                      <a:r>
                        <a:rPr lang="zh-CN" altLang="en-US" sz="1800" kern="1200" dirty="0">
                          <a:solidFill>
                            <a:schemeClr val="dk1"/>
                          </a:solidFill>
                          <a:latin typeface="+mn-lt"/>
                          <a:ea typeface="+mn-ea"/>
                          <a:cs typeface="+mn-cs"/>
                        </a:rPr>
                        <a:t>在指定端口故障时，通过</a:t>
                      </a:r>
                      <a:r>
                        <a:rPr lang="en-US" altLang="zh-CN" sz="1800" kern="1200" dirty="0">
                          <a:solidFill>
                            <a:schemeClr val="dk1"/>
                          </a:solidFill>
                          <a:latin typeface="+mn-lt"/>
                          <a:ea typeface="+mn-ea"/>
                          <a:cs typeface="+mn-cs"/>
                        </a:rPr>
                        <a:t>P/A</a:t>
                      </a:r>
                      <a:r>
                        <a:rPr lang="zh-CN" altLang="en-US" sz="1800" kern="1200" dirty="0">
                          <a:solidFill>
                            <a:schemeClr val="dk1"/>
                          </a:solidFill>
                          <a:latin typeface="+mn-lt"/>
                          <a:ea typeface="+mn-ea"/>
                          <a:cs typeface="+mn-cs"/>
                        </a:rPr>
                        <a:t>机制备份端口可以快速进入</a:t>
                      </a:r>
                      <a:r>
                        <a:rPr lang="en-US" altLang="zh-CN" sz="1800" kern="1200" dirty="0">
                          <a:solidFill>
                            <a:schemeClr val="dk1"/>
                          </a:solidFill>
                          <a:latin typeface="+mn-lt"/>
                          <a:ea typeface="+mn-ea"/>
                          <a:cs typeface="+mn-cs"/>
                        </a:rPr>
                        <a:t>Forwarding</a:t>
                      </a:r>
                      <a:r>
                        <a:rPr lang="zh-CN" altLang="en-US" sz="1800" kern="1200" dirty="0">
                          <a:solidFill>
                            <a:schemeClr val="dk1"/>
                          </a:solidFill>
                          <a:latin typeface="+mn-lt"/>
                          <a:ea typeface="+mn-ea"/>
                          <a:cs typeface="+mn-cs"/>
                        </a:rPr>
                        <a:t>状态。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86328">
                <a:tc>
                  <a:txBody>
                    <a:bodyPr/>
                    <a:lstStyle/>
                    <a:p>
                      <a:pPr marL="0" algn="l" defTabSz="914400" rtl="0" eaLnBrk="1" latinLnBrk="0" hangingPunct="1"/>
                      <a:r>
                        <a:rPr lang="zh-CN" altLang="en-US" sz="1800" kern="1200" dirty="0">
                          <a:solidFill>
                            <a:schemeClr val="dk1"/>
                          </a:solidFill>
                          <a:latin typeface="+mn-lt"/>
                          <a:ea typeface="+mn-ea"/>
                          <a:cs typeface="+mn-cs"/>
                        </a:rPr>
                        <a:t>边缘端口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1800" kern="1200" dirty="0">
                          <a:solidFill>
                            <a:schemeClr val="dk1"/>
                          </a:solidFill>
                          <a:latin typeface="+mn-lt"/>
                          <a:ea typeface="+mn-ea"/>
                          <a:cs typeface="+mn-cs"/>
                        </a:rPr>
                        <a:t>根据实际需要配置的一种指定端口，用以连接</a:t>
                      </a:r>
                      <a:r>
                        <a:rPr lang="en-US" altLang="zh-CN" sz="1800" kern="1200" dirty="0">
                          <a:solidFill>
                            <a:schemeClr val="dk1"/>
                          </a:solidFill>
                          <a:latin typeface="+mn-lt"/>
                          <a:ea typeface="+mn-ea"/>
                          <a:cs typeface="+mn-cs"/>
                        </a:rPr>
                        <a:t>PC</a:t>
                      </a:r>
                      <a:r>
                        <a:rPr lang="zh-CN" altLang="en-US" sz="1800" kern="1200" dirty="0">
                          <a:solidFill>
                            <a:schemeClr val="dk1"/>
                          </a:solidFill>
                          <a:latin typeface="+mn-lt"/>
                          <a:ea typeface="+mn-ea"/>
                          <a:cs typeface="+mn-cs"/>
                        </a:rPr>
                        <a:t>或不需要运行</a:t>
                      </a:r>
                      <a:r>
                        <a:rPr lang="en-US" altLang="zh-CN" sz="1800" kern="1200" dirty="0">
                          <a:solidFill>
                            <a:schemeClr val="dk1"/>
                          </a:solidFill>
                          <a:latin typeface="+mn-lt"/>
                          <a:ea typeface="+mn-ea"/>
                          <a:cs typeface="+mn-cs"/>
                        </a:rPr>
                        <a:t>STP</a:t>
                      </a:r>
                      <a:r>
                        <a:rPr lang="zh-CN" altLang="en-US" sz="1800" kern="1200" dirty="0">
                          <a:solidFill>
                            <a:schemeClr val="dk1"/>
                          </a:solidFill>
                          <a:latin typeface="+mn-lt"/>
                          <a:ea typeface="+mn-ea"/>
                          <a:cs typeface="+mn-cs"/>
                        </a:rPr>
                        <a:t>的下游交换机。需要保证该端口下游不存在环路，</a:t>
                      </a:r>
                      <a:r>
                        <a:rPr lang="en-US" altLang="zh-CN" sz="1800" kern="1200" dirty="0">
                          <a:solidFill>
                            <a:schemeClr val="dk1"/>
                          </a:solidFill>
                          <a:latin typeface="+mn-lt"/>
                          <a:ea typeface="+mn-ea"/>
                          <a:cs typeface="+mn-cs"/>
                        </a:rPr>
                        <a:t>Edge Port</a:t>
                      </a:r>
                      <a:r>
                        <a:rPr lang="zh-CN" altLang="en-US" sz="1800" kern="1200" dirty="0">
                          <a:solidFill>
                            <a:schemeClr val="dk1"/>
                          </a:solidFill>
                          <a:latin typeface="+mn-lt"/>
                          <a:ea typeface="+mn-ea"/>
                          <a:cs typeface="+mn-cs"/>
                        </a:rPr>
                        <a:t>能够直接进入</a:t>
                      </a:r>
                      <a:r>
                        <a:rPr lang="en-US" altLang="zh-CN" sz="1800" kern="1200" dirty="0">
                          <a:solidFill>
                            <a:schemeClr val="dk1"/>
                          </a:solidFill>
                          <a:latin typeface="+mn-lt"/>
                          <a:ea typeface="+mn-ea"/>
                          <a:cs typeface="+mn-cs"/>
                        </a:rPr>
                        <a:t>Forwarding</a:t>
                      </a:r>
                      <a:r>
                        <a:rPr lang="zh-CN" altLang="en-US" sz="1800" kern="1200" dirty="0">
                          <a:solidFill>
                            <a:schemeClr val="dk1"/>
                          </a:solidFill>
                          <a:latin typeface="+mn-lt"/>
                          <a:ea typeface="+mn-ea"/>
                          <a:cs typeface="+mn-cs"/>
                        </a:rPr>
                        <a:t>状态。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RSTP</a:t>
            </a:r>
            <a:endParaRPr lang="zh-CN" altLang="en-US" dirty="0"/>
          </a:p>
        </p:txBody>
      </p:sp>
      <p:sp>
        <p:nvSpPr>
          <p:cNvPr id="3" name="内容占位符 2"/>
          <p:cNvSpPr>
            <a:spLocks noGrp="1"/>
          </p:cNvSpPr>
          <p:nvPr>
            <p:ph idx="1"/>
          </p:nvPr>
        </p:nvSpPr>
        <p:spPr>
          <a:xfrm>
            <a:off x="468313" y="1628800"/>
            <a:ext cx="8567737" cy="4824388"/>
          </a:xfrm>
        </p:spPr>
        <p:txBody>
          <a:bodyPr/>
          <a:lstStyle/>
          <a:p>
            <a:pPr eaLnBrk="1" hangingPunct="1">
              <a:defRPr/>
            </a:pPr>
            <a:r>
              <a:rPr lang="zh-CN" altLang="en-US" sz="1800" dirty="0"/>
              <a:t>端口状态</a:t>
            </a:r>
            <a:endParaRPr lang="en-US" altLang="zh-CN" sz="1800" dirty="0"/>
          </a:p>
          <a:p>
            <a:pPr marL="0" indent="0" eaLnBrk="1" hangingPunct="1">
              <a:buNone/>
              <a:defRPr/>
            </a:pPr>
            <a:r>
              <a:rPr lang="zh-CN" altLang="en-US" sz="1800" dirty="0"/>
              <a:t>丢弃（</a:t>
            </a:r>
            <a:r>
              <a:rPr lang="en-US" altLang="zh-CN" sz="1800" dirty="0"/>
              <a:t>discarding</a:t>
            </a:r>
            <a:r>
              <a:rPr lang="zh-CN" altLang="en-US" sz="1800" dirty="0"/>
              <a:t>）、学习（</a:t>
            </a:r>
            <a:r>
              <a:rPr lang="en-US" altLang="zh-CN" sz="1800" dirty="0"/>
              <a:t>learning</a:t>
            </a:r>
            <a:r>
              <a:rPr lang="zh-CN" altLang="en-US" sz="1800" dirty="0"/>
              <a:t>）、转发（</a:t>
            </a:r>
            <a:r>
              <a:rPr lang="en-US" altLang="zh-CN" sz="1800" dirty="0"/>
              <a:t>forwarding</a:t>
            </a:r>
            <a:r>
              <a:rPr lang="zh-CN" altLang="en-US" sz="1800" dirty="0"/>
              <a:t>）</a:t>
            </a:r>
            <a:endParaRPr lang="en-US" altLang="zh-CN" sz="1800" dirty="0"/>
          </a:p>
          <a:p>
            <a:pPr marL="0" indent="0" eaLnBrk="1" hangingPunct="1">
              <a:buNone/>
              <a:defRPr/>
            </a:pPr>
            <a:endParaRPr lang="en-US" altLang="zh-CN" sz="1800" dirty="0"/>
          </a:p>
          <a:p>
            <a:pPr marL="0" indent="0">
              <a:buNone/>
            </a:pPr>
            <a:r>
              <a:rPr lang="zh-CN" altLang="en-US" sz="1800" dirty="0"/>
              <a:t>端口状态功能解释</a:t>
            </a:r>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1/14/2018</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206548336"/>
              </p:ext>
            </p:extLst>
          </p:nvPr>
        </p:nvGraphicFramePr>
        <p:xfrm>
          <a:off x="899592" y="3068960"/>
          <a:ext cx="7488832" cy="1483360"/>
        </p:xfrm>
        <a:graphic>
          <a:graphicData uri="http://schemas.openxmlformats.org/drawingml/2006/table">
            <a:tbl>
              <a:tblPr firstRow="1" bandRow="1">
                <a:tableStyleId>{5C22544A-7EE6-4342-B048-85BDC9FD1C3A}</a:tableStyleId>
              </a:tblPr>
              <a:tblGrid>
                <a:gridCol w="1872208">
                  <a:extLst>
                    <a:ext uri="{9D8B030D-6E8A-4147-A177-3AD203B41FA5}">
                      <a16:colId xmlns:a16="http://schemas.microsoft.com/office/drawing/2014/main" val="20000"/>
                    </a:ext>
                  </a:extLst>
                </a:gridCol>
                <a:gridCol w="5616624">
                  <a:extLst>
                    <a:ext uri="{9D8B030D-6E8A-4147-A177-3AD203B41FA5}">
                      <a16:colId xmlns:a16="http://schemas.microsoft.com/office/drawing/2014/main" val="20001"/>
                    </a:ext>
                  </a:extLst>
                </a:gridCol>
              </a:tblGrid>
              <a:tr h="370840">
                <a:tc>
                  <a:txBody>
                    <a:bodyPr/>
                    <a:lstStyle/>
                    <a:p>
                      <a:pPr marL="0" algn="ctr" defTabSz="914400" rtl="0" eaLnBrk="1" latinLnBrk="0" hangingPunct="1"/>
                      <a:r>
                        <a:rPr lang="zh-CN" altLang="en-US" sz="1800" kern="1200" dirty="0">
                          <a:solidFill>
                            <a:schemeClr val="dk1"/>
                          </a:solidFill>
                          <a:latin typeface="+mn-lt"/>
                          <a:ea typeface="+mn-ea"/>
                          <a:cs typeface="+mn-cs"/>
                        </a:rPr>
                        <a:t>状态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n-lt"/>
                          <a:ea typeface="+mn-ea"/>
                          <a:cs typeface="+mn-cs"/>
                        </a:rPr>
                        <a:t>功能解释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marL="0" algn="l" defTabSz="914400" rtl="0" eaLnBrk="1" latinLnBrk="0" hangingPunct="1"/>
                      <a:r>
                        <a:rPr lang="en-US" altLang="zh-CN" sz="1800" kern="1200" dirty="0">
                          <a:solidFill>
                            <a:schemeClr val="dk1"/>
                          </a:solidFill>
                          <a:latin typeface="+mn-lt"/>
                          <a:ea typeface="+mn-ea"/>
                          <a:cs typeface="+mn-cs"/>
                        </a:rPr>
                        <a:t>Forwarding </a:t>
                      </a:r>
                      <a:r>
                        <a:rPr lang="zh-CN" altLang="en-US" sz="1800" kern="1200" dirty="0">
                          <a:solidFill>
                            <a:schemeClr val="dk1"/>
                          </a:solidFill>
                          <a:latin typeface="+mn-lt"/>
                          <a:ea typeface="+mn-ea"/>
                          <a:cs typeface="+mn-cs"/>
                        </a:rPr>
                        <a:t>状态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n-lt"/>
                          <a:ea typeface="+mn-ea"/>
                          <a:cs typeface="+mn-cs"/>
                        </a:rPr>
                        <a:t>学习</a:t>
                      </a:r>
                      <a:r>
                        <a:rPr lang="en-US" altLang="zh-CN" sz="1800" kern="1200" dirty="0">
                          <a:solidFill>
                            <a:schemeClr val="dk1"/>
                          </a:solidFill>
                          <a:latin typeface="+mn-lt"/>
                          <a:ea typeface="+mn-ea"/>
                          <a:cs typeface="+mn-cs"/>
                        </a:rPr>
                        <a:t>MAC </a:t>
                      </a:r>
                      <a:r>
                        <a:rPr lang="zh-CN" altLang="en-US" sz="1800" kern="1200" dirty="0">
                          <a:solidFill>
                            <a:schemeClr val="dk1"/>
                          </a:solidFill>
                          <a:latin typeface="+mn-lt"/>
                          <a:ea typeface="+mn-ea"/>
                          <a:cs typeface="+mn-cs"/>
                        </a:rPr>
                        <a:t>地址，转发用户流量</a:t>
                      </a:r>
                      <a:r>
                        <a:rPr lang="en-US" altLang="zh-CN" sz="1800" kern="1200" dirty="0">
                          <a:solidFill>
                            <a:schemeClr val="dk1"/>
                          </a:solidFill>
                          <a:latin typeface="+mn-lt"/>
                          <a:ea typeface="+mn-ea"/>
                          <a:cs typeface="+mn-cs"/>
                        </a:rPr>
                        <a:t>,</a:t>
                      </a:r>
                      <a:r>
                        <a:rPr lang="zh-CN" altLang="en-US" sz="1800" kern="1200" dirty="0">
                          <a:solidFill>
                            <a:schemeClr val="dk1"/>
                          </a:solidFill>
                          <a:latin typeface="+mn-lt"/>
                          <a:ea typeface="+mn-ea"/>
                          <a:cs typeface="+mn-cs"/>
                        </a:rPr>
                        <a:t>接收</a:t>
                      </a:r>
                      <a:r>
                        <a:rPr lang="en-US" altLang="zh-CN" sz="1800" kern="1200" dirty="0">
                          <a:solidFill>
                            <a:schemeClr val="dk1"/>
                          </a:solidFill>
                          <a:latin typeface="+mn-lt"/>
                          <a:ea typeface="+mn-ea"/>
                          <a:cs typeface="+mn-cs"/>
                        </a:rPr>
                        <a:t>/</a:t>
                      </a:r>
                      <a:r>
                        <a:rPr lang="zh-CN" altLang="en-US" sz="1800" kern="1200" dirty="0">
                          <a:solidFill>
                            <a:schemeClr val="dk1"/>
                          </a:solidFill>
                          <a:latin typeface="+mn-lt"/>
                          <a:ea typeface="+mn-ea"/>
                          <a:cs typeface="+mn-cs"/>
                        </a:rPr>
                        <a:t>发送</a:t>
                      </a:r>
                      <a:r>
                        <a:rPr lang="en-US" altLang="zh-CN" sz="1800" kern="1200" dirty="0" err="1">
                          <a:solidFill>
                            <a:schemeClr val="dk1"/>
                          </a:solidFill>
                          <a:latin typeface="+mn-lt"/>
                          <a:ea typeface="+mn-ea"/>
                          <a:cs typeface="+mn-cs"/>
                        </a:rPr>
                        <a:t>bpdu</a:t>
                      </a:r>
                      <a:r>
                        <a:rPr lang="zh-CN" altLang="en-US" sz="1800" kern="1200" dirty="0">
                          <a:solidFill>
                            <a:schemeClr val="dk1"/>
                          </a:solidFill>
                          <a:latin typeface="+mn-lt"/>
                          <a:ea typeface="+mn-ea"/>
                          <a:cs typeface="+mn-cs"/>
                        </a:rPr>
                        <a:t>报文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algn="l" defTabSz="914400" rtl="0" eaLnBrk="1" latinLnBrk="0" hangingPunct="1"/>
                      <a:r>
                        <a:rPr lang="en-US" altLang="zh-CN" sz="1800" kern="1200" dirty="0">
                          <a:solidFill>
                            <a:schemeClr val="dk1"/>
                          </a:solidFill>
                          <a:latin typeface="+mn-lt"/>
                          <a:ea typeface="+mn-ea"/>
                          <a:cs typeface="+mn-cs"/>
                        </a:rPr>
                        <a:t>Learning </a:t>
                      </a:r>
                      <a:r>
                        <a:rPr lang="zh-CN" altLang="en-US" sz="1800" kern="1200" dirty="0">
                          <a:solidFill>
                            <a:schemeClr val="dk1"/>
                          </a:solidFill>
                          <a:latin typeface="+mn-lt"/>
                          <a:ea typeface="+mn-ea"/>
                          <a:cs typeface="+mn-cs"/>
                        </a:rPr>
                        <a:t>状态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n-lt"/>
                          <a:ea typeface="+mn-ea"/>
                          <a:cs typeface="+mn-cs"/>
                        </a:rPr>
                        <a:t>学习</a:t>
                      </a:r>
                      <a:r>
                        <a:rPr lang="en-US" altLang="zh-CN" sz="1800" kern="1200" dirty="0">
                          <a:solidFill>
                            <a:schemeClr val="dk1"/>
                          </a:solidFill>
                          <a:latin typeface="+mn-lt"/>
                          <a:ea typeface="+mn-ea"/>
                          <a:cs typeface="+mn-cs"/>
                        </a:rPr>
                        <a:t>MAC </a:t>
                      </a:r>
                      <a:r>
                        <a:rPr lang="zh-CN" altLang="en-US" sz="1800" kern="1200" dirty="0">
                          <a:solidFill>
                            <a:schemeClr val="dk1"/>
                          </a:solidFill>
                          <a:latin typeface="+mn-lt"/>
                          <a:ea typeface="+mn-ea"/>
                          <a:cs typeface="+mn-cs"/>
                        </a:rPr>
                        <a:t>地址，不转发用户流量</a:t>
                      </a:r>
                      <a:r>
                        <a:rPr lang="en-US" altLang="zh-CN" sz="1800" kern="1200" dirty="0">
                          <a:solidFill>
                            <a:schemeClr val="dk1"/>
                          </a:solidFill>
                          <a:latin typeface="+mn-lt"/>
                          <a:ea typeface="+mn-ea"/>
                          <a:cs typeface="+mn-cs"/>
                        </a:rPr>
                        <a:t>,</a:t>
                      </a:r>
                      <a:r>
                        <a:rPr lang="zh-CN" altLang="en-US" sz="1800" kern="1200" dirty="0">
                          <a:solidFill>
                            <a:schemeClr val="dk1"/>
                          </a:solidFill>
                          <a:latin typeface="+mn-lt"/>
                          <a:ea typeface="+mn-ea"/>
                          <a:cs typeface="+mn-cs"/>
                        </a:rPr>
                        <a:t>接收</a:t>
                      </a:r>
                      <a:r>
                        <a:rPr lang="en-US" altLang="zh-CN" sz="1800" kern="1200" dirty="0">
                          <a:solidFill>
                            <a:schemeClr val="dk1"/>
                          </a:solidFill>
                          <a:latin typeface="+mn-lt"/>
                          <a:ea typeface="+mn-ea"/>
                          <a:cs typeface="+mn-cs"/>
                        </a:rPr>
                        <a:t>/</a:t>
                      </a:r>
                      <a:r>
                        <a:rPr lang="zh-CN" altLang="en-US" sz="1800" kern="1200" dirty="0">
                          <a:solidFill>
                            <a:schemeClr val="dk1"/>
                          </a:solidFill>
                          <a:latin typeface="+mn-lt"/>
                          <a:ea typeface="+mn-ea"/>
                          <a:cs typeface="+mn-cs"/>
                        </a:rPr>
                        <a:t>发送</a:t>
                      </a:r>
                      <a:r>
                        <a:rPr lang="en-US" altLang="zh-CN" sz="1800" kern="1200" dirty="0" err="1">
                          <a:solidFill>
                            <a:schemeClr val="dk1"/>
                          </a:solidFill>
                          <a:latin typeface="+mn-lt"/>
                          <a:ea typeface="+mn-ea"/>
                          <a:cs typeface="+mn-cs"/>
                        </a:rPr>
                        <a:t>bpdu</a:t>
                      </a:r>
                      <a:r>
                        <a:rPr lang="zh-CN" altLang="en-US" sz="1800" kern="1200" dirty="0">
                          <a:solidFill>
                            <a:schemeClr val="dk1"/>
                          </a:solidFill>
                          <a:latin typeface="+mn-lt"/>
                          <a:ea typeface="+mn-ea"/>
                          <a:cs typeface="+mn-cs"/>
                        </a:rPr>
                        <a:t>报文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algn="l" defTabSz="914400" rtl="0" eaLnBrk="1" latinLnBrk="0" hangingPunct="1"/>
                      <a:r>
                        <a:rPr lang="en-US" altLang="zh-CN" sz="1800" kern="1200" dirty="0">
                          <a:solidFill>
                            <a:schemeClr val="dk1"/>
                          </a:solidFill>
                          <a:latin typeface="+mn-lt"/>
                          <a:ea typeface="+mn-ea"/>
                          <a:cs typeface="+mn-cs"/>
                        </a:rPr>
                        <a:t>Discarding </a:t>
                      </a:r>
                      <a:r>
                        <a:rPr lang="zh-CN" altLang="en-US" sz="1800" kern="1200" dirty="0">
                          <a:solidFill>
                            <a:schemeClr val="dk1"/>
                          </a:solidFill>
                          <a:latin typeface="+mn-lt"/>
                          <a:ea typeface="+mn-ea"/>
                          <a:cs typeface="+mn-cs"/>
                        </a:rPr>
                        <a:t>状态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1800" kern="1200" dirty="0">
                          <a:solidFill>
                            <a:schemeClr val="dk1"/>
                          </a:solidFill>
                          <a:latin typeface="+mn-lt"/>
                          <a:ea typeface="+mn-ea"/>
                          <a:cs typeface="+mn-cs"/>
                        </a:rPr>
                        <a:t>不学习</a:t>
                      </a:r>
                      <a:r>
                        <a:rPr lang="en-US" altLang="zh-CN" sz="1800" kern="1200" dirty="0">
                          <a:solidFill>
                            <a:schemeClr val="dk1"/>
                          </a:solidFill>
                          <a:latin typeface="+mn-lt"/>
                          <a:ea typeface="+mn-ea"/>
                          <a:cs typeface="+mn-cs"/>
                        </a:rPr>
                        <a:t>MAC </a:t>
                      </a:r>
                      <a:r>
                        <a:rPr lang="zh-CN" altLang="en-US" sz="1800" kern="1200" dirty="0">
                          <a:solidFill>
                            <a:schemeClr val="dk1"/>
                          </a:solidFill>
                          <a:latin typeface="+mn-lt"/>
                          <a:ea typeface="+mn-ea"/>
                          <a:cs typeface="+mn-cs"/>
                        </a:rPr>
                        <a:t>地址，不转发用户流量</a:t>
                      </a:r>
                      <a:r>
                        <a:rPr lang="en-US" altLang="zh-CN" sz="1800" kern="1200" dirty="0">
                          <a:solidFill>
                            <a:schemeClr val="dk1"/>
                          </a:solidFill>
                          <a:latin typeface="+mn-lt"/>
                          <a:ea typeface="+mn-ea"/>
                          <a:cs typeface="+mn-cs"/>
                        </a:rPr>
                        <a:t>,</a:t>
                      </a:r>
                      <a:r>
                        <a:rPr lang="zh-CN" altLang="en-US" sz="1800" kern="1200" dirty="0">
                          <a:solidFill>
                            <a:schemeClr val="dk1"/>
                          </a:solidFill>
                          <a:latin typeface="+mn-lt"/>
                          <a:ea typeface="+mn-ea"/>
                          <a:cs typeface="+mn-cs"/>
                        </a:rPr>
                        <a:t>只接收</a:t>
                      </a:r>
                      <a:r>
                        <a:rPr lang="en-US" altLang="zh-CN" sz="1800" kern="1200" dirty="0" err="1">
                          <a:solidFill>
                            <a:schemeClr val="dk1"/>
                          </a:solidFill>
                          <a:latin typeface="+mn-lt"/>
                          <a:ea typeface="+mn-ea"/>
                          <a:cs typeface="+mn-cs"/>
                        </a:rPr>
                        <a:t>bpdu</a:t>
                      </a:r>
                      <a:r>
                        <a:rPr lang="zh-CN" altLang="en-US" sz="1800" kern="1200" dirty="0">
                          <a:solidFill>
                            <a:schemeClr val="dk1"/>
                          </a:solidFill>
                          <a:latin typeface="+mn-lt"/>
                          <a:ea typeface="+mn-ea"/>
                          <a:cs typeface="+mn-cs"/>
                        </a:rPr>
                        <a:t>报文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10044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RSTP</a:t>
            </a:r>
            <a:endParaRPr lang="zh-CN" altLang="en-US"/>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1/14/2018</a:t>
            </a:fld>
            <a:endParaRPr lang="en-US" altLang="zh-CN"/>
          </a:p>
        </p:txBody>
      </p:sp>
      <p:sp>
        <p:nvSpPr>
          <p:cNvPr id="5" name="Rectangle 3"/>
          <p:cNvSpPr txBox="1">
            <a:spLocks noChangeArrowheads="1"/>
          </p:cNvSpPr>
          <p:nvPr/>
        </p:nvSpPr>
        <p:spPr bwMode="auto">
          <a:xfrm>
            <a:off x="457200" y="1066800"/>
            <a:ext cx="8458200" cy="1076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fontAlgn="ctr">
              <a:lnSpc>
                <a:spcPct val="150000"/>
              </a:lnSpc>
              <a:spcBef>
                <a:spcPct val="10000"/>
              </a:spcBef>
              <a:spcAft>
                <a:spcPct val="10000"/>
              </a:spcAft>
              <a:defRPr/>
            </a:pPr>
            <a:r>
              <a:rPr lang="en-US" altLang="zh-CN" sz="2400" b="1" kern="0" dirty="0">
                <a:solidFill>
                  <a:srgbClr val="556076"/>
                </a:solidFill>
              </a:rPr>
              <a:t>2.2 RSTP</a:t>
            </a:r>
            <a:r>
              <a:rPr lang="zh-CN" altLang="en-US" sz="2400" b="1" kern="0" dirty="0">
                <a:solidFill>
                  <a:srgbClr val="556076"/>
                </a:solidFill>
              </a:rPr>
              <a:t>的报文</a:t>
            </a:r>
            <a:endParaRPr lang="en-US" altLang="zh-CN" sz="2400" b="1" kern="0" dirty="0">
              <a:solidFill>
                <a:srgbClr val="556076"/>
              </a:solidFill>
            </a:endParaRPr>
          </a:p>
          <a:p>
            <a:pPr marL="342900" indent="-342900" fontAlgn="ctr">
              <a:lnSpc>
                <a:spcPct val="150000"/>
              </a:lnSpc>
              <a:spcBef>
                <a:spcPct val="10000"/>
              </a:spcBef>
              <a:spcAft>
                <a:spcPct val="10000"/>
              </a:spcAft>
              <a:defRPr/>
            </a:pPr>
            <a:r>
              <a:rPr lang="en-US" altLang="zh-CN" b="1" kern="0" dirty="0">
                <a:solidFill>
                  <a:srgbClr val="556076"/>
                </a:solidFill>
              </a:rPr>
              <a:t>BPDU</a:t>
            </a:r>
            <a:r>
              <a:rPr lang="zh-CN" altLang="en-US" b="1" kern="0" dirty="0">
                <a:solidFill>
                  <a:srgbClr val="556076"/>
                </a:solidFill>
              </a:rPr>
              <a:t>的变化</a:t>
            </a:r>
            <a:r>
              <a:rPr lang="en-US" altLang="zh-CN" b="1" kern="0" dirty="0">
                <a:solidFill>
                  <a:srgbClr val="556076"/>
                </a:solidFill>
              </a:rPr>
              <a:t>	</a:t>
            </a:r>
            <a:endParaRPr lang="zh-CN" altLang="en-US" sz="2400" b="1" kern="0" dirty="0">
              <a:solidFill>
                <a:srgbClr val="556076"/>
              </a:solidFill>
            </a:endParaRPr>
          </a:p>
          <a:p>
            <a:pPr marL="342900" indent="-342900" fontAlgn="ctr">
              <a:lnSpc>
                <a:spcPct val="150000"/>
              </a:lnSpc>
              <a:spcBef>
                <a:spcPct val="10000"/>
              </a:spcBef>
              <a:spcAft>
                <a:spcPct val="10000"/>
              </a:spcAft>
              <a:buFontTx/>
              <a:buChar char="•"/>
              <a:defRPr/>
            </a:pPr>
            <a:endParaRPr lang="en-US" altLang="zh-CN" b="1" kern="0" dirty="0">
              <a:solidFill>
                <a:srgbClr val="556076"/>
              </a:solidFill>
            </a:endParaRPr>
          </a:p>
        </p:txBody>
      </p:sp>
      <p:pic>
        <p:nvPicPr>
          <p:cNvPr id="7170" name="Picture 2"/>
          <p:cNvPicPr>
            <a:picLocks noChangeAspect="1" noChangeArrowheads="1"/>
          </p:cNvPicPr>
          <p:nvPr/>
        </p:nvPicPr>
        <p:blipFill>
          <a:blip r:embed="rId2" cstate="print"/>
          <a:srcRect/>
          <a:stretch>
            <a:fillRect/>
          </a:stretch>
        </p:blipFill>
        <p:spPr bwMode="auto">
          <a:xfrm>
            <a:off x="1224016" y="2214554"/>
            <a:ext cx="6848446" cy="4223135"/>
          </a:xfrm>
          <a:prstGeom prst="rect">
            <a:avLst/>
          </a:prstGeom>
          <a:noFill/>
          <a:ln w="9525">
            <a:noFill/>
            <a:miter lim="800000"/>
            <a:headEnd/>
            <a:tailEnd/>
          </a:ln>
          <a:effectLst/>
        </p:spPr>
      </p:pic>
    </p:spTree>
    <p:extLst>
      <p:ext uri="{BB962C8B-B14F-4D97-AF65-F5344CB8AC3E}">
        <p14:creationId xmlns:p14="http://schemas.microsoft.com/office/powerpoint/2010/main" val="2911187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RSTP</a:t>
            </a:r>
            <a:endParaRPr lang="zh-CN" altLang="en-US"/>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1/14/2018</a:t>
            </a:fld>
            <a:endParaRPr lang="en-US" altLang="zh-CN"/>
          </a:p>
        </p:txBody>
      </p:sp>
      <p:sp>
        <p:nvSpPr>
          <p:cNvPr id="5" name="TextBox 4"/>
          <p:cNvSpPr txBox="1"/>
          <p:nvPr/>
        </p:nvSpPr>
        <p:spPr>
          <a:xfrm>
            <a:off x="500034" y="1214422"/>
            <a:ext cx="8001056" cy="1477328"/>
          </a:xfrm>
          <a:prstGeom prst="rect">
            <a:avLst/>
          </a:prstGeom>
          <a:noFill/>
        </p:spPr>
        <p:txBody>
          <a:bodyPr wrap="square" rtlCol="0">
            <a:spAutoFit/>
          </a:bodyPr>
          <a:lstStyle/>
          <a:p>
            <a:r>
              <a:rPr lang="zh-CN" altLang="en-US" b="1" kern="0" dirty="0">
                <a:solidFill>
                  <a:srgbClr val="556076"/>
                </a:solidFill>
                <a:latin typeface="宋体"/>
              </a:rPr>
              <a:t>    </a:t>
            </a:r>
            <a:r>
              <a:rPr lang="en-US" altLang="zh-CN" b="1" kern="0" dirty="0">
                <a:solidFill>
                  <a:srgbClr val="556076"/>
                </a:solidFill>
                <a:latin typeface="宋体"/>
              </a:rPr>
              <a:t>RSTP</a:t>
            </a:r>
            <a:r>
              <a:rPr lang="zh-CN" altLang="en-US" b="1" kern="0" dirty="0">
                <a:solidFill>
                  <a:srgbClr val="556076"/>
                </a:solidFill>
                <a:latin typeface="宋体"/>
              </a:rPr>
              <a:t>的</a:t>
            </a:r>
            <a:r>
              <a:rPr lang="en-US" altLang="zh-CN" b="1" kern="0" dirty="0">
                <a:solidFill>
                  <a:srgbClr val="556076"/>
                </a:solidFill>
                <a:latin typeface="宋体"/>
              </a:rPr>
              <a:t>BPDU</a:t>
            </a:r>
            <a:r>
              <a:rPr lang="zh-CN" altLang="en-US" b="1" kern="0" dirty="0">
                <a:solidFill>
                  <a:srgbClr val="556076"/>
                </a:solidFill>
                <a:latin typeface="宋体"/>
              </a:rPr>
              <a:t>被称作</a:t>
            </a:r>
            <a:r>
              <a:rPr lang="en-US" altLang="zh-CN" b="1" kern="0" dirty="0">
                <a:solidFill>
                  <a:srgbClr val="556076"/>
                </a:solidFill>
                <a:latin typeface="宋体"/>
              </a:rPr>
              <a:t>RST BPDU </a:t>
            </a:r>
            <a:r>
              <a:rPr lang="zh-CN" altLang="en-US" b="1" kern="0" dirty="0">
                <a:solidFill>
                  <a:srgbClr val="556076"/>
                </a:solidFill>
                <a:latin typeface="宋体"/>
              </a:rPr>
              <a:t>，和</a:t>
            </a:r>
            <a:r>
              <a:rPr lang="en-US" altLang="zh-CN" b="1" kern="0" dirty="0">
                <a:solidFill>
                  <a:srgbClr val="556076"/>
                </a:solidFill>
                <a:latin typeface="宋体"/>
              </a:rPr>
              <a:t>STP </a:t>
            </a:r>
            <a:r>
              <a:rPr lang="en-US" altLang="zh-CN" b="1" kern="0" dirty="0" err="1">
                <a:solidFill>
                  <a:srgbClr val="556076"/>
                </a:solidFill>
                <a:latin typeface="宋体"/>
              </a:rPr>
              <a:t>Config</a:t>
            </a:r>
            <a:r>
              <a:rPr lang="en-US" altLang="zh-CN" b="1" kern="0" dirty="0">
                <a:solidFill>
                  <a:srgbClr val="556076"/>
                </a:solidFill>
                <a:latin typeface="宋体"/>
              </a:rPr>
              <a:t> BPDU</a:t>
            </a:r>
            <a:r>
              <a:rPr lang="zh-CN" altLang="en-US" b="1" kern="0" dirty="0">
                <a:solidFill>
                  <a:srgbClr val="556076"/>
                </a:solidFill>
                <a:latin typeface="宋体"/>
              </a:rPr>
              <a:t>的主要区别在于协议版本号，</a:t>
            </a:r>
            <a:r>
              <a:rPr lang="en-US" altLang="zh-CN" b="1" kern="0" dirty="0">
                <a:solidFill>
                  <a:srgbClr val="556076"/>
                </a:solidFill>
                <a:latin typeface="宋体"/>
              </a:rPr>
              <a:t>BPDU</a:t>
            </a:r>
            <a:r>
              <a:rPr lang="zh-CN" altLang="en-US" b="1" kern="0" dirty="0">
                <a:solidFill>
                  <a:srgbClr val="556076"/>
                </a:solidFill>
                <a:latin typeface="宋体"/>
              </a:rPr>
              <a:t>类型和</a:t>
            </a:r>
            <a:r>
              <a:rPr lang="en-US" altLang="zh-CN" b="1" kern="0" dirty="0">
                <a:solidFill>
                  <a:srgbClr val="556076"/>
                </a:solidFill>
                <a:latin typeface="宋体"/>
              </a:rPr>
              <a:t>Flags</a:t>
            </a:r>
            <a:r>
              <a:rPr lang="zh-CN" altLang="en-US" b="1" kern="0" dirty="0">
                <a:solidFill>
                  <a:srgbClr val="556076"/>
                </a:solidFill>
                <a:latin typeface="宋体"/>
              </a:rPr>
              <a:t>字段。</a:t>
            </a:r>
            <a:r>
              <a:rPr lang="en-US" altLang="zh-CN" b="1" kern="0" dirty="0">
                <a:solidFill>
                  <a:srgbClr val="556076"/>
                </a:solidFill>
                <a:latin typeface="宋体"/>
              </a:rPr>
              <a:t>RSTP</a:t>
            </a:r>
            <a:r>
              <a:rPr lang="zh-CN" altLang="en-US" b="1" kern="0" dirty="0">
                <a:solidFill>
                  <a:srgbClr val="556076"/>
                </a:solidFill>
                <a:latin typeface="宋体"/>
              </a:rPr>
              <a:t>中没有了</a:t>
            </a:r>
            <a:r>
              <a:rPr lang="en-US" altLang="zh-CN" b="1" kern="0" dirty="0">
                <a:solidFill>
                  <a:srgbClr val="556076"/>
                </a:solidFill>
                <a:latin typeface="宋体"/>
              </a:rPr>
              <a:t>TCN</a:t>
            </a:r>
            <a:r>
              <a:rPr lang="zh-CN" altLang="en-US" b="1" kern="0" dirty="0">
                <a:solidFill>
                  <a:srgbClr val="556076"/>
                </a:solidFill>
                <a:latin typeface="宋体"/>
              </a:rPr>
              <a:t>和</a:t>
            </a:r>
            <a:r>
              <a:rPr lang="en-US" altLang="zh-CN" b="1" kern="0" dirty="0">
                <a:solidFill>
                  <a:srgbClr val="556076"/>
                </a:solidFill>
                <a:latin typeface="宋体"/>
              </a:rPr>
              <a:t>TCA</a:t>
            </a:r>
            <a:r>
              <a:rPr lang="zh-CN" altLang="en-US" b="1" kern="0" dirty="0">
                <a:solidFill>
                  <a:srgbClr val="556076"/>
                </a:solidFill>
                <a:latin typeface="宋体"/>
              </a:rPr>
              <a:t>报文，在拓扑结构变化时只发送</a:t>
            </a:r>
            <a:r>
              <a:rPr lang="en-US" altLang="zh-CN" b="1" kern="0" dirty="0">
                <a:solidFill>
                  <a:srgbClr val="556076"/>
                </a:solidFill>
                <a:latin typeface="宋体"/>
              </a:rPr>
              <a:t>TC</a:t>
            </a:r>
            <a:r>
              <a:rPr lang="zh-CN" altLang="en-US" b="1" kern="0" dirty="0">
                <a:solidFill>
                  <a:srgbClr val="556076"/>
                </a:solidFill>
                <a:latin typeface="宋体"/>
              </a:rPr>
              <a:t>报文，收到</a:t>
            </a:r>
            <a:r>
              <a:rPr lang="en-US" altLang="zh-CN" b="1" kern="0" dirty="0">
                <a:solidFill>
                  <a:srgbClr val="556076"/>
                </a:solidFill>
                <a:latin typeface="宋体"/>
              </a:rPr>
              <a:t>TC</a:t>
            </a:r>
            <a:r>
              <a:rPr lang="zh-CN" altLang="en-US" b="1" kern="0" dirty="0">
                <a:solidFill>
                  <a:srgbClr val="556076"/>
                </a:solidFill>
                <a:latin typeface="宋体"/>
              </a:rPr>
              <a:t>报文的交换机直接刷新端口</a:t>
            </a:r>
            <a:r>
              <a:rPr lang="en-US" altLang="zh-CN" b="1" kern="0" dirty="0">
                <a:solidFill>
                  <a:srgbClr val="556076"/>
                </a:solidFill>
                <a:latin typeface="宋体"/>
              </a:rPr>
              <a:t>MAC</a:t>
            </a:r>
            <a:r>
              <a:rPr lang="zh-CN" altLang="en-US" b="1" kern="0" dirty="0">
                <a:solidFill>
                  <a:srgbClr val="556076"/>
                </a:solidFill>
                <a:latin typeface="宋体"/>
              </a:rPr>
              <a:t>地址。</a:t>
            </a:r>
            <a:endParaRPr lang="en-US" altLang="zh-CN" b="1" kern="0" dirty="0">
              <a:solidFill>
                <a:srgbClr val="556076"/>
              </a:solidFill>
              <a:latin typeface="宋体"/>
            </a:endParaRPr>
          </a:p>
          <a:p>
            <a:endParaRPr lang="en-US" altLang="zh-CN" b="1" kern="0" dirty="0">
              <a:solidFill>
                <a:srgbClr val="556076"/>
              </a:solidFill>
              <a:latin typeface="宋体"/>
            </a:endParaRPr>
          </a:p>
          <a:p>
            <a:r>
              <a:rPr lang="zh-CN" altLang="en-US" b="1" kern="0" dirty="0">
                <a:solidFill>
                  <a:srgbClr val="556076"/>
                </a:solidFill>
                <a:latin typeface="宋体"/>
              </a:rPr>
              <a:t>其中</a:t>
            </a:r>
            <a:r>
              <a:rPr lang="en-US" altLang="zh-CN" b="1" kern="0" dirty="0">
                <a:solidFill>
                  <a:srgbClr val="556076"/>
                </a:solidFill>
                <a:latin typeface="宋体"/>
              </a:rPr>
              <a:t>Flags</a:t>
            </a:r>
            <a:r>
              <a:rPr lang="zh-CN" altLang="en-US" b="1" kern="0" dirty="0">
                <a:solidFill>
                  <a:srgbClr val="556076"/>
                </a:solidFill>
                <a:latin typeface="宋体"/>
              </a:rPr>
              <a:t>字段中的</a:t>
            </a:r>
            <a:r>
              <a:rPr lang="en-US" altLang="zh-CN" b="1" kern="0" dirty="0">
                <a:solidFill>
                  <a:srgbClr val="556076"/>
                </a:solidFill>
                <a:latin typeface="宋体"/>
              </a:rPr>
              <a:t>bit1</a:t>
            </a:r>
            <a:r>
              <a:rPr lang="zh-CN" altLang="en-US" b="1" kern="0" dirty="0">
                <a:solidFill>
                  <a:srgbClr val="556076"/>
                </a:solidFill>
                <a:latin typeface="宋体"/>
              </a:rPr>
              <a:t>和</a:t>
            </a:r>
            <a:r>
              <a:rPr lang="en-US" altLang="zh-CN" b="1" kern="0" dirty="0">
                <a:solidFill>
                  <a:srgbClr val="556076"/>
                </a:solidFill>
                <a:latin typeface="宋体"/>
              </a:rPr>
              <a:t>bit6</a:t>
            </a:r>
            <a:r>
              <a:rPr lang="zh-CN" altLang="en-US" b="1" kern="0" dirty="0">
                <a:solidFill>
                  <a:srgbClr val="556076"/>
                </a:solidFill>
                <a:latin typeface="宋体"/>
              </a:rPr>
              <a:t>是用于指定端口的快速迁移。</a:t>
            </a:r>
            <a:endParaRPr lang="zh-CN" altLang="en-US" dirty="0">
              <a:solidFill>
                <a:srgbClr val="000000"/>
              </a:solidFill>
            </a:endParaRPr>
          </a:p>
        </p:txBody>
      </p:sp>
      <p:pic>
        <p:nvPicPr>
          <p:cNvPr id="8194" name="Picture 2"/>
          <p:cNvPicPr>
            <a:picLocks noChangeAspect="1" noChangeArrowheads="1"/>
          </p:cNvPicPr>
          <p:nvPr/>
        </p:nvPicPr>
        <p:blipFill>
          <a:blip r:embed="rId3" cstate="print"/>
          <a:srcRect/>
          <a:stretch>
            <a:fillRect/>
          </a:stretch>
        </p:blipFill>
        <p:spPr bwMode="auto">
          <a:xfrm>
            <a:off x="1214414" y="3110396"/>
            <a:ext cx="7229485" cy="909640"/>
          </a:xfrm>
          <a:prstGeom prst="rect">
            <a:avLst/>
          </a:prstGeom>
          <a:noFill/>
          <a:ln w="9525">
            <a:noFill/>
            <a:miter lim="800000"/>
            <a:headEnd/>
            <a:tailEnd/>
          </a:ln>
          <a:effectLst/>
        </p:spPr>
      </p:pic>
      <p:pic>
        <p:nvPicPr>
          <p:cNvPr id="8195" name="Picture 3"/>
          <p:cNvPicPr>
            <a:picLocks noChangeAspect="1" noChangeArrowheads="1"/>
          </p:cNvPicPr>
          <p:nvPr/>
        </p:nvPicPr>
        <p:blipFill>
          <a:blip r:embed="rId4" cstate="print"/>
          <a:srcRect/>
          <a:stretch>
            <a:fillRect/>
          </a:stretch>
        </p:blipFill>
        <p:spPr bwMode="auto">
          <a:xfrm>
            <a:off x="928662" y="4539156"/>
            <a:ext cx="7620008" cy="766761"/>
          </a:xfrm>
          <a:prstGeom prst="rect">
            <a:avLst/>
          </a:prstGeom>
          <a:noFill/>
          <a:ln w="9525">
            <a:noFill/>
            <a:miter lim="800000"/>
            <a:headEnd/>
            <a:tailEnd/>
          </a:ln>
          <a:effectLst/>
        </p:spPr>
      </p:pic>
      <p:sp>
        <p:nvSpPr>
          <p:cNvPr id="8" name="TextBox 7"/>
          <p:cNvSpPr txBox="1"/>
          <p:nvPr/>
        </p:nvSpPr>
        <p:spPr>
          <a:xfrm>
            <a:off x="3714744" y="4039090"/>
            <a:ext cx="1643074" cy="338554"/>
          </a:xfrm>
          <a:prstGeom prst="rect">
            <a:avLst/>
          </a:prstGeom>
          <a:noFill/>
        </p:spPr>
        <p:txBody>
          <a:bodyPr wrap="square" rtlCol="0">
            <a:spAutoFit/>
          </a:bodyPr>
          <a:lstStyle/>
          <a:p>
            <a:r>
              <a:rPr lang="en-US" altLang="zh-CN" sz="1600" b="1" kern="0" dirty="0">
                <a:solidFill>
                  <a:srgbClr val="556076"/>
                </a:solidFill>
                <a:latin typeface="宋体"/>
              </a:rPr>
              <a:t>STP flag</a:t>
            </a:r>
            <a:r>
              <a:rPr lang="zh-CN" altLang="en-US" sz="1600" b="1" kern="0" dirty="0">
                <a:solidFill>
                  <a:srgbClr val="556076"/>
                </a:solidFill>
                <a:latin typeface="宋体"/>
              </a:rPr>
              <a:t>字段</a:t>
            </a:r>
          </a:p>
        </p:txBody>
      </p:sp>
      <p:sp>
        <p:nvSpPr>
          <p:cNvPr id="9" name="TextBox 8"/>
          <p:cNvSpPr txBox="1"/>
          <p:nvPr/>
        </p:nvSpPr>
        <p:spPr>
          <a:xfrm>
            <a:off x="3643306" y="5610726"/>
            <a:ext cx="1643074" cy="338554"/>
          </a:xfrm>
          <a:prstGeom prst="rect">
            <a:avLst/>
          </a:prstGeom>
          <a:noFill/>
        </p:spPr>
        <p:txBody>
          <a:bodyPr wrap="square" rtlCol="0">
            <a:spAutoFit/>
          </a:bodyPr>
          <a:lstStyle/>
          <a:p>
            <a:r>
              <a:rPr lang="en-US" altLang="zh-CN" sz="1600" b="1" kern="0">
                <a:solidFill>
                  <a:srgbClr val="556076"/>
                </a:solidFill>
                <a:latin typeface="宋体"/>
              </a:rPr>
              <a:t>RSTP flag</a:t>
            </a:r>
            <a:r>
              <a:rPr lang="zh-CN" altLang="en-US" sz="1600" b="1" kern="0">
                <a:solidFill>
                  <a:srgbClr val="556076"/>
                </a:solidFill>
                <a:latin typeface="宋体"/>
              </a:rPr>
              <a:t>字段</a:t>
            </a:r>
          </a:p>
        </p:txBody>
      </p:sp>
    </p:spTree>
    <p:extLst>
      <p:ext uri="{BB962C8B-B14F-4D97-AF65-F5344CB8AC3E}">
        <p14:creationId xmlns:p14="http://schemas.microsoft.com/office/powerpoint/2010/main" val="3412470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RSTP</a:t>
            </a:r>
            <a:endParaRPr lang="zh-CN" altLang="en-US"/>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1/14/2018</a:t>
            </a:fld>
            <a:endParaRPr lang="en-US" altLang="zh-CN"/>
          </a:p>
        </p:txBody>
      </p:sp>
      <p:sp>
        <p:nvSpPr>
          <p:cNvPr id="5" name="Rectangle 3"/>
          <p:cNvSpPr txBox="1">
            <a:spLocks noChangeArrowheads="1"/>
          </p:cNvSpPr>
          <p:nvPr/>
        </p:nvSpPr>
        <p:spPr bwMode="auto">
          <a:xfrm>
            <a:off x="457200" y="1066800"/>
            <a:ext cx="8458200" cy="52911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fontAlgn="ctr">
              <a:lnSpc>
                <a:spcPct val="150000"/>
              </a:lnSpc>
              <a:spcBef>
                <a:spcPct val="10000"/>
              </a:spcBef>
              <a:spcAft>
                <a:spcPct val="10000"/>
              </a:spcAft>
              <a:defRPr/>
            </a:pPr>
            <a:r>
              <a:rPr lang="en-US" altLang="zh-CN" sz="2400" b="1" kern="0" dirty="0">
                <a:solidFill>
                  <a:srgbClr val="556076"/>
                </a:solidFill>
              </a:rPr>
              <a:t>2.3 </a:t>
            </a:r>
            <a:r>
              <a:rPr lang="zh-CN" altLang="en-US" sz="2400" b="1" kern="0" dirty="0">
                <a:solidFill>
                  <a:srgbClr val="556076"/>
                </a:solidFill>
              </a:rPr>
              <a:t>端口的快速迁移</a:t>
            </a:r>
            <a:endParaRPr lang="en-US" altLang="zh-CN" sz="2400" b="1" kern="0" dirty="0">
              <a:solidFill>
                <a:srgbClr val="556076"/>
              </a:solidFill>
            </a:endParaRPr>
          </a:p>
          <a:p>
            <a:pPr marL="342900" lvl="0" indent="-342900" fontAlgn="ctr">
              <a:lnSpc>
                <a:spcPct val="150000"/>
              </a:lnSpc>
              <a:spcBef>
                <a:spcPct val="10000"/>
              </a:spcBef>
              <a:spcAft>
                <a:spcPct val="10000"/>
              </a:spcAft>
              <a:buFontTx/>
              <a:buChar char="•"/>
              <a:defRPr/>
            </a:pPr>
            <a:r>
              <a:rPr lang="en-US" altLang="en-US" b="1" kern="0" dirty="0">
                <a:solidFill>
                  <a:srgbClr val="556076"/>
                </a:solidFill>
              </a:rPr>
              <a:t>Forwarding </a:t>
            </a:r>
            <a:r>
              <a:rPr lang="en-US" altLang="en-US" b="1" kern="0" dirty="0">
                <a:solidFill>
                  <a:srgbClr val="556076"/>
                </a:solidFill>
                <a:sym typeface="Wingdings" pitchFamily="2" charset="2"/>
              </a:rPr>
              <a:t></a:t>
            </a:r>
            <a:r>
              <a:rPr lang="en-US" altLang="en-US" b="1" kern="0" dirty="0">
                <a:solidFill>
                  <a:srgbClr val="556076"/>
                </a:solidFill>
              </a:rPr>
              <a:t>Discarding</a:t>
            </a:r>
          </a:p>
          <a:p>
            <a:pPr marL="342900" lvl="0" indent="-342900" fontAlgn="ctr">
              <a:lnSpc>
                <a:spcPct val="150000"/>
              </a:lnSpc>
              <a:spcBef>
                <a:spcPct val="10000"/>
              </a:spcBef>
              <a:spcAft>
                <a:spcPct val="10000"/>
              </a:spcAft>
              <a:defRPr/>
            </a:pPr>
            <a:r>
              <a:rPr lang="en-US" altLang="zh-CN" b="1" kern="0" dirty="0">
                <a:solidFill>
                  <a:srgbClr val="556076"/>
                </a:solidFill>
              </a:rPr>
              <a:t>		</a:t>
            </a:r>
            <a:r>
              <a:rPr lang="zh-CN" altLang="en-US" b="1" kern="0" dirty="0">
                <a:solidFill>
                  <a:srgbClr val="556076"/>
                </a:solidFill>
              </a:rPr>
              <a:t>若某条链路失效，即链路两端的端口从转发态变为阻塞态。从生成树协议的目的来看，并不会使得网络形成环路。</a:t>
            </a:r>
            <a:r>
              <a:rPr lang="en-US" altLang="zh-CN" b="1" kern="0" dirty="0">
                <a:solidFill>
                  <a:srgbClr val="556076"/>
                </a:solidFill>
              </a:rPr>
              <a:t>RSTP</a:t>
            </a:r>
            <a:r>
              <a:rPr lang="zh-CN" altLang="en-US" b="1" kern="0" dirty="0">
                <a:solidFill>
                  <a:srgbClr val="556076"/>
                </a:solidFill>
              </a:rPr>
              <a:t>仅需要找到处于合适的阻塞态端口，并将其转为转发态，使拓扑重新连通起来。由于</a:t>
            </a:r>
            <a:r>
              <a:rPr lang="en-US" altLang="zh-CN" b="1" kern="0" dirty="0">
                <a:solidFill>
                  <a:srgbClr val="556076"/>
                </a:solidFill>
              </a:rPr>
              <a:t>RSTP</a:t>
            </a:r>
            <a:r>
              <a:rPr lang="zh-CN" altLang="en-US" b="1" kern="0" dirty="0">
                <a:solidFill>
                  <a:srgbClr val="556076"/>
                </a:solidFill>
              </a:rPr>
              <a:t>在计算时已经分配好</a:t>
            </a:r>
            <a:r>
              <a:rPr lang="en-US" altLang="zh-CN" b="1" kern="0" dirty="0">
                <a:solidFill>
                  <a:srgbClr val="556076"/>
                </a:solidFill>
              </a:rPr>
              <a:t>RP</a:t>
            </a:r>
            <a:r>
              <a:rPr lang="zh-CN" altLang="en-US" b="1" kern="0" dirty="0">
                <a:solidFill>
                  <a:srgbClr val="556076"/>
                </a:solidFill>
              </a:rPr>
              <a:t>的备份端口</a:t>
            </a:r>
            <a:r>
              <a:rPr lang="en-US" altLang="zh-CN" b="1" kern="0" dirty="0">
                <a:solidFill>
                  <a:srgbClr val="556076"/>
                </a:solidFill>
              </a:rPr>
              <a:t>AP</a:t>
            </a:r>
            <a:r>
              <a:rPr lang="zh-CN" altLang="en-US" b="1" kern="0" dirty="0">
                <a:solidFill>
                  <a:srgbClr val="556076"/>
                </a:solidFill>
              </a:rPr>
              <a:t>，因此若从转发态变为阻塞态的是</a:t>
            </a:r>
            <a:r>
              <a:rPr lang="en-US" altLang="zh-CN" b="1" kern="0" dirty="0">
                <a:solidFill>
                  <a:srgbClr val="556076"/>
                </a:solidFill>
              </a:rPr>
              <a:t>RP</a:t>
            </a:r>
            <a:r>
              <a:rPr lang="zh-CN" altLang="en-US" b="1" kern="0" dirty="0">
                <a:solidFill>
                  <a:srgbClr val="556076"/>
                </a:solidFill>
              </a:rPr>
              <a:t>，则把对应的</a:t>
            </a:r>
            <a:r>
              <a:rPr lang="en-US" altLang="zh-CN" b="1" kern="0" dirty="0">
                <a:solidFill>
                  <a:srgbClr val="556076"/>
                </a:solidFill>
              </a:rPr>
              <a:t>AP</a:t>
            </a:r>
            <a:r>
              <a:rPr lang="zh-CN" altLang="en-US" b="1" kern="0" dirty="0">
                <a:solidFill>
                  <a:srgbClr val="556076"/>
                </a:solidFill>
              </a:rPr>
              <a:t>改为转发态；同理，</a:t>
            </a:r>
            <a:r>
              <a:rPr lang="en-US" altLang="zh-CN" b="1" kern="0" dirty="0">
                <a:solidFill>
                  <a:srgbClr val="556076"/>
                </a:solidFill>
              </a:rPr>
              <a:t>DP</a:t>
            </a:r>
            <a:r>
              <a:rPr lang="zh-CN" altLang="en-US" b="1" kern="0" dirty="0">
                <a:solidFill>
                  <a:srgbClr val="556076"/>
                </a:solidFill>
              </a:rPr>
              <a:t>的阻塞也可置相应的</a:t>
            </a:r>
            <a:r>
              <a:rPr lang="en-US" altLang="zh-CN" b="1" kern="0" dirty="0">
                <a:solidFill>
                  <a:srgbClr val="556076"/>
                </a:solidFill>
              </a:rPr>
              <a:t>BP</a:t>
            </a:r>
            <a:r>
              <a:rPr lang="zh-CN" altLang="en-US" b="1" kern="0" dirty="0">
                <a:solidFill>
                  <a:srgbClr val="556076"/>
                </a:solidFill>
              </a:rPr>
              <a:t>为转发来实现。而</a:t>
            </a:r>
            <a:r>
              <a:rPr lang="en-US" altLang="zh-CN" b="1" kern="0" dirty="0">
                <a:solidFill>
                  <a:srgbClr val="556076"/>
                </a:solidFill>
              </a:rPr>
              <a:t>EP</a:t>
            </a:r>
            <a:r>
              <a:rPr lang="zh-CN" altLang="en-US" b="1" kern="0" dirty="0">
                <a:solidFill>
                  <a:srgbClr val="556076"/>
                </a:solidFill>
              </a:rPr>
              <a:t>并不影响生成树的计算，故忽略。这样，当某个（些）端口状态从转发到阻塞，对于</a:t>
            </a:r>
            <a:r>
              <a:rPr lang="en-US" altLang="zh-CN" b="1" kern="0" dirty="0">
                <a:solidFill>
                  <a:srgbClr val="556076"/>
                </a:solidFill>
              </a:rPr>
              <a:t>RSTP</a:t>
            </a:r>
            <a:r>
              <a:rPr lang="zh-CN" altLang="en-US" b="1" kern="0" dirty="0">
                <a:solidFill>
                  <a:srgbClr val="556076"/>
                </a:solidFill>
              </a:rPr>
              <a:t>而言，无需重新计算。</a:t>
            </a:r>
            <a:r>
              <a:rPr lang="en-US" altLang="zh-CN" b="1" kern="0" dirty="0">
                <a:solidFill>
                  <a:srgbClr val="556076"/>
                </a:solidFill>
              </a:rPr>
              <a:t>	</a:t>
            </a:r>
            <a:endParaRPr lang="zh-CN" altLang="en-US" sz="2400" b="1" kern="0" dirty="0">
              <a:solidFill>
                <a:srgbClr val="556076"/>
              </a:solidFill>
            </a:endParaRPr>
          </a:p>
          <a:p>
            <a:pPr marL="342900" lvl="0" indent="-342900" fontAlgn="ctr">
              <a:lnSpc>
                <a:spcPct val="150000"/>
              </a:lnSpc>
              <a:spcBef>
                <a:spcPct val="10000"/>
              </a:spcBef>
              <a:spcAft>
                <a:spcPct val="10000"/>
              </a:spcAft>
              <a:buFontTx/>
              <a:buChar char="•"/>
              <a:defRPr/>
            </a:pPr>
            <a:endParaRPr lang="en-US" altLang="zh-CN" b="1" kern="0" dirty="0">
              <a:solidFill>
                <a:srgbClr val="55607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一、网络性能四大指标</a:t>
            </a:r>
            <a:br>
              <a:rPr lang="en-US" altLang="zh-CN" dirty="0"/>
            </a:br>
            <a:r>
              <a:rPr lang="zh-CN" altLang="en-US" dirty="0"/>
              <a:t>二、</a:t>
            </a:r>
            <a:r>
              <a:rPr lang="en-US" altLang="zh-CN" dirty="0"/>
              <a:t>QOS</a:t>
            </a:r>
            <a:r>
              <a:rPr lang="zh-CN" altLang="en-US" dirty="0"/>
              <a:t>简介</a:t>
            </a:r>
            <a:br>
              <a:rPr lang="en-US" altLang="zh-CN" dirty="0"/>
            </a:br>
            <a:r>
              <a:rPr lang="zh-CN" altLang="en-US" dirty="0"/>
              <a:t>二、拥塞管理</a:t>
            </a:r>
            <a:br>
              <a:rPr lang="en-US" altLang="zh-CN" dirty="0"/>
            </a:br>
            <a:r>
              <a:rPr lang="zh-CN" altLang="en-US" dirty="0"/>
              <a:t>三、拥塞避免</a:t>
            </a:r>
            <a:br>
              <a:rPr lang="en-US" altLang="zh-CN" dirty="0"/>
            </a:br>
            <a:r>
              <a:rPr lang="zh-CN" altLang="en-US" dirty="0"/>
              <a:t>四、总结</a:t>
            </a:r>
          </a:p>
        </p:txBody>
      </p:sp>
      <p:sp>
        <p:nvSpPr>
          <p:cNvPr id="4" name="日期占位符 3"/>
          <p:cNvSpPr>
            <a:spLocks noGrp="1"/>
          </p:cNvSpPr>
          <p:nvPr>
            <p:ph type="dt" sz="half" idx="10"/>
          </p:nvPr>
        </p:nvSpPr>
        <p:spPr/>
        <p:txBody>
          <a:bodyPr/>
          <a:lstStyle/>
          <a:p>
            <a:pPr>
              <a:defRPr/>
            </a:pPr>
            <a:fld id="{D3DB019D-1388-4EBF-8EE7-DA74F48D13CF}" type="datetime1">
              <a:rPr lang="en-US" smtClean="0"/>
              <a:pPr>
                <a:defRPr/>
              </a:pPr>
              <a:t>1/14/2018</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RSTP</a:t>
            </a:r>
            <a:endParaRPr lang="zh-CN" altLang="en-US"/>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1/14/2018</a:t>
            </a:fld>
            <a:endParaRPr lang="en-US" altLang="zh-CN" dirty="0"/>
          </a:p>
        </p:txBody>
      </p:sp>
      <p:sp>
        <p:nvSpPr>
          <p:cNvPr id="5" name="Rectangle 3"/>
          <p:cNvSpPr txBox="1">
            <a:spLocks noChangeArrowheads="1"/>
          </p:cNvSpPr>
          <p:nvPr/>
        </p:nvSpPr>
        <p:spPr bwMode="auto">
          <a:xfrm>
            <a:off x="457200" y="1066800"/>
            <a:ext cx="8458200" cy="52911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fontAlgn="ctr">
              <a:lnSpc>
                <a:spcPct val="150000"/>
              </a:lnSpc>
              <a:spcBef>
                <a:spcPct val="10000"/>
              </a:spcBef>
              <a:spcAft>
                <a:spcPct val="10000"/>
              </a:spcAft>
              <a:buFontTx/>
              <a:buChar char="•"/>
              <a:defRPr/>
            </a:pPr>
            <a:r>
              <a:rPr lang="en-US" altLang="en-US" b="1" kern="0" dirty="0">
                <a:solidFill>
                  <a:srgbClr val="556076"/>
                </a:solidFill>
              </a:rPr>
              <a:t>Discarding </a:t>
            </a:r>
            <a:r>
              <a:rPr lang="en-US" altLang="en-US" b="1" kern="0" dirty="0">
                <a:solidFill>
                  <a:srgbClr val="556076"/>
                </a:solidFill>
                <a:sym typeface="Wingdings" pitchFamily="2" charset="2"/>
              </a:rPr>
              <a:t></a:t>
            </a:r>
            <a:r>
              <a:rPr lang="en-US" altLang="en-US" b="1" kern="0" dirty="0">
                <a:solidFill>
                  <a:srgbClr val="556076"/>
                </a:solidFill>
              </a:rPr>
              <a:t> Forwarding</a:t>
            </a:r>
          </a:p>
          <a:p>
            <a:pPr marL="342900" indent="-342900" fontAlgn="ctr" latinLnBrk="1">
              <a:lnSpc>
                <a:spcPct val="150000"/>
              </a:lnSpc>
              <a:spcBef>
                <a:spcPct val="10000"/>
              </a:spcBef>
              <a:spcAft>
                <a:spcPct val="10000"/>
              </a:spcAft>
              <a:defRPr/>
            </a:pPr>
            <a:r>
              <a:rPr lang="en-US" altLang="zh-CN" b="1" kern="0" dirty="0">
                <a:solidFill>
                  <a:srgbClr val="556076"/>
                </a:solidFill>
              </a:rPr>
              <a:t>		</a:t>
            </a:r>
            <a:r>
              <a:rPr lang="zh-CN" altLang="en-US" b="1" kern="0" dirty="0">
                <a:solidFill>
                  <a:srgbClr val="556076"/>
                </a:solidFill>
              </a:rPr>
              <a:t>由于某条链路的连通有可能导致生成树成环。在</a:t>
            </a:r>
            <a:r>
              <a:rPr lang="en-US" altLang="zh-CN" b="1" kern="0" dirty="0">
                <a:solidFill>
                  <a:srgbClr val="556076"/>
                </a:solidFill>
              </a:rPr>
              <a:t>RSTP</a:t>
            </a:r>
            <a:r>
              <a:rPr lang="zh-CN" altLang="en-US" b="1" kern="0" dirty="0">
                <a:solidFill>
                  <a:srgbClr val="556076"/>
                </a:solidFill>
              </a:rPr>
              <a:t>里，该行为定义为</a:t>
            </a:r>
            <a:r>
              <a:rPr lang="en-US" altLang="zh-CN" b="1" kern="0" dirty="0">
                <a:solidFill>
                  <a:srgbClr val="556076"/>
                </a:solidFill>
              </a:rPr>
              <a:t>DP</a:t>
            </a:r>
            <a:r>
              <a:rPr lang="zh-CN" altLang="en-US" b="1" kern="0" dirty="0">
                <a:solidFill>
                  <a:srgbClr val="556076"/>
                </a:solidFill>
              </a:rPr>
              <a:t>从阻塞态转化为转发态，对应的检查机制就是</a:t>
            </a:r>
            <a:r>
              <a:rPr lang="en-US" altLang="zh-CN" b="1" kern="0" dirty="0">
                <a:solidFill>
                  <a:srgbClr val="556076"/>
                </a:solidFill>
              </a:rPr>
              <a:t>P/A</a:t>
            </a:r>
            <a:r>
              <a:rPr lang="zh-CN" altLang="en-US" b="1" kern="0" dirty="0">
                <a:solidFill>
                  <a:srgbClr val="556076"/>
                </a:solidFill>
              </a:rPr>
              <a:t>（</a:t>
            </a:r>
            <a:r>
              <a:rPr lang="en-US" altLang="zh-CN" b="1" kern="0" dirty="0">
                <a:solidFill>
                  <a:srgbClr val="556076"/>
                </a:solidFill>
              </a:rPr>
              <a:t>Proposal/Agreement</a:t>
            </a:r>
            <a:r>
              <a:rPr lang="zh-CN" altLang="en-US" b="1" kern="0" dirty="0">
                <a:solidFill>
                  <a:srgbClr val="556076"/>
                </a:solidFill>
              </a:rPr>
              <a:t>）机制，即需要进入转发态的</a:t>
            </a:r>
            <a:r>
              <a:rPr lang="en-US" altLang="zh-CN" b="1" kern="0" dirty="0">
                <a:solidFill>
                  <a:srgbClr val="556076"/>
                </a:solidFill>
              </a:rPr>
              <a:t>DP</a:t>
            </a:r>
            <a:r>
              <a:rPr lang="zh-CN" altLang="en-US" b="1" kern="0" dirty="0">
                <a:solidFill>
                  <a:srgbClr val="556076"/>
                </a:solidFill>
              </a:rPr>
              <a:t>，建议对端</a:t>
            </a:r>
            <a:r>
              <a:rPr lang="en-US" altLang="zh-CN" b="1" kern="0" dirty="0">
                <a:solidFill>
                  <a:srgbClr val="556076"/>
                </a:solidFill>
              </a:rPr>
              <a:t>RP</a:t>
            </a:r>
            <a:r>
              <a:rPr lang="zh-CN" altLang="en-US" b="1" kern="0" dirty="0">
                <a:solidFill>
                  <a:srgbClr val="556076"/>
                </a:solidFill>
              </a:rPr>
              <a:t>进行同步，待收到</a:t>
            </a:r>
            <a:r>
              <a:rPr lang="en-US" altLang="zh-CN" b="1" kern="0" dirty="0">
                <a:solidFill>
                  <a:srgbClr val="556076"/>
                </a:solidFill>
              </a:rPr>
              <a:t>Agreement</a:t>
            </a:r>
            <a:r>
              <a:rPr lang="zh-CN" altLang="en-US" b="1" kern="0" dirty="0">
                <a:solidFill>
                  <a:srgbClr val="556076"/>
                </a:solidFill>
              </a:rPr>
              <a:t> “同意”消息后进入转发态。</a:t>
            </a:r>
          </a:p>
          <a:p>
            <a:pPr marL="342900" indent="-342900" fontAlgn="ctr">
              <a:lnSpc>
                <a:spcPct val="150000"/>
              </a:lnSpc>
              <a:spcBef>
                <a:spcPct val="10000"/>
              </a:spcBef>
              <a:spcAft>
                <a:spcPct val="10000"/>
              </a:spcAft>
              <a:defRPr/>
            </a:pPr>
            <a:r>
              <a:rPr lang="en-US" altLang="zh-CN" b="1" kern="0" dirty="0">
                <a:solidFill>
                  <a:srgbClr val="556076"/>
                </a:solidFill>
              </a:rPr>
              <a:t>		</a:t>
            </a:r>
            <a:r>
              <a:rPr lang="zh-CN" altLang="en-US" b="1" kern="0" dirty="0">
                <a:solidFill>
                  <a:srgbClr val="556076"/>
                </a:solidFill>
              </a:rPr>
              <a:t>对端</a:t>
            </a:r>
            <a:r>
              <a:rPr lang="en-US" altLang="zh-CN" b="1" kern="0" dirty="0">
                <a:solidFill>
                  <a:srgbClr val="556076"/>
                </a:solidFill>
              </a:rPr>
              <a:t>Bridge</a:t>
            </a:r>
            <a:r>
              <a:rPr lang="zh-CN" altLang="en-US" b="1" kern="0" dirty="0">
                <a:solidFill>
                  <a:srgbClr val="556076"/>
                </a:solidFill>
              </a:rPr>
              <a:t>的</a:t>
            </a:r>
            <a:r>
              <a:rPr lang="en-US" altLang="zh-CN" b="1" kern="0" dirty="0">
                <a:solidFill>
                  <a:srgbClr val="556076"/>
                </a:solidFill>
              </a:rPr>
              <a:t>RP</a:t>
            </a:r>
            <a:r>
              <a:rPr lang="zh-CN" altLang="en-US" b="1" kern="0" dirty="0">
                <a:solidFill>
                  <a:srgbClr val="556076"/>
                </a:solidFill>
              </a:rPr>
              <a:t>在接收到“建议”消息后，对自身端口进行同步，同步分两种类型：若端口为</a:t>
            </a:r>
            <a:r>
              <a:rPr lang="en-US" altLang="zh-CN" b="1" kern="0" dirty="0">
                <a:solidFill>
                  <a:srgbClr val="556076"/>
                </a:solidFill>
              </a:rPr>
              <a:t>EP</a:t>
            </a:r>
            <a:r>
              <a:rPr lang="zh-CN" altLang="en-US" b="1" kern="0" dirty="0">
                <a:solidFill>
                  <a:srgbClr val="556076"/>
                </a:solidFill>
              </a:rPr>
              <a:t>，或者原来就是非转发态，则为“已同步”；若端口原来为转发态，则阻塞该端口。然后</a:t>
            </a:r>
            <a:r>
              <a:rPr lang="en-US" altLang="zh-CN" b="1" kern="0" dirty="0">
                <a:solidFill>
                  <a:srgbClr val="556076"/>
                </a:solidFill>
              </a:rPr>
              <a:t>RP</a:t>
            </a:r>
            <a:r>
              <a:rPr lang="zh-CN" altLang="en-US" b="1" kern="0" dirty="0">
                <a:solidFill>
                  <a:srgbClr val="556076"/>
                </a:solidFill>
              </a:rPr>
              <a:t>进入转发态并返回“同意”消息给“建议”消息发送方。</a:t>
            </a:r>
            <a:endParaRPr lang="en-US" altLang="zh-CN" b="1" kern="0" dirty="0">
              <a:solidFill>
                <a:srgbClr val="556076"/>
              </a:solidFill>
            </a:endParaRPr>
          </a:p>
          <a:p>
            <a:pPr marL="342900" indent="342900" fontAlgn="ctr">
              <a:lnSpc>
                <a:spcPct val="150000"/>
              </a:lnSpc>
              <a:spcBef>
                <a:spcPct val="10000"/>
              </a:spcBef>
              <a:spcAft>
                <a:spcPct val="10000"/>
              </a:spcAft>
              <a:defRPr/>
            </a:pPr>
            <a:r>
              <a:rPr lang="zh-CN" altLang="en-US" b="1" kern="0" dirty="0">
                <a:solidFill>
                  <a:srgbClr val="556076"/>
                </a:solidFill>
              </a:rPr>
              <a:t>    原</a:t>
            </a:r>
            <a:r>
              <a:rPr lang="en-US" altLang="zh-CN" b="1" kern="0" dirty="0">
                <a:solidFill>
                  <a:srgbClr val="556076"/>
                </a:solidFill>
              </a:rPr>
              <a:t>Bridge</a:t>
            </a:r>
            <a:r>
              <a:rPr lang="zh-CN" altLang="en-US" b="1" kern="0" dirty="0">
                <a:solidFill>
                  <a:srgbClr val="556076"/>
                </a:solidFill>
              </a:rPr>
              <a:t>的</a:t>
            </a:r>
            <a:r>
              <a:rPr lang="en-US" altLang="zh-CN" b="1" kern="0" dirty="0">
                <a:solidFill>
                  <a:srgbClr val="556076"/>
                </a:solidFill>
              </a:rPr>
              <a:t>DP</a:t>
            </a:r>
            <a:r>
              <a:rPr lang="zh-CN" altLang="en-US" b="1" kern="0" dirty="0">
                <a:solidFill>
                  <a:srgbClr val="556076"/>
                </a:solidFill>
              </a:rPr>
              <a:t>在收到</a:t>
            </a:r>
            <a:r>
              <a:rPr lang="en-US" altLang="zh-CN" b="1" kern="0" dirty="0">
                <a:solidFill>
                  <a:srgbClr val="556076"/>
                </a:solidFill>
              </a:rPr>
              <a:t>Agreement</a:t>
            </a:r>
            <a:r>
              <a:rPr lang="zh-CN" altLang="en-US" b="1" kern="0" dirty="0">
                <a:solidFill>
                  <a:srgbClr val="556076"/>
                </a:solidFill>
              </a:rPr>
              <a:t>同意消息后立即进入转发态。</a:t>
            </a:r>
          </a:p>
          <a:p>
            <a:pPr marL="342900" lvl="0" indent="-342900" fontAlgn="ctr">
              <a:lnSpc>
                <a:spcPct val="150000"/>
              </a:lnSpc>
              <a:spcBef>
                <a:spcPct val="10000"/>
              </a:spcBef>
              <a:spcAft>
                <a:spcPct val="10000"/>
              </a:spcAft>
              <a:buFontTx/>
              <a:buChar char="•"/>
              <a:defRPr/>
            </a:pPr>
            <a:endParaRPr lang="en-US" altLang="zh-CN" b="1" kern="0" dirty="0">
              <a:solidFill>
                <a:srgbClr val="556076"/>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RSTP</a:t>
            </a:r>
            <a:endParaRPr lang="zh-CN" altLang="en-US" dirty="0"/>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1/14/2018</a:t>
            </a:fld>
            <a:endParaRPr lang="en-US" altLang="zh-CN"/>
          </a:p>
        </p:txBody>
      </p:sp>
      <p:sp>
        <p:nvSpPr>
          <p:cNvPr id="5" name="Rectangle 3"/>
          <p:cNvSpPr txBox="1">
            <a:spLocks noChangeArrowheads="1"/>
          </p:cNvSpPr>
          <p:nvPr/>
        </p:nvSpPr>
        <p:spPr bwMode="auto">
          <a:xfrm>
            <a:off x="457200" y="1066800"/>
            <a:ext cx="8458200" cy="25050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ctr">
              <a:lnSpc>
                <a:spcPct val="150000"/>
              </a:lnSpc>
              <a:spcBef>
                <a:spcPct val="10000"/>
              </a:spcBef>
              <a:spcAft>
                <a:spcPct val="10000"/>
              </a:spcAft>
              <a:defRPr/>
            </a:pPr>
            <a:r>
              <a:rPr lang="en-US" altLang="en-US" sz="2400" b="1" kern="0" dirty="0">
                <a:solidFill>
                  <a:srgbClr val="556076"/>
                </a:solidFill>
              </a:rPr>
              <a:t>2.4 P/A</a:t>
            </a:r>
            <a:r>
              <a:rPr lang="zh-CN" altLang="en-US" sz="2400" b="1" kern="0" dirty="0">
                <a:solidFill>
                  <a:srgbClr val="556076"/>
                </a:solidFill>
              </a:rPr>
              <a:t>机制流程（指定端口的快速迁移）</a:t>
            </a:r>
            <a:endParaRPr lang="en-US" altLang="en-US" sz="2400" b="1" kern="0" dirty="0">
              <a:solidFill>
                <a:srgbClr val="556076"/>
              </a:solidFill>
            </a:endParaRPr>
          </a:p>
          <a:p>
            <a:pPr marL="342900" indent="-342900" fontAlgn="ctr">
              <a:lnSpc>
                <a:spcPct val="150000"/>
              </a:lnSpc>
              <a:spcBef>
                <a:spcPct val="10000"/>
              </a:spcBef>
              <a:spcAft>
                <a:spcPct val="10000"/>
              </a:spcAft>
              <a:defRPr/>
            </a:pPr>
            <a:r>
              <a:rPr lang="en-US" altLang="zh-CN" b="1" kern="0" dirty="0">
                <a:solidFill>
                  <a:srgbClr val="556076"/>
                </a:solidFill>
              </a:rPr>
              <a:t>		</a:t>
            </a:r>
            <a:r>
              <a:rPr lang="zh-CN" altLang="en-US" sz="1600" b="1" kern="0" dirty="0">
                <a:solidFill>
                  <a:srgbClr val="556076"/>
                </a:solidFill>
              </a:rPr>
              <a:t>（一）</a:t>
            </a:r>
            <a:r>
              <a:rPr lang="en-US" altLang="zh-CN" sz="1600" b="1" kern="0" dirty="0">
                <a:solidFill>
                  <a:srgbClr val="556076"/>
                </a:solidFill>
              </a:rPr>
              <a:t>B</a:t>
            </a:r>
            <a:r>
              <a:rPr lang="zh-CN" altLang="en-US" sz="1600" b="1" kern="0" dirty="0">
                <a:solidFill>
                  <a:srgbClr val="556076"/>
                </a:solidFill>
              </a:rPr>
              <a:t>、</a:t>
            </a:r>
            <a:r>
              <a:rPr lang="en-US" altLang="zh-CN" sz="1600" b="1" kern="0" dirty="0">
                <a:solidFill>
                  <a:srgbClr val="556076"/>
                </a:solidFill>
              </a:rPr>
              <a:t>E</a:t>
            </a:r>
            <a:r>
              <a:rPr lang="zh-CN" altLang="en-US" sz="1600" b="1" kern="0" dirty="0">
                <a:solidFill>
                  <a:srgbClr val="556076"/>
                </a:solidFill>
              </a:rPr>
              <a:t>之间建立一条新链路，首先进行端口角色选择；</a:t>
            </a:r>
            <a:endParaRPr lang="en-US" altLang="zh-CN" sz="1600" b="1" kern="0" dirty="0">
              <a:solidFill>
                <a:srgbClr val="556076"/>
              </a:solidFill>
            </a:endParaRPr>
          </a:p>
          <a:p>
            <a:pPr marL="342900" indent="-342900" fontAlgn="ctr">
              <a:lnSpc>
                <a:spcPct val="150000"/>
              </a:lnSpc>
              <a:spcBef>
                <a:spcPct val="10000"/>
              </a:spcBef>
              <a:spcAft>
                <a:spcPct val="10000"/>
              </a:spcAft>
              <a:defRPr/>
            </a:pPr>
            <a:r>
              <a:rPr lang="en-US" altLang="zh-CN" sz="1600" b="1" kern="0" dirty="0">
                <a:solidFill>
                  <a:srgbClr val="556076"/>
                </a:solidFill>
              </a:rPr>
              <a:t>		</a:t>
            </a:r>
            <a:r>
              <a:rPr lang="zh-CN" altLang="en-US" sz="1600" b="1" kern="0" dirty="0">
                <a:solidFill>
                  <a:srgbClr val="556076"/>
                </a:solidFill>
              </a:rPr>
              <a:t>（二）</a:t>
            </a:r>
            <a:r>
              <a:rPr lang="en-US" altLang="zh-CN" sz="1600" b="1" kern="0" dirty="0">
                <a:solidFill>
                  <a:srgbClr val="556076"/>
                </a:solidFill>
              </a:rPr>
              <a:t>B</a:t>
            </a:r>
            <a:r>
              <a:rPr lang="zh-CN" altLang="en-US" sz="1600" b="1" kern="0" dirty="0">
                <a:solidFill>
                  <a:srgbClr val="556076"/>
                </a:solidFill>
              </a:rPr>
              <a:t>、</a:t>
            </a:r>
            <a:r>
              <a:rPr lang="en-US" altLang="zh-CN" sz="1600" b="1" kern="0" dirty="0">
                <a:solidFill>
                  <a:srgbClr val="556076"/>
                </a:solidFill>
              </a:rPr>
              <a:t>E</a:t>
            </a:r>
            <a:r>
              <a:rPr lang="zh-CN" altLang="en-US" sz="1600" b="1" kern="0" dirty="0">
                <a:solidFill>
                  <a:srgbClr val="556076"/>
                </a:solidFill>
              </a:rPr>
              <a:t>通过该链路交换</a:t>
            </a:r>
            <a:r>
              <a:rPr lang="en-US" altLang="zh-CN" sz="1600" b="1" kern="0" dirty="0">
                <a:solidFill>
                  <a:srgbClr val="556076"/>
                </a:solidFill>
              </a:rPr>
              <a:t>BPDU</a:t>
            </a:r>
            <a:r>
              <a:rPr lang="zh-CN" altLang="en-US" sz="1600" b="1" kern="0" dirty="0">
                <a:solidFill>
                  <a:srgbClr val="556076"/>
                </a:solidFill>
              </a:rPr>
              <a:t>，由于</a:t>
            </a:r>
            <a:r>
              <a:rPr lang="en-US" altLang="zh-CN" sz="1600" b="1" kern="0" dirty="0">
                <a:solidFill>
                  <a:srgbClr val="556076"/>
                </a:solidFill>
              </a:rPr>
              <a:t>B</a:t>
            </a:r>
            <a:r>
              <a:rPr lang="zh-CN" altLang="en-US" sz="1600" b="1" kern="0" dirty="0">
                <a:solidFill>
                  <a:srgbClr val="556076"/>
                </a:solidFill>
              </a:rPr>
              <a:t>端口发送的</a:t>
            </a:r>
            <a:r>
              <a:rPr lang="en-US" altLang="zh-CN" sz="1600" b="1" kern="0" dirty="0">
                <a:solidFill>
                  <a:srgbClr val="556076"/>
                </a:solidFill>
              </a:rPr>
              <a:t>BPDU</a:t>
            </a:r>
            <a:r>
              <a:rPr lang="zh-CN" altLang="en-US" sz="1600" b="1" kern="0" dirty="0">
                <a:solidFill>
                  <a:srgbClr val="556076"/>
                </a:solidFill>
              </a:rPr>
              <a:t>较优，因此</a:t>
            </a:r>
            <a:r>
              <a:rPr lang="en-US" altLang="zh-CN" sz="1600" b="1" kern="0" dirty="0">
                <a:solidFill>
                  <a:srgbClr val="556076"/>
                </a:solidFill>
              </a:rPr>
              <a:t>B</a:t>
            </a:r>
            <a:r>
              <a:rPr lang="zh-CN" altLang="en-US" sz="1600" b="1" kern="0" dirty="0">
                <a:solidFill>
                  <a:srgbClr val="556076"/>
                </a:solidFill>
              </a:rPr>
              <a:t>端口角色为</a:t>
            </a:r>
            <a:r>
              <a:rPr lang="en-US" altLang="zh-CN" sz="1600" b="1" kern="0" dirty="0">
                <a:solidFill>
                  <a:srgbClr val="556076"/>
                </a:solidFill>
              </a:rPr>
              <a:t>DP</a:t>
            </a:r>
            <a:r>
              <a:rPr lang="zh-CN" altLang="en-US" sz="1600" b="1" kern="0" dirty="0">
                <a:solidFill>
                  <a:srgbClr val="556076"/>
                </a:solidFill>
              </a:rPr>
              <a:t>；与此同时，</a:t>
            </a:r>
            <a:r>
              <a:rPr lang="en-US" altLang="zh-CN" sz="1600" b="1" kern="0" dirty="0">
                <a:solidFill>
                  <a:srgbClr val="556076"/>
                </a:solidFill>
              </a:rPr>
              <a:t>E</a:t>
            </a:r>
            <a:r>
              <a:rPr lang="zh-CN" altLang="en-US" sz="1600" b="1" kern="0" dirty="0">
                <a:solidFill>
                  <a:srgbClr val="556076"/>
                </a:solidFill>
              </a:rPr>
              <a:t>从</a:t>
            </a:r>
            <a:r>
              <a:rPr lang="en-US" altLang="zh-CN" sz="1600" b="1" kern="0" dirty="0">
                <a:solidFill>
                  <a:srgbClr val="556076"/>
                </a:solidFill>
              </a:rPr>
              <a:t>B</a:t>
            </a:r>
            <a:r>
              <a:rPr lang="zh-CN" altLang="en-US" sz="1600" b="1" kern="0" dirty="0">
                <a:solidFill>
                  <a:srgbClr val="556076"/>
                </a:solidFill>
              </a:rPr>
              <a:t>收到的</a:t>
            </a:r>
            <a:r>
              <a:rPr lang="en-US" altLang="zh-CN" sz="1600" b="1" kern="0" dirty="0">
                <a:solidFill>
                  <a:srgbClr val="556076"/>
                </a:solidFill>
              </a:rPr>
              <a:t>BPDU</a:t>
            </a:r>
            <a:r>
              <a:rPr lang="zh-CN" altLang="en-US" sz="1600" b="1" kern="0" dirty="0">
                <a:solidFill>
                  <a:srgbClr val="556076"/>
                </a:solidFill>
              </a:rPr>
              <a:t>比从</a:t>
            </a:r>
            <a:r>
              <a:rPr lang="en-US" altLang="zh-CN" sz="1600" b="1" kern="0" dirty="0">
                <a:solidFill>
                  <a:srgbClr val="556076"/>
                </a:solidFill>
              </a:rPr>
              <a:t>C</a:t>
            </a:r>
            <a:r>
              <a:rPr lang="zh-CN" altLang="en-US" sz="1600" b="1" kern="0" dirty="0">
                <a:solidFill>
                  <a:srgbClr val="556076"/>
                </a:solidFill>
              </a:rPr>
              <a:t>收到的较优，因此</a:t>
            </a:r>
            <a:r>
              <a:rPr lang="en-US" altLang="zh-CN" sz="1600" b="1" kern="0" dirty="0">
                <a:solidFill>
                  <a:srgbClr val="556076"/>
                </a:solidFill>
              </a:rPr>
              <a:t>E</a:t>
            </a:r>
            <a:r>
              <a:rPr lang="zh-CN" altLang="en-US" sz="1600" b="1" kern="0" dirty="0">
                <a:solidFill>
                  <a:srgbClr val="556076"/>
                </a:solidFill>
              </a:rPr>
              <a:t>把连接</a:t>
            </a:r>
            <a:r>
              <a:rPr lang="en-US" altLang="zh-CN" sz="1600" b="1" kern="0" dirty="0">
                <a:solidFill>
                  <a:srgbClr val="556076"/>
                </a:solidFill>
              </a:rPr>
              <a:t>B</a:t>
            </a:r>
            <a:r>
              <a:rPr lang="zh-CN" altLang="en-US" sz="1600" b="1" kern="0" dirty="0">
                <a:solidFill>
                  <a:srgbClr val="556076"/>
                </a:solidFill>
              </a:rPr>
              <a:t>的端口转换为</a:t>
            </a:r>
            <a:r>
              <a:rPr lang="en-US" altLang="zh-CN" sz="1600" b="1" kern="0" dirty="0">
                <a:solidFill>
                  <a:srgbClr val="556076"/>
                </a:solidFill>
              </a:rPr>
              <a:t>RP</a:t>
            </a:r>
            <a:r>
              <a:rPr lang="zh-CN" altLang="en-US" sz="1600" b="1" kern="0" dirty="0">
                <a:solidFill>
                  <a:srgbClr val="556076"/>
                </a:solidFill>
              </a:rPr>
              <a:t>，同时，连接</a:t>
            </a:r>
            <a:r>
              <a:rPr lang="en-US" altLang="zh-CN" sz="1600" b="1" kern="0" dirty="0">
                <a:solidFill>
                  <a:srgbClr val="556076"/>
                </a:solidFill>
              </a:rPr>
              <a:t>C</a:t>
            </a:r>
            <a:r>
              <a:rPr lang="zh-CN" altLang="en-US" sz="1600" b="1" kern="0" dirty="0">
                <a:solidFill>
                  <a:srgbClr val="556076"/>
                </a:solidFill>
              </a:rPr>
              <a:t>的端口转换为</a:t>
            </a:r>
            <a:r>
              <a:rPr lang="en-US" altLang="zh-CN" sz="1600" b="1" kern="0" dirty="0">
                <a:solidFill>
                  <a:srgbClr val="556076"/>
                </a:solidFill>
              </a:rPr>
              <a:t>AP</a:t>
            </a:r>
            <a:r>
              <a:rPr lang="zh-CN" altLang="en-US" sz="1600" b="1" kern="0" dirty="0">
                <a:solidFill>
                  <a:srgbClr val="556076"/>
                </a:solidFill>
              </a:rPr>
              <a:t>。要注意的是，</a:t>
            </a:r>
            <a:r>
              <a:rPr lang="en-US" altLang="zh-CN" sz="1600" b="1" kern="0" dirty="0">
                <a:solidFill>
                  <a:srgbClr val="556076"/>
                </a:solidFill>
              </a:rPr>
              <a:t>RSTP</a:t>
            </a:r>
            <a:r>
              <a:rPr lang="zh-CN" altLang="en-US" sz="1600" b="1" kern="0" dirty="0">
                <a:solidFill>
                  <a:srgbClr val="556076"/>
                </a:solidFill>
              </a:rPr>
              <a:t>相对</a:t>
            </a:r>
            <a:r>
              <a:rPr lang="en-US" altLang="zh-CN" sz="1600" b="1" kern="0" dirty="0">
                <a:solidFill>
                  <a:srgbClr val="556076"/>
                </a:solidFill>
              </a:rPr>
              <a:t>STP</a:t>
            </a:r>
            <a:r>
              <a:rPr lang="zh-CN" altLang="en-US" sz="1600" b="1" kern="0" dirty="0">
                <a:solidFill>
                  <a:srgbClr val="556076"/>
                </a:solidFill>
              </a:rPr>
              <a:t>进行了根端口转发的改进，一旦确定了旧的</a:t>
            </a:r>
            <a:r>
              <a:rPr lang="en-US" altLang="zh-CN" sz="1600" b="1" kern="0" dirty="0">
                <a:solidFill>
                  <a:srgbClr val="556076"/>
                </a:solidFill>
              </a:rPr>
              <a:t>RP</a:t>
            </a:r>
            <a:r>
              <a:rPr lang="zh-CN" altLang="en-US" sz="1600" b="1" kern="0" dirty="0">
                <a:solidFill>
                  <a:srgbClr val="556076"/>
                </a:solidFill>
              </a:rPr>
              <a:t>为非转发态，且新的</a:t>
            </a:r>
            <a:r>
              <a:rPr lang="en-US" altLang="zh-CN" sz="1600" b="1" kern="0" dirty="0">
                <a:solidFill>
                  <a:srgbClr val="556076"/>
                </a:solidFill>
              </a:rPr>
              <a:t>RP</a:t>
            </a:r>
            <a:r>
              <a:rPr lang="zh-CN" altLang="en-US" sz="1600" b="1" kern="0" dirty="0">
                <a:solidFill>
                  <a:srgbClr val="556076"/>
                </a:solidFill>
              </a:rPr>
              <a:t>已确定，则新的</a:t>
            </a:r>
            <a:r>
              <a:rPr lang="en-US" altLang="zh-CN" sz="1600" b="1" kern="0" dirty="0">
                <a:solidFill>
                  <a:srgbClr val="556076"/>
                </a:solidFill>
              </a:rPr>
              <a:t>RP</a:t>
            </a:r>
            <a:r>
              <a:rPr lang="zh-CN" altLang="en-US" sz="1600" b="1" kern="0" dirty="0">
                <a:solidFill>
                  <a:srgbClr val="556076"/>
                </a:solidFill>
              </a:rPr>
              <a:t>立即进入转发态；</a:t>
            </a:r>
          </a:p>
          <a:p>
            <a:pPr marL="342900" lvl="0" indent="-342900" fontAlgn="ctr">
              <a:lnSpc>
                <a:spcPct val="150000"/>
              </a:lnSpc>
              <a:spcBef>
                <a:spcPct val="10000"/>
              </a:spcBef>
              <a:spcAft>
                <a:spcPct val="10000"/>
              </a:spcAft>
              <a:buFontTx/>
              <a:buChar char="•"/>
              <a:defRPr/>
            </a:pPr>
            <a:endParaRPr lang="en-US" altLang="zh-CN" b="1" kern="0" dirty="0">
              <a:solidFill>
                <a:srgbClr val="556076"/>
              </a:solidFill>
            </a:endParaRPr>
          </a:p>
        </p:txBody>
      </p:sp>
      <p:pic>
        <p:nvPicPr>
          <p:cNvPr id="1026" name="Picture 2" descr="C:\Users\Administrator\Desktop\png\1.png"/>
          <p:cNvPicPr>
            <a:picLocks noChangeAspect="1" noChangeArrowheads="1"/>
          </p:cNvPicPr>
          <p:nvPr/>
        </p:nvPicPr>
        <p:blipFill>
          <a:blip r:embed="rId2" cstate="print"/>
          <a:srcRect/>
          <a:stretch>
            <a:fillRect/>
          </a:stretch>
        </p:blipFill>
        <p:spPr bwMode="auto">
          <a:xfrm>
            <a:off x="1785918" y="3589337"/>
            <a:ext cx="5278437" cy="3268663"/>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RSTP</a:t>
            </a:r>
            <a:endParaRPr lang="zh-CN" altLang="en-US"/>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1/14/2018</a:t>
            </a:fld>
            <a:endParaRPr lang="en-US" altLang="zh-CN"/>
          </a:p>
        </p:txBody>
      </p:sp>
      <p:sp>
        <p:nvSpPr>
          <p:cNvPr id="6" name="Rectangle 3"/>
          <p:cNvSpPr txBox="1">
            <a:spLocks noChangeArrowheads="1"/>
          </p:cNvSpPr>
          <p:nvPr/>
        </p:nvSpPr>
        <p:spPr bwMode="auto">
          <a:xfrm>
            <a:off x="457200" y="1066800"/>
            <a:ext cx="8458200" cy="15049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fontAlgn="ctr">
              <a:lnSpc>
                <a:spcPct val="150000"/>
              </a:lnSpc>
              <a:spcBef>
                <a:spcPct val="10000"/>
              </a:spcBef>
              <a:spcAft>
                <a:spcPct val="10000"/>
              </a:spcAft>
              <a:defRPr/>
            </a:pPr>
            <a:r>
              <a:rPr lang="en-US" altLang="zh-CN" b="1" kern="0" dirty="0">
                <a:solidFill>
                  <a:srgbClr val="556076"/>
                </a:solidFill>
              </a:rPr>
              <a:t>		</a:t>
            </a:r>
            <a:r>
              <a:rPr lang="zh-CN" altLang="en-US" sz="1600" b="1" kern="0" dirty="0">
                <a:solidFill>
                  <a:srgbClr val="556076"/>
                </a:solidFill>
              </a:rPr>
              <a:t>（三）此刻</a:t>
            </a:r>
            <a:r>
              <a:rPr lang="en-US" altLang="zh-CN" sz="1600" b="1" kern="0" dirty="0">
                <a:solidFill>
                  <a:srgbClr val="556076"/>
                </a:solidFill>
              </a:rPr>
              <a:t>B</a:t>
            </a:r>
            <a:r>
              <a:rPr lang="zh-CN" altLang="en-US" sz="1600" b="1" kern="0" dirty="0">
                <a:solidFill>
                  <a:srgbClr val="556076"/>
                </a:solidFill>
              </a:rPr>
              <a:t>端口仍为</a:t>
            </a:r>
            <a:r>
              <a:rPr lang="en-US" altLang="zh-CN" sz="1600" b="1" kern="0" dirty="0">
                <a:solidFill>
                  <a:srgbClr val="556076"/>
                </a:solidFill>
              </a:rPr>
              <a:t>Discarding</a:t>
            </a:r>
            <a:r>
              <a:rPr lang="zh-CN" altLang="en-US" sz="1600" b="1" kern="0" dirty="0">
                <a:solidFill>
                  <a:srgbClr val="556076"/>
                </a:solidFill>
              </a:rPr>
              <a:t>状态，并期望进入</a:t>
            </a:r>
            <a:r>
              <a:rPr lang="en-US" altLang="zh-CN" sz="1600" b="1" kern="0" dirty="0">
                <a:solidFill>
                  <a:srgbClr val="556076"/>
                </a:solidFill>
              </a:rPr>
              <a:t>Forwarding</a:t>
            </a:r>
            <a:r>
              <a:rPr lang="zh-CN" altLang="en-US" sz="1600" b="1" kern="0" dirty="0">
                <a:solidFill>
                  <a:srgbClr val="556076"/>
                </a:solidFill>
              </a:rPr>
              <a:t>状态，因此它将从该</a:t>
            </a:r>
            <a:r>
              <a:rPr lang="en-US" altLang="zh-CN" sz="1600" b="1" kern="0" dirty="0">
                <a:solidFill>
                  <a:srgbClr val="556076"/>
                </a:solidFill>
              </a:rPr>
              <a:t>DP</a:t>
            </a:r>
            <a:r>
              <a:rPr lang="zh-CN" altLang="en-US" sz="1600" b="1" kern="0" dirty="0">
                <a:solidFill>
                  <a:srgbClr val="556076"/>
                </a:solidFill>
              </a:rPr>
              <a:t>发送“</a:t>
            </a:r>
            <a:r>
              <a:rPr lang="en-US" altLang="zh-CN" sz="1600" b="1" kern="0" dirty="0">
                <a:solidFill>
                  <a:srgbClr val="556076"/>
                </a:solidFill>
              </a:rPr>
              <a:t>Proposal“</a:t>
            </a:r>
            <a:r>
              <a:rPr lang="zh-CN" altLang="en-US" sz="1600" b="1" kern="0" dirty="0">
                <a:solidFill>
                  <a:srgbClr val="556076"/>
                </a:solidFill>
              </a:rPr>
              <a:t>置位的配置</a:t>
            </a:r>
            <a:r>
              <a:rPr lang="en-US" altLang="zh-CN" sz="1600" b="1" kern="0" dirty="0">
                <a:solidFill>
                  <a:srgbClr val="556076"/>
                </a:solidFill>
              </a:rPr>
              <a:t>BPDU</a:t>
            </a:r>
            <a:r>
              <a:rPr lang="zh-CN" altLang="en-US" sz="1600" b="1" kern="0" dirty="0">
                <a:solidFill>
                  <a:srgbClr val="556076"/>
                </a:solidFill>
              </a:rPr>
              <a:t>给</a:t>
            </a:r>
            <a:r>
              <a:rPr lang="en-US" altLang="zh-CN" sz="1600" b="1" kern="0" dirty="0">
                <a:solidFill>
                  <a:srgbClr val="556076"/>
                </a:solidFill>
              </a:rPr>
              <a:t>E</a:t>
            </a:r>
            <a:r>
              <a:rPr lang="zh-CN" altLang="en-US" sz="1600" b="1" kern="0" dirty="0">
                <a:solidFill>
                  <a:srgbClr val="556076"/>
                </a:solidFill>
              </a:rPr>
              <a:t>；</a:t>
            </a:r>
            <a:r>
              <a:rPr lang="en-US" altLang="zh-CN" sz="1600" b="1" kern="0" dirty="0">
                <a:solidFill>
                  <a:srgbClr val="556076"/>
                </a:solidFill>
              </a:rPr>
              <a:t>E</a:t>
            </a:r>
            <a:r>
              <a:rPr lang="zh-CN" altLang="en-US" sz="1600" b="1" kern="0" dirty="0">
                <a:solidFill>
                  <a:srgbClr val="556076"/>
                </a:solidFill>
              </a:rPr>
              <a:t>接收到该</a:t>
            </a:r>
            <a:r>
              <a:rPr lang="en-US" altLang="zh-CN" sz="1600" b="1" kern="0" dirty="0">
                <a:solidFill>
                  <a:srgbClr val="556076"/>
                </a:solidFill>
              </a:rPr>
              <a:t>BPDU</a:t>
            </a:r>
            <a:r>
              <a:rPr lang="zh-CN" altLang="en-US" sz="1600" b="1" kern="0" dirty="0">
                <a:solidFill>
                  <a:srgbClr val="556076"/>
                </a:solidFill>
              </a:rPr>
              <a:t>后，进入同步状态：即将所有转发态端口转为丢弃，并检查端口同步情况</a:t>
            </a:r>
            <a:r>
              <a:rPr lang="en-US" altLang="zh-CN" sz="1600" b="1" kern="0" dirty="0">
                <a:solidFill>
                  <a:srgbClr val="556076"/>
                </a:solidFill>
              </a:rPr>
              <a:t>;</a:t>
            </a:r>
            <a:endParaRPr lang="zh-CN" altLang="en-US" sz="1600" b="1" kern="0" dirty="0">
              <a:solidFill>
                <a:srgbClr val="556076"/>
              </a:solidFill>
            </a:endParaRPr>
          </a:p>
          <a:p>
            <a:pPr marL="342900" lvl="0" indent="-342900" fontAlgn="ctr">
              <a:lnSpc>
                <a:spcPct val="150000"/>
              </a:lnSpc>
              <a:spcBef>
                <a:spcPct val="10000"/>
              </a:spcBef>
              <a:spcAft>
                <a:spcPct val="10000"/>
              </a:spcAft>
              <a:buFontTx/>
              <a:buChar char="•"/>
              <a:defRPr/>
            </a:pPr>
            <a:endParaRPr lang="en-US" altLang="zh-CN" b="1" kern="0" dirty="0">
              <a:solidFill>
                <a:srgbClr val="556076"/>
              </a:solidFill>
            </a:endParaRPr>
          </a:p>
        </p:txBody>
      </p:sp>
      <p:pic>
        <p:nvPicPr>
          <p:cNvPr id="2050" name="Picture 2" descr="C:\Users\Administrator\Desktop\png\3.png"/>
          <p:cNvPicPr>
            <a:picLocks noChangeAspect="1" noChangeArrowheads="1"/>
          </p:cNvPicPr>
          <p:nvPr/>
        </p:nvPicPr>
        <p:blipFill>
          <a:blip r:embed="rId3" cstate="print"/>
          <a:srcRect/>
          <a:stretch>
            <a:fillRect/>
          </a:stretch>
        </p:blipFill>
        <p:spPr bwMode="auto">
          <a:xfrm>
            <a:off x="2000232" y="2500306"/>
            <a:ext cx="5675638" cy="3520982"/>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RSTP</a:t>
            </a:r>
            <a:endParaRPr lang="zh-CN" altLang="en-US"/>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1/14/2018</a:t>
            </a:fld>
            <a:endParaRPr lang="en-US" altLang="zh-CN"/>
          </a:p>
        </p:txBody>
      </p:sp>
      <p:sp>
        <p:nvSpPr>
          <p:cNvPr id="5" name="Rectangle 3"/>
          <p:cNvSpPr txBox="1">
            <a:spLocks noChangeArrowheads="1"/>
          </p:cNvSpPr>
          <p:nvPr/>
        </p:nvSpPr>
        <p:spPr bwMode="auto">
          <a:xfrm>
            <a:off x="457200" y="1066800"/>
            <a:ext cx="8458200" cy="1930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fontAlgn="ctr">
              <a:lnSpc>
                <a:spcPct val="150000"/>
              </a:lnSpc>
              <a:spcBef>
                <a:spcPct val="10000"/>
              </a:spcBef>
              <a:spcAft>
                <a:spcPct val="10000"/>
              </a:spcAft>
              <a:defRPr/>
            </a:pPr>
            <a:r>
              <a:rPr lang="en-US" altLang="zh-CN" b="1" kern="0" dirty="0">
                <a:solidFill>
                  <a:srgbClr val="556076"/>
                </a:solidFill>
              </a:rPr>
              <a:t>		</a:t>
            </a:r>
            <a:r>
              <a:rPr lang="zh-CN" altLang="en-US" sz="1600" b="1" kern="0" dirty="0">
                <a:solidFill>
                  <a:srgbClr val="556076"/>
                </a:solidFill>
              </a:rPr>
              <a:t>（四）从同步原理可知，</a:t>
            </a:r>
            <a:r>
              <a:rPr lang="en-US" altLang="zh-CN" sz="1600" b="1" kern="0" dirty="0">
                <a:solidFill>
                  <a:srgbClr val="556076"/>
                </a:solidFill>
              </a:rPr>
              <a:t>E</a:t>
            </a:r>
            <a:r>
              <a:rPr lang="zh-CN" altLang="en-US" sz="1600" b="1" kern="0" dirty="0">
                <a:solidFill>
                  <a:srgbClr val="556076"/>
                </a:solidFill>
              </a:rPr>
              <a:t>中只有连接</a:t>
            </a:r>
            <a:r>
              <a:rPr lang="en-US" altLang="zh-CN" sz="1600" b="1" kern="0" dirty="0">
                <a:solidFill>
                  <a:srgbClr val="556076"/>
                </a:solidFill>
              </a:rPr>
              <a:t>D</a:t>
            </a:r>
            <a:r>
              <a:rPr lang="zh-CN" altLang="en-US" sz="1600" b="1" kern="0" dirty="0">
                <a:solidFill>
                  <a:srgbClr val="556076"/>
                </a:solidFill>
              </a:rPr>
              <a:t>的端口为转发态，因此</a:t>
            </a:r>
            <a:r>
              <a:rPr lang="en-US" altLang="zh-CN" sz="1600" b="1" kern="0" dirty="0">
                <a:solidFill>
                  <a:srgbClr val="556076"/>
                </a:solidFill>
              </a:rPr>
              <a:t>E</a:t>
            </a:r>
            <a:r>
              <a:rPr lang="zh-CN" altLang="en-US" sz="1600" b="1" kern="0" dirty="0">
                <a:solidFill>
                  <a:srgbClr val="556076"/>
                </a:solidFill>
              </a:rPr>
              <a:t>阻塞该端口，并向</a:t>
            </a:r>
            <a:r>
              <a:rPr lang="en-US" altLang="zh-CN" sz="1600" b="1" kern="0" dirty="0">
                <a:solidFill>
                  <a:srgbClr val="556076"/>
                </a:solidFill>
              </a:rPr>
              <a:t>B</a:t>
            </a:r>
            <a:r>
              <a:rPr lang="zh-CN" altLang="en-US" sz="1600" b="1" kern="0" dirty="0">
                <a:solidFill>
                  <a:srgbClr val="556076"/>
                </a:solidFill>
              </a:rPr>
              <a:t>返回”同意“置位的</a:t>
            </a:r>
            <a:r>
              <a:rPr lang="en-US" altLang="zh-CN" sz="1600" b="1" kern="0" dirty="0">
                <a:solidFill>
                  <a:srgbClr val="556076"/>
                </a:solidFill>
              </a:rPr>
              <a:t>BPDU</a:t>
            </a:r>
            <a:r>
              <a:rPr lang="zh-CN" altLang="en-US" sz="1600" b="1" kern="0" dirty="0">
                <a:solidFill>
                  <a:srgbClr val="556076"/>
                </a:solidFill>
              </a:rPr>
              <a:t>。自此，</a:t>
            </a:r>
            <a:r>
              <a:rPr lang="en-US" altLang="zh-CN" sz="1600" b="1" kern="0" dirty="0">
                <a:solidFill>
                  <a:srgbClr val="556076"/>
                </a:solidFill>
              </a:rPr>
              <a:t>B-E</a:t>
            </a:r>
            <a:r>
              <a:rPr lang="zh-CN" altLang="en-US" sz="1600" b="1" kern="0" dirty="0">
                <a:solidFill>
                  <a:srgbClr val="556076"/>
                </a:solidFill>
              </a:rPr>
              <a:t>链路进入已完成同步，立即进行流量转发；</a:t>
            </a:r>
            <a:r>
              <a:rPr lang="en-US" altLang="zh-CN" sz="1600" b="1" kern="0" dirty="0">
                <a:solidFill>
                  <a:srgbClr val="556076"/>
                </a:solidFill>
              </a:rPr>
              <a:t>E</a:t>
            </a:r>
            <a:r>
              <a:rPr lang="zh-CN" altLang="en-US" sz="1600" b="1" kern="0" dirty="0">
                <a:solidFill>
                  <a:srgbClr val="556076"/>
                </a:solidFill>
              </a:rPr>
              <a:t>中连接</a:t>
            </a:r>
            <a:r>
              <a:rPr lang="en-US" altLang="zh-CN" sz="1600" b="1" kern="0" dirty="0">
                <a:solidFill>
                  <a:srgbClr val="556076"/>
                </a:solidFill>
              </a:rPr>
              <a:t>D</a:t>
            </a:r>
            <a:r>
              <a:rPr lang="zh-CN" altLang="en-US" sz="1600" b="1" kern="0" dirty="0">
                <a:solidFill>
                  <a:srgbClr val="556076"/>
                </a:solidFill>
              </a:rPr>
              <a:t>的端口在</a:t>
            </a:r>
            <a:r>
              <a:rPr lang="en-US" altLang="zh-CN" sz="1600" b="1" kern="0" dirty="0">
                <a:solidFill>
                  <a:srgbClr val="556076"/>
                </a:solidFill>
              </a:rPr>
              <a:t>30s</a:t>
            </a:r>
            <a:r>
              <a:rPr lang="zh-CN" altLang="en-US" sz="1600" b="1" kern="0" dirty="0">
                <a:solidFill>
                  <a:srgbClr val="556076"/>
                </a:solidFill>
              </a:rPr>
              <a:t>后会自动进入</a:t>
            </a:r>
            <a:r>
              <a:rPr lang="en-US" altLang="zh-CN" sz="1600" b="1" kern="0" dirty="0">
                <a:solidFill>
                  <a:srgbClr val="556076"/>
                </a:solidFill>
              </a:rPr>
              <a:t>forwarding</a:t>
            </a:r>
            <a:r>
              <a:rPr lang="zh-CN" altLang="en-US" sz="1600" b="1" kern="0" dirty="0">
                <a:solidFill>
                  <a:srgbClr val="556076"/>
                </a:solidFill>
              </a:rPr>
              <a:t>状态。而由于</a:t>
            </a:r>
            <a:r>
              <a:rPr lang="en-US" altLang="zh-CN" sz="1600" b="1" kern="0" dirty="0">
                <a:solidFill>
                  <a:srgbClr val="556076"/>
                </a:solidFill>
              </a:rPr>
              <a:t>D</a:t>
            </a:r>
            <a:r>
              <a:rPr lang="zh-CN" altLang="en-US" sz="1600" b="1" kern="0" dirty="0">
                <a:solidFill>
                  <a:srgbClr val="556076"/>
                </a:solidFill>
              </a:rPr>
              <a:t>连接</a:t>
            </a:r>
            <a:r>
              <a:rPr lang="en-US" altLang="zh-CN" sz="1600" b="1" kern="0" dirty="0">
                <a:solidFill>
                  <a:srgbClr val="556076"/>
                </a:solidFill>
              </a:rPr>
              <a:t>E</a:t>
            </a:r>
            <a:r>
              <a:rPr lang="zh-CN" altLang="en-US" sz="1600" b="1" kern="0" dirty="0">
                <a:solidFill>
                  <a:srgbClr val="556076"/>
                </a:solidFill>
              </a:rPr>
              <a:t>的端口为</a:t>
            </a:r>
            <a:r>
              <a:rPr lang="en-US" altLang="zh-CN" sz="1600" b="1" kern="0" dirty="0">
                <a:solidFill>
                  <a:srgbClr val="556076"/>
                </a:solidFill>
              </a:rPr>
              <a:t>AP</a:t>
            </a:r>
            <a:r>
              <a:rPr lang="zh-CN" altLang="en-US" sz="1600" b="1" kern="0" dirty="0">
                <a:solidFill>
                  <a:srgbClr val="556076"/>
                </a:solidFill>
              </a:rPr>
              <a:t>，不转发</a:t>
            </a:r>
            <a:r>
              <a:rPr lang="en-US" altLang="zh-CN" sz="1600" b="1" kern="0" dirty="0">
                <a:solidFill>
                  <a:srgbClr val="556076"/>
                </a:solidFill>
              </a:rPr>
              <a:t>BPDU</a:t>
            </a:r>
            <a:r>
              <a:rPr lang="zh-CN" altLang="en-US" sz="1600" b="1" kern="0" dirty="0">
                <a:solidFill>
                  <a:srgbClr val="556076"/>
                </a:solidFill>
              </a:rPr>
              <a:t>，因此</a:t>
            </a:r>
            <a:r>
              <a:rPr lang="en-US" altLang="zh-CN" sz="1600" b="1" kern="0" dirty="0">
                <a:solidFill>
                  <a:srgbClr val="556076"/>
                </a:solidFill>
              </a:rPr>
              <a:t>E</a:t>
            </a:r>
            <a:r>
              <a:rPr lang="zh-CN" altLang="en-US" sz="1600" b="1" kern="0" dirty="0">
                <a:solidFill>
                  <a:srgbClr val="556076"/>
                </a:solidFill>
              </a:rPr>
              <a:t>发出的”</a:t>
            </a:r>
            <a:r>
              <a:rPr lang="en-US" altLang="zh-CN" sz="1600" b="1" kern="0" dirty="0">
                <a:solidFill>
                  <a:srgbClr val="556076"/>
                </a:solidFill>
              </a:rPr>
              <a:t>Proposal“</a:t>
            </a:r>
            <a:r>
              <a:rPr lang="zh-CN" altLang="en-US" sz="1600" b="1" kern="0" dirty="0">
                <a:solidFill>
                  <a:srgbClr val="556076"/>
                </a:solidFill>
              </a:rPr>
              <a:t>置位</a:t>
            </a:r>
            <a:r>
              <a:rPr lang="en-US" altLang="zh-CN" sz="1600" b="1" kern="0" dirty="0">
                <a:solidFill>
                  <a:srgbClr val="556076"/>
                </a:solidFill>
              </a:rPr>
              <a:t>BPDU</a:t>
            </a:r>
            <a:r>
              <a:rPr lang="zh-CN" altLang="en-US" sz="1600" b="1" kern="0" dirty="0">
                <a:solidFill>
                  <a:srgbClr val="556076"/>
                </a:solidFill>
              </a:rPr>
              <a:t>将不会被”</a:t>
            </a:r>
            <a:r>
              <a:rPr lang="en-US" altLang="zh-CN" sz="1600" b="1" kern="0" dirty="0">
                <a:solidFill>
                  <a:srgbClr val="556076"/>
                </a:solidFill>
              </a:rPr>
              <a:t>Agreement“</a:t>
            </a:r>
            <a:r>
              <a:rPr lang="zh-CN" altLang="en-US" sz="1600" b="1" kern="0" dirty="0">
                <a:solidFill>
                  <a:srgbClr val="556076"/>
                </a:solidFill>
              </a:rPr>
              <a:t>置位的</a:t>
            </a:r>
            <a:r>
              <a:rPr lang="en-US" altLang="zh-CN" sz="1600" b="1" kern="0" dirty="0">
                <a:solidFill>
                  <a:srgbClr val="556076"/>
                </a:solidFill>
              </a:rPr>
              <a:t>BPDU</a:t>
            </a:r>
            <a:r>
              <a:rPr lang="zh-CN" altLang="en-US" sz="1600" b="1" kern="0" dirty="0">
                <a:solidFill>
                  <a:srgbClr val="556076"/>
                </a:solidFill>
              </a:rPr>
              <a:t>回应。该端口将一直保持阻塞态。</a:t>
            </a:r>
          </a:p>
          <a:p>
            <a:pPr marL="342900" lvl="0" indent="-342900" fontAlgn="ctr">
              <a:lnSpc>
                <a:spcPct val="150000"/>
              </a:lnSpc>
              <a:spcBef>
                <a:spcPct val="10000"/>
              </a:spcBef>
              <a:spcAft>
                <a:spcPct val="10000"/>
              </a:spcAft>
              <a:buFontTx/>
              <a:buChar char="•"/>
              <a:defRPr/>
            </a:pPr>
            <a:endParaRPr lang="en-US" altLang="zh-CN" b="1" kern="0" dirty="0">
              <a:solidFill>
                <a:srgbClr val="556076"/>
              </a:solidFill>
            </a:endParaRPr>
          </a:p>
        </p:txBody>
      </p:sp>
      <p:pic>
        <p:nvPicPr>
          <p:cNvPr id="3074" name="Picture 2" descr="C:\Users\Administrator\Desktop\png\2.png"/>
          <p:cNvPicPr>
            <a:picLocks noChangeAspect="1" noChangeArrowheads="1"/>
          </p:cNvPicPr>
          <p:nvPr/>
        </p:nvPicPr>
        <p:blipFill>
          <a:blip r:embed="rId2" cstate="print"/>
          <a:srcRect/>
          <a:stretch>
            <a:fillRect/>
          </a:stretch>
        </p:blipFill>
        <p:spPr bwMode="auto">
          <a:xfrm>
            <a:off x="1928794" y="3112665"/>
            <a:ext cx="5278437" cy="3268663"/>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RSTP</a:t>
            </a:r>
            <a:endParaRPr lang="zh-CN" altLang="en-US"/>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1/14/2018</a:t>
            </a:fld>
            <a:endParaRPr lang="en-US" altLang="zh-CN"/>
          </a:p>
        </p:txBody>
      </p:sp>
      <p:sp>
        <p:nvSpPr>
          <p:cNvPr id="5" name="Rectangle 3"/>
          <p:cNvSpPr txBox="1">
            <a:spLocks noChangeArrowheads="1"/>
          </p:cNvSpPr>
          <p:nvPr/>
        </p:nvSpPr>
        <p:spPr bwMode="auto">
          <a:xfrm>
            <a:off x="457200" y="1066800"/>
            <a:ext cx="8458200" cy="52911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fontAlgn="ctr">
              <a:lnSpc>
                <a:spcPct val="150000"/>
              </a:lnSpc>
              <a:spcBef>
                <a:spcPct val="10000"/>
              </a:spcBef>
              <a:spcAft>
                <a:spcPct val="10000"/>
              </a:spcAft>
              <a:defRPr/>
            </a:pPr>
            <a:r>
              <a:rPr lang="en-US" altLang="zh-CN" sz="2400" b="1" kern="0" dirty="0">
                <a:solidFill>
                  <a:srgbClr val="556076"/>
                </a:solidFill>
              </a:rPr>
              <a:t>2.6 RSTP</a:t>
            </a:r>
            <a:r>
              <a:rPr lang="zh-CN" altLang="en-US" sz="2400" b="1" kern="0" dirty="0">
                <a:solidFill>
                  <a:srgbClr val="556076"/>
                </a:solidFill>
              </a:rPr>
              <a:t>的缺陷</a:t>
            </a:r>
            <a:endParaRPr lang="en-US" altLang="zh-CN" sz="2400" b="1" kern="0" dirty="0">
              <a:solidFill>
                <a:srgbClr val="556076"/>
              </a:solidFill>
            </a:endParaRPr>
          </a:p>
          <a:p>
            <a:pPr marL="342900" lvl="0" indent="-342900" fontAlgn="ctr">
              <a:lnSpc>
                <a:spcPct val="150000"/>
              </a:lnSpc>
              <a:spcBef>
                <a:spcPct val="10000"/>
              </a:spcBef>
              <a:spcAft>
                <a:spcPct val="10000"/>
              </a:spcAft>
              <a:buFontTx/>
              <a:buChar char="•"/>
              <a:defRPr/>
            </a:pPr>
            <a:r>
              <a:rPr lang="zh-CN" altLang="en-US" b="1" kern="0" dirty="0">
                <a:solidFill>
                  <a:srgbClr val="556076"/>
                </a:solidFill>
              </a:rPr>
              <a:t>由于整个交换网络只有一棵生成树，在网络规模比较大时会导致较长的收敛时间，拓扑改变的影响面也较大。</a:t>
            </a:r>
          </a:p>
          <a:p>
            <a:pPr marL="342900" lvl="0" indent="-342900" fontAlgn="ctr">
              <a:lnSpc>
                <a:spcPct val="150000"/>
              </a:lnSpc>
              <a:spcBef>
                <a:spcPct val="10000"/>
              </a:spcBef>
              <a:spcAft>
                <a:spcPct val="10000"/>
              </a:spcAft>
              <a:buFontTx/>
              <a:buChar char="•"/>
              <a:defRPr/>
            </a:pPr>
            <a:r>
              <a:rPr lang="zh-CN" altLang="en-US" b="1" kern="0" dirty="0">
                <a:solidFill>
                  <a:srgbClr val="556076"/>
                </a:solidFill>
              </a:rPr>
              <a:t>在网络结构不对称时，单生成树会影响网络的连通性。</a:t>
            </a:r>
          </a:p>
          <a:p>
            <a:pPr marL="342900" lvl="0" indent="-342900" fontAlgn="ctr">
              <a:lnSpc>
                <a:spcPct val="150000"/>
              </a:lnSpc>
              <a:spcBef>
                <a:spcPct val="10000"/>
              </a:spcBef>
              <a:spcAft>
                <a:spcPct val="10000"/>
              </a:spcAft>
              <a:buFontTx/>
              <a:buChar char="•"/>
              <a:defRPr/>
            </a:pPr>
            <a:r>
              <a:rPr lang="zh-CN" altLang="en-US" b="1" kern="0" dirty="0">
                <a:solidFill>
                  <a:srgbClr val="556076"/>
                </a:solidFill>
              </a:rPr>
              <a:t>链路被阻塞后将不承载任何流量，造成了带宽的极大浪费，这在环形网中表现得比较明显。</a:t>
            </a:r>
          </a:p>
          <a:p>
            <a:pPr marL="342900" lvl="0" indent="-342900" fontAlgn="ctr">
              <a:lnSpc>
                <a:spcPct val="150000"/>
              </a:lnSpc>
              <a:spcBef>
                <a:spcPct val="10000"/>
              </a:spcBef>
              <a:spcAft>
                <a:spcPct val="10000"/>
              </a:spcAft>
              <a:defRPr/>
            </a:pPr>
            <a:r>
              <a:rPr lang="en-US" altLang="zh-CN" b="1" kern="0" dirty="0">
                <a:solidFill>
                  <a:srgbClr val="556076"/>
                </a:solidFill>
              </a:rPr>
              <a:t>			</a:t>
            </a:r>
            <a:endParaRPr lang="zh-CN" altLang="en-US" sz="2400" b="1" kern="0" dirty="0">
              <a:solidFill>
                <a:srgbClr val="556076"/>
              </a:solidFill>
            </a:endParaRPr>
          </a:p>
          <a:p>
            <a:pPr marL="342900" lvl="0" indent="-342900" fontAlgn="ctr">
              <a:lnSpc>
                <a:spcPct val="150000"/>
              </a:lnSpc>
              <a:spcBef>
                <a:spcPct val="10000"/>
              </a:spcBef>
              <a:spcAft>
                <a:spcPct val="10000"/>
              </a:spcAft>
              <a:buFontTx/>
              <a:buChar char="•"/>
              <a:defRPr/>
            </a:pPr>
            <a:endParaRPr lang="en-US" altLang="zh-CN" b="1" kern="0" dirty="0">
              <a:solidFill>
                <a:srgbClr val="556076"/>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MSTP</a:t>
            </a:r>
            <a:endParaRPr lang="zh-CN" altLang="en-US"/>
          </a:p>
        </p:txBody>
      </p:sp>
      <p:sp>
        <p:nvSpPr>
          <p:cNvPr id="4" name="日期占位符 3"/>
          <p:cNvSpPr>
            <a:spLocks noGrp="1"/>
          </p:cNvSpPr>
          <p:nvPr>
            <p:ph type="dt" sz="half" idx="10"/>
          </p:nvPr>
        </p:nvSpPr>
        <p:spPr>
          <a:noFill/>
          <a:ln w="9525">
            <a:noFill/>
            <a:miter lim="800000"/>
          </a:ln>
          <a:effectLst/>
        </p:spPr>
        <p:txBody>
          <a:bodyPr vert="horz" wrap="square" lIns="91440" tIns="45720" rIns="91440" bIns="45720" numCol="1" anchor="ctr" anchorCtr="0" compatLnSpc="1"/>
          <a:lstStyle/>
          <a:p>
            <a:fld id="{CED7A74A-3DA7-47A8-BF58-D68EE8BED4F0}" type="datetime1">
              <a:rPr lang="en-US"/>
              <a:pPr/>
              <a:t>1/14/2018</a:t>
            </a:fld>
            <a:endParaRPr lang="en-US" altLang="zh-CN" dirty="0"/>
          </a:p>
        </p:txBody>
      </p:sp>
      <p:sp>
        <p:nvSpPr>
          <p:cNvPr id="5" name="Rectangle 3"/>
          <p:cNvSpPr txBox="1">
            <a:spLocks noChangeArrowheads="1"/>
          </p:cNvSpPr>
          <p:nvPr/>
        </p:nvSpPr>
        <p:spPr bwMode="auto">
          <a:xfrm>
            <a:off x="457200" y="1066800"/>
            <a:ext cx="8458200" cy="52911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fontAlgn="ctr">
              <a:lnSpc>
                <a:spcPct val="150000"/>
              </a:lnSpc>
              <a:spcBef>
                <a:spcPct val="10000"/>
              </a:spcBef>
              <a:spcAft>
                <a:spcPct val="10000"/>
              </a:spcAft>
              <a:defRPr/>
            </a:pPr>
            <a:r>
              <a:rPr lang="en-US" altLang="zh-CN" sz="2400" b="1" kern="0" dirty="0">
                <a:solidFill>
                  <a:srgbClr val="556076"/>
                </a:solidFill>
              </a:rPr>
              <a:t>3 MSTP</a:t>
            </a:r>
            <a:r>
              <a:rPr lang="zh-CN" altLang="en-US" sz="2400" b="1" kern="0" dirty="0">
                <a:solidFill>
                  <a:srgbClr val="556076"/>
                </a:solidFill>
              </a:rPr>
              <a:t>简介</a:t>
            </a:r>
            <a:endParaRPr lang="en-US" altLang="zh-CN" sz="2400" b="1" kern="0" dirty="0">
              <a:solidFill>
                <a:srgbClr val="556076"/>
              </a:solidFill>
            </a:endParaRPr>
          </a:p>
          <a:p>
            <a:pPr marL="342900" lvl="0" indent="-342900" fontAlgn="ctr">
              <a:lnSpc>
                <a:spcPct val="150000"/>
              </a:lnSpc>
              <a:spcBef>
                <a:spcPct val="10000"/>
              </a:spcBef>
              <a:spcAft>
                <a:spcPct val="10000"/>
              </a:spcAft>
              <a:buFontTx/>
              <a:buChar char="•"/>
              <a:defRPr/>
            </a:pPr>
            <a:r>
              <a:rPr lang="zh-CN" altLang="en-US" b="1" kern="0" dirty="0">
                <a:solidFill>
                  <a:srgbClr val="556076"/>
                </a:solidFill>
              </a:rPr>
              <a:t>多生成树协议</a:t>
            </a:r>
            <a:r>
              <a:rPr lang="en-US" altLang="zh-CN" b="1" kern="0" dirty="0">
                <a:solidFill>
                  <a:srgbClr val="556076"/>
                </a:solidFill>
              </a:rPr>
              <a:t>MSTP</a:t>
            </a:r>
            <a:r>
              <a:rPr lang="zh-CN" altLang="en-US" b="1" kern="0" dirty="0">
                <a:solidFill>
                  <a:srgbClr val="556076"/>
                </a:solidFill>
              </a:rPr>
              <a:t>（</a:t>
            </a:r>
            <a:r>
              <a:rPr lang="en-US" altLang="zh-CN" b="1" kern="0" dirty="0">
                <a:solidFill>
                  <a:srgbClr val="556076"/>
                </a:solidFill>
              </a:rPr>
              <a:t>Multiple Spanning Tree Protocol</a:t>
            </a:r>
            <a:r>
              <a:rPr lang="zh-CN" altLang="en-US" b="1" kern="0" dirty="0">
                <a:solidFill>
                  <a:srgbClr val="556076"/>
                </a:solidFill>
              </a:rPr>
              <a:t>）是</a:t>
            </a:r>
            <a:r>
              <a:rPr lang="en-US" altLang="zh-CN" b="1" kern="0" dirty="0">
                <a:solidFill>
                  <a:srgbClr val="556076"/>
                </a:solidFill>
              </a:rPr>
              <a:t>IEEE 802.1s</a:t>
            </a:r>
            <a:r>
              <a:rPr lang="zh-CN" altLang="en-US" b="1" kern="0" dirty="0">
                <a:solidFill>
                  <a:srgbClr val="556076"/>
                </a:solidFill>
              </a:rPr>
              <a:t>中定义的一种新型生成树协议。简单说来，</a:t>
            </a:r>
            <a:r>
              <a:rPr lang="en-US" altLang="zh-CN" b="1" kern="0" dirty="0">
                <a:solidFill>
                  <a:srgbClr val="556076"/>
                </a:solidFill>
              </a:rPr>
              <a:t>STP/RSTP</a:t>
            </a:r>
            <a:r>
              <a:rPr lang="zh-CN" altLang="en-US" b="1" kern="0" dirty="0">
                <a:solidFill>
                  <a:srgbClr val="556076"/>
                </a:solidFill>
              </a:rPr>
              <a:t>是基于端口的，而</a:t>
            </a:r>
            <a:r>
              <a:rPr lang="en-US" altLang="zh-CN" b="1" kern="0" dirty="0">
                <a:solidFill>
                  <a:srgbClr val="556076"/>
                </a:solidFill>
              </a:rPr>
              <a:t>MSTP</a:t>
            </a:r>
            <a:r>
              <a:rPr lang="zh-CN" altLang="en-US" b="1" kern="0" dirty="0">
                <a:solidFill>
                  <a:srgbClr val="556076"/>
                </a:solidFill>
              </a:rPr>
              <a:t>是基于实例的。与</a:t>
            </a:r>
            <a:r>
              <a:rPr lang="en-US" altLang="zh-CN" b="1" kern="0" dirty="0">
                <a:solidFill>
                  <a:srgbClr val="556076"/>
                </a:solidFill>
              </a:rPr>
              <a:t>STP/RSTP</a:t>
            </a:r>
            <a:r>
              <a:rPr lang="zh-CN" altLang="en-US" b="1" kern="0" dirty="0">
                <a:solidFill>
                  <a:srgbClr val="556076"/>
                </a:solidFill>
              </a:rPr>
              <a:t>相比，</a:t>
            </a:r>
            <a:r>
              <a:rPr lang="en-US" altLang="zh-CN" b="1" kern="0" dirty="0">
                <a:solidFill>
                  <a:srgbClr val="556076"/>
                </a:solidFill>
              </a:rPr>
              <a:t>MSTP</a:t>
            </a:r>
            <a:r>
              <a:rPr lang="zh-CN" altLang="en-US" b="1" kern="0" dirty="0">
                <a:solidFill>
                  <a:srgbClr val="556076"/>
                </a:solidFill>
              </a:rPr>
              <a:t>中引入了“实例”（</a:t>
            </a:r>
            <a:r>
              <a:rPr lang="en-US" altLang="zh-CN" b="1" kern="0" dirty="0">
                <a:solidFill>
                  <a:srgbClr val="556076"/>
                </a:solidFill>
              </a:rPr>
              <a:t>Instance</a:t>
            </a:r>
            <a:r>
              <a:rPr lang="zh-CN" altLang="en-US" b="1" kern="0" dirty="0">
                <a:solidFill>
                  <a:srgbClr val="556076"/>
                </a:solidFill>
              </a:rPr>
              <a:t>）和“域”</a:t>
            </a:r>
            <a:r>
              <a:rPr lang="en-US" altLang="zh-CN" b="1" kern="0" dirty="0">
                <a:solidFill>
                  <a:srgbClr val="556076"/>
                </a:solidFill>
              </a:rPr>
              <a:t>(Region) “</a:t>
            </a:r>
            <a:r>
              <a:rPr lang="zh-CN" altLang="en-US" b="1" kern="0" dirty="0">
                <a:solidFill>
                  <a:srgbClr val="556076"/>
                </a:solidFill>
              </a:rPr>
              <a:t>的概念。所谓“实例”就是多个</a:t>
            </a:r>
            <a:r>
              <a:rPr lang="en-US" altLang="zh-CN" b="1" kern="0" dirty="0">
                <a:solidFill>
                  <a:srgbClr val="556076"/>
                </a:solidFill>
              </a:rPr>
              <a:t>VLAN</a:t>
            </a:r>
            <a:r>
              <a:rPr lang="zh-CN" altLang="en-US" b="1" kern="0" dirty="0">
                <a:solidFill>
                  <a:srgbClr val="556076"/>
                </a:solidFill>
              </a:rPr>
              <a:t>的一个集合，这种通过多个</a:t>
            </a:r>
            <a:r>
              <a:rPr lang="en-US" altLang="zh-CN" b="1" kern="0" dirty="0">
                <a:solidFill>
                  <a:srgbClr val="556076"/>
                </a:solidFill>
              </a:rPr>
              <a:t>VLAN</a:t>
            </a:r>
            <a:r>
              <a:rPr lang="zh-CN" altLang="en-US" b="1" kern="0" dirty="0">
                <a:solidFill>
                  <a:srgbClr val="556076"/>
                </a:solidFill>
              </a:rPr>
              <a:t>捆绑到一个实例中去的方法可以节省通信开销和资源占用率。</a:t>
            </a:r>
            <a:r>
              <a:rPr lang="en-US" altLang="zh-CN" b="1" kern="0" dirty="0">
                <a:solidFill>
                  <a:srgbClr val="556076"/>
                </a:solidFill>
              </a:rPr>
              <a:t>MSTP</a:t>
            </a:r>
            <a:r>
              <a:rPr lang="zh-CN" altLang="en-US" b="1" kern="0" dirty="0">
                <a:solidFill>
                  <a:srgbClr val="556076"/>
                </a:solidFill>
              </a:rPr>
              <a:t>各个实例拓扑的计算是独立的，在这些实例上就可以实现负载均衡。使用的时候，可以把多个相同拓扑结构的</a:t>
            </a:r>
            <a:r>
              <a:rPr lang="en-US" altLang="zh-CN" b="1" kern="0" dirty="0">
                <a:solidFill>
                  <a:srgbClr val="556076"/>
                </a:solidFill>
              </a:rPr>
              <a:t>VLAN</a:t>
            </a:r>
            <a:r>
              <a:rPr lang="zh-CN" altLang="en-US" b="1" kern="0" dirty="0">
                <a:solidFill>
                  <a:srgbClr val="556076"/>
                </a:solidFill>
              </a:rPr>
              <a:t>映射到某一个实例中，这些</a:t>
            </a:r>
            <a:r>
              <a:rPr lang="en-US" altLang="zh-CN" b="1" kern="0" dirty="0">
                <a:solidFill>
                  <a:srgbClr val="556076"/>
                </a:solidFill>
              </a:rPr>
              <a:t>VLAN</a:t>
            </a:r>
            <a:r>
              <a:rPr lang="zh-CN" altLang="en-US" b="1" kern="0" dirty="0">
                <a:solidFill>
                  <a:srgbClr val="556076"/>
                </a:solidFill>
              </a:rPr>
              <a:t>在端口上的转发状态将取决于对应实例在</a:t>
            </a:r>
            <a:r>
              <a:rPr lang="en-US" altLang="zh-CN" b="1" kern="0" dirty="0">
                <a:solidFill>
                  <a:srgbClr val="556076"/>
                </a:solidFill>
              </a:rPr>
              <a:t>MSTP</a:t>
            </a:r>
            <a:r>
              <a:rPr lang="zh-CN" altLang="en-US" b="1" kern="0" dirty="0">
                <a:solidFill>
                  <a:srgbClr val="556076"/>
                </a:solidFill>
              </a:rPr>
              <a:t>里的转发状态。</a:t>
            </a:r>
            <a:endParaRPr lang="en-US" altLang="zh-CN" b="1" kern="0" dirty="0">
              <a:solidFill>
                <a:srgbClr val="556076"/>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MSTP</a:t>
            </a:r>
            <a:endParaRPr lang="zh-CN" altLang="en-US"/>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1/14/2018</a:t>
            </a:fld>
            <a:endParaRPr lang="en-US" altLang="zh-CN"/>
          </a:p>
        </p:txBody>
      </p:sp>
      <p:sp>
        <p:nvSpPr>
          <p:cNvPr id="6" name="Rectangle 3"/>
          <p:cNvSpPr txBox="1">
            <a:spLocks noChangeArrowheads="1"/>
          </p:cNvSpPr>
          <p:nvPr/>
        </p:nvSpPr>
        <p:spPr bwMode="auto">
          <a:xfrm>
            <a:off x="457200" y="1066800"/>
            <a:ext cx="8458200" cy="52911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ctr">
              <a:lnSpc>
                <a:spcPct val="150000"/>
              </a:lnSpc>
              <a:spcBef>
                <a:spcPct val="10000"/>
              </a:spcBef>
              <a:spcAft>
                <a:spcPct val="10000"/>
              </a:spcAft>
              <a:defRPr/>
            </a:pPr>
            <a:r>
              <a:rPr lang="en-US" altLang="zh-CN" sz="2400" b="1" kern="0" dirty="0">
                <a:solidFill>
                  <a:srgbClr val="556076"/>
                </a:solidFill>
              </a:rPr>
              <a:t>3.1 MSTP</a:t>
            </a:r>
            <a:r>
              <a:rPr lang="zh-CN" altLang="en-US" sz="2400" b="1" kern="0" dirty="0">
                <a:solidFill>
                  <a:srgbClr val="556076"/>
                </a:solidFill>
              </a:rPr>
              <a:t>相关概念</a:t>
            </a:r>
            <a:endParaRPr lang="en-US" altLang="zh-CN" sz="2400" b="1" kern="0" dirty="0">
              <a:solidFill>
                <a:srgbClr val="556076"/>
              </a:solidFill>
            </a:endParaRPr>
          </a:p>
          <a:p>
            <a:pPr fontAlgn="ctr">
              <a:lnSpc>
                <a:spcPct val="150000"/>
              </a:lnSpc>
              <a:spcBef>
                <a:spcPct val="10000"/>
              </a:spcBef>
              <a:spcAft>
                <a:spcPct val="10000"/>
              </a:spcAft>
              <a:defRPr/>
            </a:pPr>
            <a:r>
              <a:rPr lang="en-US" altLang="en-US" b="1" kern="0" dirty="0">
                <a:solidFill>
                  <a:srgbClr val="FF0000"/>
                </a:solidFill>
              </a:rPr>
              <a:t>MST</a:t>
            </a:r>
            <a:r>
              <a:rPr lang="zh-CN" altLang="en-US" b="1" kern="0" dirty="0">
                <a:solidFill>
                  <a:srgbClr val="FF0000"/>
                </a:solidFill>
              </a:rPr>
              <a:t>域</a:t>
            </a:r>
            <a:r>
              <a:rPr lang="zh-CN" altLang="en-US" sz="2400" b="1" kern="0" dirty="0">
                <a:solidFill>
                  <a:srgbClr val="556076"/>
                </a:solidFill>
              </a:rPr>
              <a:t>：</a:t>
            </a:r>
            <a:r>
              <a:rPr lang="zh-CN" altLang="en-US" b="1" kern="0" dirty="0">
                <a:solidFill>
                  <a:srgbClr val="556076"/>
                </a:solidFill>
              </a:rPr>
              <a:t>所谓“域”，由域名</a:t>
            </a:r>
            <a:r>
              <a:rPr lang="en-US" altLang="zh-CN" b="1" kern="0" dirty="0">
                <a:solidFill>
                  <a:srgbClr val="556076"/>
                </a:solidFill>
              </a:rPr>
              <a:t>(Configuration Name)</a:t>
            </a:r>
            <a:r>
              <a:rPr lang="zh-CN" altLang="en-US" b="1" kern="0" dirty="0">
                <a:solidFill>
                  <a:srgbClr val="556076"/>
                </a:solidFill>
              </a:rPr>
              <a:t>、修订级别</a:t>
            </a:r>
            <a:r>
              <a:rPr lang="en-US" altLang="zh-CN" b="1" kern="0" dirty="0">
                <a:solidFill>
                  <a:srgbClr val="556076"/>
                </a:solidFill>
              </a:rPr>
              <a:t>(Revision Level)</a:t>
            </a:r>
            <a:r>
              <a:rPr lang="zh-CN" altLang="en-US" b="1" kern="0" dirty="0">
                <a:solidFill>
                  <a:srgbClr val="556076"/>
                </a:solidFill>
              </a:rPr>
              <a:t>、格式选择器</a:t>
            </a:r>
            <a:r>
              <a:rPr lang="en-US" altLang="zh-CN" b="1" kern="0" dirty="0">
                <a:solidFill>
                  <a:srgbClr val="556076"/>
                </a:solidFill>
              </a:rPr>
              <a:t>(Configuration Identifier Format Selector )</a:t>
            </a:r>
            <a:r>
              <a:rPr lang="zh-CN" altLang="en-US" b="1" kern="0" dirty="0">
                <a:solidFill>
                  <a:srgbClr val="556076"/>
                </a:solidFill>
              </a:rPr>
              <a:t>、</a:t>
            </a:r>
            <a:r>
              <a:rPr lang="en-US" altLang="zh-CN" b="1" kern="0" dirty="0">
                <a:solidFill>
                  <a:srgbClr val="556076"/>
                </a:solidFill>
              </a:rPr>
              <a:t>VLAN</a:t>
            </a:r>
            <a:r>
              <a:rPr lang="zh-CN" altLang="en-US" b="1" kern="0" dirty="0">
                <a:solidFill>
                  <a:srgbClr val="556076"/>
                </a:solidFill>
              </a:rPr>
              <a:t>与实例的映射关系</a:t>
            </a:r>
            <a:r>
              <a:rPr lang="en-US" altLang="zh-CN" b="1" kern="0" dirty="0">
                <a:solidFill>
                  <a:srgbClr val="556076"/>
                </a:solidFill>
              </a:rPr>
              <a:t>(mapping of VIDs to spanning trees)</a:t>
            </a:r>
            <a:r>
              <a:rPr lang="zh-CN" altLang="en-US" b="1" kern="0" dirty="0">
                <a:solidFill>
                  <a:srgbClr val="556076"/>
                </a:solidFill>
              </a:rPr>
              <a:t>四个部分组成，其中域名、格式选择器和修订级别在</a:t>
            </a:r>
            <a:r>
              <a:rPr lang="en-US" altLang="zh-CN" b="1" kern="0" dirty="0">
                <a:solidFill>
                  <a:srgbClr val="556076"/>
                </a:solidFill>
              </a:rPr>
              <a:t>BPDU</a:t>
            </a:r>
            <a:r>
              <a:rPr lang="zh-CN" altLang="en-US" b="1" kern="0" dirty="0">
                <a:solidFill>
                  <a:srgbClr val="556076"/>
                </a:solidFill>
              </a:rPr>
              <a:t>报文中都有相关字段，而</a:t>
            </a:r>
            <a:r>
              <a:rPr lang="en-US" altLang="zh-CN" b="1" kern="0" dirty="0">
                <a:solidFill>
                  <a:srgbClr val="556076"/>
                </a:solidFill>
              </a:rPr>
              <a:t>VLAN</a:t>
            </a:r>
            <a:r>
              <a:rPr lang="zh-CN" altLang="en-US" b="1" kern="0" dirty="0">
                <a:solidFill>
                  <a:srgbClr val="556076"/>
                </a:solidFill>
              </a:rPr>
              <a:t>与实例的映射关系在</a:t>
            </a:r>
            <a:r>
              <a:rPr lang="en-US" altLang="zh-CN" b="1" kern="0" dirty="0">
                <a:solidFill>
                  <a:srgbClr val="556076"/>
                </a:solidFill>
              </a:rPr>
              <a:t>BPDU</a:t>
            </a:r>
            <a:r>
              <a:rPr lang="zh-CN" altLang="en-US" b="1" kern="0" dirty="0">
                <a:solidFill>
                  <a:srgbClr val="556076"/>
                </a:solidFill>
              </a:rPr>
              <a:t>报文中表现摘要信息</a:t>
            </a:r>
            <a:r>
              <a:rPr lang="en-US" altLang="zh-CN" b="1" kern="0" dirty="0">
                <a:solidFill>
                  <a:srgbClr val="556076"/>
                </a:solidFill>
              </a:rPr>
              <a:t>(Configuration Digest)</a:t>
            </a:r>
            <a:r>
              <a:rPr lang="zh-CN" altLang="en-US" b="1" kern="0" dirty="0">
                <a:solidFill>
                  <a:srgbClr val="556076"/>
                </a:solidFill>
              </a:rPr>
              <a:t>，该摘要是根据映射关系计算得到的一个</a:t>
            </a:r>
            <a:r>
              <a:rPr lang="en-US" altLang="zh-CN" b="1" kern="0" dirty="0">
                <a:solidFill>
                  <a:srgbClr val="556076"/>
                </a:solidFill>
              </a:rPr>
              <a:t>16</a:t>
            </a:r>
            <a:r>
              <a:rPr lang="zh-CN" altLang="en-US" b="1" kern="0" dirty="0">
                <a:solidFill>
                  <a:srgbClr val="556076"/>
                </a:solidFill>
              </a:rPr>
              <a:t>字节签名。只有上述四者都一样且相互连接的交换机才认为在同一个域内。每个域内所有交换机都有相同的</a:t>
            </a:r>
            <a:r>
              <a:rPr lang="en-US" altLang="zh-CN" b="1" kern="0" dirty="0">
                <a:solidFill>
                  <a:srgbClr val="556076"/>
                </a:solidFill>
              </a:rPr>
              <a:t>MST</a:t>
            </a:r>
            <a:r>
              <a:rPr lang="zh-CN" altLang="en-US" b="1" kern="0" dirty="0">
                <a:solidFill>
                  <a:srgbClr val="556076"/>
                </a:solidFill>
              </a:rPr>
              <a:t>域配置。缺省时，域名就是交换机的桥</a:t>
            </a:r>
            <a:r>
              <a:rPr lang="en-US" altLang="zh-CN" b="1" kern="0" dirty="0">
                <a:solidFill>
                  <a:srgbClr val="556076"/>
                </a:solidFill>
              </a:rPr>
              <a:t>MAC</a:t>
            </a:r>
            <a:r>
              <a:rPr lang="zh-CN" altLang="en-US" b="1" kern="0" dirty="0">
                <a:solidFill>
                  <a:srgbClr val="556076"/>
                </a:solidFill>
              </a:rPr>
              <a:t>地址，修订级别等于</a:t>
            </a:r>
            <a:r>
              <a:rPr lang="en-US" altLang="zh-CN" b="1" kern="0" dirty="0">
                <a:solidFill>
                  <a:srgbClr val="556076"/>
                </a:solidFill>
              </a:rPr>
              <a:t>0</a:t>
            </a:r>
            <a:r>
              <a:rPr lang="zh-CN" altLang="en-US" b="1" kern="0" dirty="0">
                <a:solidFill>
                  <a:srgbClr val="556076"/>
                </a:solidFill>
              </a:rPr>
              <a:t>，格式选择器等于</a:t>
            </a:r>
            <a:r>
              <a:rPr lang="en-US" altLang="zh-CN" b="1" kern="0" dirty="0">
                <a:solidFill>
                  <a:srgbClr val="556076"/>
                </a:solidFill>
              </a:rPr>
              <a:t>0</a:t>
            </a:r>
            <a:r>
              <a:rPr lang="zh-CN" altLang="en-US" b="1" kern="0" dirty="0">
                <a:solidFill>
                  <a:srgbClr val="556076"/>
                </a:solidFill>
              </a:rPr>
              <a:t>，所有的</a:t>
            </a:r>
            <a:r>
              <a:rPr lang="en-US" altLang="zh-CN" b="1" kern="0" dirty="0">
                <a:solidFill>
                  <a:srgbClr val="556076"/>
                </a:solidFill>
              </a:rPr>
              <a:t>VLAN</a:t>
            </a:r>
            <a:r>
              <a:rPr lang="zh-CN" altLang="en-US" b="1" kern="0" dirty="0">
                <a:solidFill>
                  <a:srgbClr val="556076"/>
                </a:solidFill>
              </a:rPr>
              <a:t>都映射到实例</a:t>
            </a:r>
            <a:r>
              <a:rPr lang="en-US" altLang="zh-CN" b="1" kern="0" dirty="0">
                <a:solidFill>
                  <a:srgbClr val="556076"/>
                </a:solidFill>
              </a:rPr>
              <a:t>0</a:t>
            </a:r>
            <a:r>
              <a:rPr lang="zh-CN" altLang="en-US" b="1" kern="0" dirty="0">
                <a:solidFill>
                  <a:srgbClr val="556076"/>
                </a:solidFill>
              </a:rPr>
              <a:t>上。</a:t>
            </a:r>
            <a:endParaRPr lang="en-US" altLang="zh-CN" b="1" kern="0" dirty="0">
              <a:solidFill>
                <a:srgbClr val="556076"/>
              </a:solidFill>
            </a:endParaRPr>
          </a:p>
          <a:p>
            <a:pPr fontAlgn="ctr">
              <a:lnSpc>
                <a:spcPct val="150000"/>
              </a:lnSpc>
              <a:spcBef>
                <a:spcPct val="10000"/>
              </a:spcBef>
              <a:spcAft>
                <a:spcPct val="10000"/>
              </a:spcAft>
              <a:defRPr/>
            </a:pPr>
            <a:r>
              <a:rPr lang="en-US" altLang="zh-CN" b="1" kern="0" dirty="0">
                <a:solidFill>
                  <a:srgbClr val="556076"/>
                </a:solidFill>
              </a:rPr>
              <a:t>MSTP</a:t>
            </a:r>
            <a:r>
              <a:rPr lang="zh-CN" altLang="en-US" b="1" kern="0" dirty="0">
                <a:solidFill>
                  <a:srgbClr val="556076"/>
                </a:solidFill>
              </a:rPr>
              <a:t>基本概念示意图如下：</a:t>
            </a:r>
            <a:endParaRPr lang="en-US" altLang="zh-CN" b="1" kern="0" dirty="0">
              <a:solidFill>
                <a:srgbClr val="556076"/>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MSTP</a:t>
            </a:r>
            <a:endParaRPr lang="zh-CN" altLang="en-US"/>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1/14/2018</a:t>
            </a:fld>
            <a:endParaRPr lang="en-US" altLang="zh-CN"/>
          </a:p>
        </p:txBody>
      </p:sp>
      <p:pic>
        <p:nvPicPr>
          <p:cNvPr id="9"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1412776"/>
            <a:ext cx="6019800" cy="5029200"/>
          </a:xfrm>
          <a:prstGeom prst="rect">
            <a:avLst/>
          </a:prstGeom>
          <a:ln w="28575">
            <a:solidFill>
              <a:srgbClr val="00B0F0"/>
            </a:solidFill>
            <a:headEnd type="arrow"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a:xfrm>
            <a:off x="1907704" y="5445224"/>
            <a:ext cx="504056" cy="0"/>
          </a:xfrm>
          <a:prstGeom prst="line">
            <a:avLst/>
          </a:prstGeom>
          <a:ln w="28575">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907704" y="5733256"/>
            <a:ext cx="504056" cy="0"/>
          </a:xfrm>
          <a:prstGeom prst="line">
            <a:avLst/>
          </a:prstGeom>
          <a:ln w="28575">
            <a:solidFill>
              <a:srgbClr val="990099"/>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483768" y="5301208"/>
            <a:ext cx="720080" cy="338554"/>
          </a:xfrm>
          <a:prstGeom prst="rect">
            <a:avLst/>
          </a:prstGeom>
          <a:noFill/>
        </p:spPr>
        <p:txBody>
          <a:bodyPr wrap="square" rtlCol="0">
            <a:spAutoFit/>
          </a:bodyPr>
          <a:lstStyle/>
          <a:p>
            <a:r>
              <a:rPr lang="en-US" altLang="zh-CN" sz="1600" dirty="0">
                <a:solidFill>
                  <a:srgbClr val="000000"/>
                </a:solidFill>
              </a:rPr>
              <a:t>CST</a:t>
            </a:r>
            <a:endParaRPr lang="zh-CN" altLang="en-US" sz="1600" dirty="0">
              <a:solidFill>
                <a:srgbClr val="000000"/>
              </a:solidFill>
            </a:endParaRPr>
          </a:p>
        </p:txBody>
      </p:sp>
      <p:sp>
        <p:nvSpPr>
          <p:cNvPr id="13" name="TextBox 12"/>
          <p:cNvSpPr txBox="1"/>
          <p:nvPr/>
        </p:nvSpPr>
        <p:spPr>
          <a:xfrm>
            <a:off x="2483768" y="5538718"/>
            <a:ext cx="720080" cy="338554"/>
          </a:xfrm>
          <a:prstGeom prst="rect">
            <a:avLst/>
          </a:prstGeom>
          <a:noFill/>
        </p:spPr>
        <p:txBody>
          <a:bodyPr wrap="square" rtlCol="0">
            <a:spAutoFit/>
          </a:bodyPr>
          <a:lstStyle/>
          <a:p>
            <a:r>
              <a:rPr lang="en-US" altLang="zh-CN" sz="1600" dirty="0">
                <a:solidFill>
                  <a:srgbClr val="000000"/>
                </a:solidFill>
              </a:rPr>
              <a:t>IST</a:t>
            </a:r>
            <a:endParaRPr lang="zh-CN" altLang="en-US" sz="1600" dirty="0">
              <a:solidFill>
                <a:srgbClr val="000000"/>
              </a:solidFill>
            </a:endParaRPr>
          </a:p>
        </p:txBody>
      </p:sp>
      <p:cxnSp>
        <p:nvCxnSpPr>
          <p:cNvPr id="16" name="直接箭头连接符 15"/>
          <p:cNvCxnSpPr/>
          <p:nvPr/>
        </p:nvCxnSpPr>
        <p:spPr>
          <a:xfrm flipV="1">
            <a:off x="2699792" y="2780928"/>
            <a:ext cx="0" cy="432048"/>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73796" y="2442374"/>
            <a:ext cx="1251992" cy="338554"/>
          </a:xfrm>
          <a:prstGeom prst="rect">
            <a:avLst/>
          </a:prstGeom>
          <a:noFill/>
        </p:spPr>
        <p:txBody>
          <a:bodyPr wrap="square" rtlCol="0">
            <a:spAutoFit/>
          </a:bodyPr>
          <a:lstStyle/>
          <a:p>
            <a:r>
              <a:rPr lang="en-US" altLang="zh-CN" sz="1600" dirty="0">
                <a:solidFill>
                  <a:srgbClr val="000000"/>
                </a:solidFill>
              </a:rPr>
              <a:t>Master</a:t>
            </a:r>
            <a:r>
              <a:rPr lang="zh-CN" altLang="en-US" sz="1600" dirty="0">
                <a:solidFill>
                  <a:srgbClr val="000000"/>
                </a:solidFill>
              </a:rPr>
              <a:t>端口</a:t>
            </a:r>
          </a:p>
        </p:txBody>
      </p:sp>
      <p:cxnSp>
        <p:nvCxnSpPr>
          <p:cNvPr id="21" name="直接箭头连接符 20"/>
          <p:cNvCxnSpPr/>
          <p:nvPr/>
        </p:nvCxnSpPr>
        <p:spPr>
          <a:xfrm>
            <a:off x="3059832" y="1628800"/>
            <a:ext cx="1152128" cy="0"/>
          </a:xfrm>
          <a:prstGeom prst="straightConnector1">
            <a:avLst/>
          </a:prstGeom>
          <a:ln w="28575">
            <a:solidFill>
              <a:srgbClr val="00B0F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555776" y="1459523"/>
            <a:ext cx="648072" cy="338554"/>
          </a:xfrm>
          <a:prstGeom prst="rect">
            <a:avLst/>
          </a:prstGeom>
          <a:noFill/>
        </p:spPr>
        <p:txBody>
          <a:bodyPr wrap="square" rtlCol="0">
            <a:spAutoFit/>
          </a:bodyPr>
          <a:lstStyle/>
          <a:p>
            <a:r>
              <a:rPr lang="zh-CN" altLang="en-US" sz="1600" dirty="0">
                <a:solidFill>
                  <a:srgbClr val="000000"/>
                </a:solidFill>
              </a:rPr>
              <a:t>总根</a:t>
            </a:r>
          </a:p>
        </p:txBody>
      </p:sp>
      <p:cxnSp>
        <p:nvCxnSpPr>
          <p:cNvPr id="25" name="直接箭头连接符 24"/>
          <p:cNvCxnSpPr/>
          <p:nvPr/>
        </p:nvCxnSpPr>
        <p:spPr>
          <a:xfrm flipH="1">
            <a:off x="3059832" y="2060848"/>
            <a:ext cx="504056" cy="0"/>
          </a:xfrm>
          <a:prstGeom prst="straightConnector1">
            <a:avLst/>
          </a:prstGeom>
          <a:ln w="28575">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555776" y="1866310"/>
            <a:ext cx="648072" cy="338554"/>
          </a:xfrm>
          <a:prstGeom prst="rect">
            <a:avLst/>
          </a:prstGeom>
          <a:noFill/>
        </p:spPr>
        <p:txBody>
          <a:bodyPr wrap="square" rtlCol="0">
            <a:spAutoFit/>
          </a:bodyPr>
          <a:lstStyle/>
          <a:p>
            <a:r>
              <a:rPr lang="zh-CN" altLang="en-US" sz="1600" dirty="0">
                <a:solidFill>
                  <a:srgbClr val="000000"/>
                </a:solidFill>
              </a:rPr>
              <a:t>域根</a:t>
            </a:r>
          </a:p>
        </p:txBody>
      </p:sp>
    </p:spTree>
    <p:extLst>
      <p:ext uri="{BB962C8B-B14F-4D97-AF65-F5344CB8AC3E}">
        <p14:creationId xmlns:p14="http://schemas.microsoft.com/office/powerpoint/2010/main" val="2285186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MSTP</a:t>
            </a:r>
            <a:endParaRPr lang="zh-CN" altLang="en-US"/>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1/14/2018</a:t>
            </a:fld>
            <a:endParaRPr lang="en-US" altLang="zh-CN"/>
          </a:p>
        </p:txBody>
      </p:sp>
      <p:sp>
        <p:nvSpPr>
          <p:cNvPr id="6" name="Rectangle 3"/>
          <p:cNvSpPr txBox="1">
            <a:spLocks noChangeArrowheads="1"/>
          </p:cNvSpPr>
          <p:nvPr/>
        </p:nvSpPr>
        <p:spPr bwMode="auto">
          <a:xfrm>
            <a:off x="457200" y="836712"/>
            <a:ext cx="8458200" cy="5760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ctr">
              <a:lnSpc>
                <a:spcPct val="150000"/>
              </a:lnSpc>
              <a:spcBef>
                <a:spcPct val="10000"/>
              </a:spcBef>
              <a:spcAft>
                <a:spcPct val="10000"/>
              </a:spcAft>
              <a:defRPr/>
            </a:pPr>
            <a:r>
              <a:rPr lang="en-US" altLang="zh-CN" sz="2400" b="1" kern="0" dirty="0">
                <a:solidFill>
                  <a:srgbClr val="556076"/>
                </a:solidFill>
              </a:rPr>
              <a:t> </a:t>
            </a:r>
            <a:r>
              <a:rPr lang="en-US" altLang="zh-CN" b="1" kern="0" dirty="0">
                <a:solidFill>
                  <a:srgbClr val="FF0000"/>
                </a:solidFill>
              </a:rPr>
              <a:t>VLAN </a:t>
            </a:r>
            <a:r>
              <a:rPr lang="zh-CN" altLang="en-US" b="1" kern="0" dirty="0">
                <a:solidFill>
                  <a:srgbClr val="FF0000"/>
                </a:solidFill>
              </a:rPr>
              <a:t>映射表</a:t>
            </a:r>
            <a:r>
              <a:rPr lang="zh-CN" altLang="en-US" sz="2400" b="1" kern="0" dirty="0">
                <a:solidFill>
                  <a:srgbClr val="556076"/>
                </a:solidFill>
              </a:rPr>
              <a:t>：</a:t>
            </a:r>
            <a:r>
              <a:rPr lang="en-US" altLang="zh-CN" b="1" kern="0" dirty="0">
                <a:solidFill>
                  <a:srgbClr val="556076"/>
                </a:solidFill>
              </a:rPr>
              <a:t>VLAN</a:t>
            </a:r>
            <a:r>
              <a:rPr lang="zh-CN" altLang="en-US" b="1" kern="0" dirty="0">
                <a:solidFill>
                  <a:srgbClr val="556076"/>
                </a:solidFill>
              </a:rPr>
              <a:t>映射表是</a:t>
            </a:r>
            <a:r>
              <a:rPr lang="en-US" altLang="zh-CN" b="1" kern="0" dirty="0">
                <a:solidFill>
                  <a:srgbClr val="556076"/>
                </a:solidFill>
              </a:rPr>
              <a:t>MST</a:t>
            </a:r>
            <a:r>
              <a:rPr lang="zh-CN" altLang="en-US" b="1" kern="0" dirty="0">
                <a:solidFill>
                  <a:srgbClr val="556076"/>
                </a:solidFill>
              </a:rPr>
              <a:t>域的一个属性，用来描述</a:t>
            </a:r>
            <a:r>
              <a:rPr lang="en-US" altLang="zh-CN" b="1" kern="0" dirty="0">
                <a:solidFill>
                  <a:srgbClr val="556076"/>
                </a:solidFill>
              </a:rPr>
              <a:t>VLAN</a:t>
            </a:r>
            <a:r>
              <a:rPr lang="zh-CN" altLang="en-US" b="1" kern="0" dirty="0">
                <a:solidFill>
                  <a:srgbClr val="556076"/>
                </a:solidFill>
              </a:rPr>
              <a:t>和生成树实例的映射关系。例如，图</a:t>
            </a:r>
            <a:r>
              <a:rPr lang="en-US" altLang="zh-CN" b="1" kern="0" dirty="0">
                <a:solidFill>
                  <a:srgbClr val="556076"/>
                </a:solidFill>
              </a:rPr>
              <a:t>1</a:t>
            </a:r>
            <a:r>
              <a:rPr lang="zh-CN" altLang="en-US" b="1" kern="0" dirty="0">
                <a:solidFill>
                  <a:srgbClr val="556076"/>
                </a:solidFill>
              </a:rPr>
              <a:t>中</a:t>
            </a:r>
            <a:r>
              <a:rPr lang="en-US" altLang="zh-CN" b="1" kern="0" dirty="0">
                <a:solidFill>
                  <a:srgbClr val="556076"/>
                </a:solidFill>
              </a:rPr>
              <a:t>MST</a:t>
            </a:r>
            <a:r>
              <a:rPr lang="zh-CN" altLang="en-US" b="1" kern="0" dirty="0">
                <a:solidFill>
                  <a:srgbClr val="556076"/>
                </a:solidFill>
              </a:rPr>
              <a:t>域</a:t>
            </a:r>
            <a:r>
              <a:rPr lang="en-US" altLang="zh-CN" b="1" kern="0" dirty="0">
                <a:solidFill>
                  <a:srgbClr val="556076"/>
                </a:solidFill>
              </a:rPr>
              <a:t>A0</a:t>
            </a:r>
            <a:r>
              <a:rPr lang="zh-CN" altLang="en-US" b="1" kern="0" dirty="0">
                <a:solidFill>
                  <a:srgbClr val="556076"/>
                </a:solidFill>
              </a:rPr>
              <a:t>的</a:t>
            </a:r>
            <a:r>
              <a:rPr lang="en-US" altLang="zh-CN" b="1" kern="0" dirty="0">
                <a:solidFill>
                  <a:srgbClr val="556076"/>
                </a:solidFill>
              </a:rPr>
              <a:t>VLAN</a:t>
            </a:r>
            <a:r>
              <a:rPr lang="zh-CN" altLang="en-US" b="1" kern="0" dirty="0">
                <a:solidFill>
                  <a:srgbClr val="556076"/>
                </a:solidFill>
              </a:rPr>
              <a:t>映射表就是：</a:t>
            </a:r>
            <a:r>
              <a:rPr lang="en-US" altLang="zh-CN" b="1" kern="0" dirty="0">
                <a:solidFill>
                  <a:srgbClr val="556076"/>
                </a:solidFill>
              </a:rPr>
              <a:t>VLAN 1</a:t>
            </a:r>
            <a:r>
              <a:rPr lang="zh-CN" altLang="en-US" b="1" kern="0" dirty="0">
                <a:solidFill>
                  <a:srgbClr val="556076"/>
                </a:solidFill>
              </a:rPr>
              <a:t>映射到生成树实例</a:t>
            </a:r>
            <a:r>
              <a:rPr lang="en-US" altLang="zh-CN" b="1" kern="0" dirty="0">
                <a:solidFill>
                  <a:srgbClr val="556076"/>
                </a:solidFill>
              </a:rPr>
              <a:t>1</a:t>
            </a:r>
            <a:r>
              <a:rPr lang="zh-CN" altLang="en-US" b="1" kern="0" dirty="0">
                <a:solidFill>
                  <a:srgbClr val="556076"/>
                </a:solidFill>
              </a:rPr>
              <a:t>，</a:t>
            </a:r>
            <a:r>
              <a:rPr lang="en-US" altLang="zh-CN" b="1" kern="0" dirty="0">
                <a:solidFill>
                  <a:srgbClr val="556076"/>
                </a:solidFill>
              </a:rPr>
              <a:t>VLAN 2</a:t>
            </a:r>
            <a:r>
              <a:rPr lang="zh-CN" altLang="en-US" b="1" kern="0" dirty="0">
                <a:solidFill>
                  <a:srgbClr val="556076"/>
                </a:solidFill>
              </a:rPr>
              <a:t>映射到生成树实例</a:t>
            </a:r>
            <a:r>
              <a:rPr lang="en-US" altLang="zh-CN" b="1" kern="0" dirty="0">
                <a:solidFill>
                  <a:srgbClr val="556076"/>
                </a:solidFill>
              </a:rPr>
              <a:t>2</a:t>
            </a:r>
            <a:r>
              <a:rPr lang="zh-CN" altLang="en-US" b="1" kern="0" dirty="0">
                <a:solidFill>
                  <a:srgbClr val="556076"/>
                </a:solidFill>
              </a:rPr>
              <a:t>，其余</a:t>
            </a:r>
            <a:r>
              <a:rPr lang="en-US" altLang="zh-CN" b="1" kern="0" dirty="0">
                <a:solidFill>
                  <a:srgbClr val="556076"/>
                </a:solidFill>
              </a:rPr>
              <a:t>VLAN</a:t>
            </a:r>
            <a:r>
              <a:rPr lang="zh-CN" altLang="en-US" b="1" kern="0" dirty="0">
                <a:solidFill>
                  <a:srgbClr val="556076"/>
                </a:solidFill>
              </a:rPr>
              <a:t>映射到</a:t>
            </a:r>
            <a:r>
              <a:rPr lang="en-US" altLang="zh-CN" b="1" kern="0" dirty="0">
                <a:solidFill>
                  <a:srgbClr val="556076"/>
                </a:solidFill>
              </a:rPr>
              <a:t>CIST</a:t>
            </a:r>
            <a:r>
              <a:rPr lang="zh-CN" altLang="en-US" b="1" kern="0" dirty="0">
                <a:solidFill>
                  <a:srgbClr val="556076"/>
                </a:solidFill>
              </a:rPr>
              <a:t>。</a:t>
            </a:r>
            <a:endParaRPr lang="en-US" altLang="zh-CN" b="1" kern="0" dirty="0">
              <a:solidFill>
                <a:srgbClr val="556076"/>
              </a:solidFill>
            </a:endParaRPr>
          </a:p>
          <a:p>
            <a:pPr fontAlgn="ctr">
              <a:lnSpc>
                <a:spcPct val="150000"/>
              </a:lnSpc>
              <a:spcBef>
                <a:spcPct val="10000"/>
              </a:spcBef>
              <a:spcAft>
                <a:spcPct val="10000"/>
              </a:spcAft>
              <a:defRPr/>
            </a:pPr>
            <a:r>
              <a:rPr lang="en-US" altLang="zh-CN" b="1" kern="0" dirty="0">
                <a:solidFill>
                  <a:srgbClr val="FF0000"/>
                </a:solidFill>
              </a:rPr>
              <a:t>CST</a:t>
            </a:r>
            <a:r>
              <a:rPr lang="zh-CN" altLang="en-US" sz="2400" dirty="0"/>
              <a:t>：</a:t>
            </a:r>
            <a:r>
              <a:rPr lang="en-US" altLang="zh-CN" b="1" kern="0" dirty="0">
                <a:solidFill>
                  <a:srgbClr val="556076"/>
                </a:solidFill>
              </a:rPr>
              <a:t>CST</a:t>
            </a:r>
            <a:r>
              <a:rPr lang="zh-CN" altLang="en-US" b="1" kern="0" dirty="0">
                <a:solidFill>
                  <a:srgbClr val="556076"/>
                </a:solidFill>
              </a:rPr>
              <a:t>是连接交换网络内所有</a:t>
            </a:r>
            <a:r>
              <a:rPr lang="en-US" altLang="zh-CN" b="1" kern="0" dirty="0">
                <a:solidFill>
                  <a:srgbClr val="556076"/>
                </a:solidFill>
              </a:rPr>
              <a:t>MST</a:t>
            </a:r>
            <a:r>
              <a:rPr lang="zh-CN" altLang="en-US" b="1" kern="0" dirty="0">
                <a:solidFill>
                  <a:srgbClr val="556076"/>
                </a:solidFill>
              </a:rPr>
              <a:t>域的单生成树。如果把每个</a:t>
            </a:r>
            <a:r>
              <a:rPr lang="en-US" altLang="zh-CN" b="1" kern="0" dirty="0">
                <a:solidFill>
                  <a:srgbClr val="556076"/>
                </a:solidFill>
              </a:rPr>
              <a:t>MST</a:t>
            </a:r>
            <a:r>
              <a:rPr lang="zh-CN" altLang="en-US" b="1" kern="0" dirty="0">
                <a:solidFill>
                  <a:srgbClr val="556076"/>
                </a:solidFill>
              </a:rPr>
              <a:t>域看作是一个“设备”，</a:t>
            </a:r>
            <a:r>
              <a:rPr lang="en-US" altLang="zh-CN" b="1" kern="0" dirty="0">
                <a:solidFill>
                  <a:srgbClr val="556076"/>
                </a:solidFill>
              </a:rPr>
              <a:t>CST</a:t>
            </a:r>
            <a:r>
              <a:rPr lang="zh-CN" altLang="en-US" b="1" kern="0" dirty="0">
                <a:solidFill>
                  <a:srgbClr val="556076"/>
                </a:solidFill>
              </a:rPr>
              <a:t>就是这些“设备”通过</a:t>
            </a:r>
            <a:r>
              <a:rPr lang="en-US" altLang="zh-CN" b="1" kern="0" dirty="0">
                <a:solidFill>
                  <a:srgbClr val="556076"/>
                </a:solidFill>
              </a:rPr>
              <a:t>STP</a:t>
            </a:r>
            <a:r>
              <a:rPr lang="zh-CN" altLang="en-US" b="1" kern="0" dirty="0">
                <a:solidFill>
                  <a:srgbClr val="556076"/>
                </a:solidFill>
              </a:rPr>
              <a:t>协议、</a:t>
            </a:r>
            <a:r>
              <a:rPr lang="en-US" altLang="zh-CN" b="1" kern="0" dirty="0">
                <a:solidFill>
                  <a:srgbClr val="556076"/>
                </a:solidFill>
              </a:rPr>
              <a:t>RSTP</a:t>
            </a:r>
            <a:r>
              <a:rPr lang="zh-CN" altLang="en-US" b="1" kern="0" dirty="0">
                <a:solidFill>
                  <a:srgbClr val="556076"/>
                </a:solidFill>
              </a:rPr>
              <a:t>协议计算生成的一棵生成树。图</a:t>
            </a:r>
            <a:r>
              <a:rPr lang="en-US" altLang="zh-CN" b="1" kern="0" dirty="0">
                <a:solidFill>
                  <a:srgbClr val="556076"/>
                </a:solidFill>
              </a:rPr>
              <a:t>1</a:t>
            </a:r>
            <a:r>
              <a:rPr lang="zh-CN" altLang="en-US" b="1" kern="0" dirty="0">
                <a:solidFill>
                  <a:srgbClr val="556076"/>
                </a:solidFill>
              </a:rPr>
              <a:t>中橙色线条描绘的就是</a:t>
            </a:r>
            <a:r>
              <a:rPr lang="en-US" altLang="zh-CN" b="1" kern="0" dirty="0">
                <a:solidFill>
                  <a:srgbClr val="556076"/>
                </a:solidFill>
              </a:rPr>
              <a:t>CST</a:t>
            </a:r>
            <a:r>
              <a:rPr lang="zh-CN" altLang="en-US" b="1" kern="0" dirty="0">
                <a:solidFill>
                  <a:srgbClr val="556076"/>
                </a:solidFill>
              </a:rPr>
              <a:t>。</a:t>
            </a:r>
            <a:endParaRPr lang="en-US" altLang="zh-CN" b="1" kern="0" dirty="0">
              <a:solidFill>
                <a:srgbClr val="556076"/>
              </a:solidFill>
            </a:endParaRPr>
          </a:p>
          <a:p>
            <a:pPr fontAlgn="ctr">
              <a:lnSpc>
                <a:spcPct val="150000"/>
              </a:lnSpc>
              <a:spcBef>
                <a:spcPct val="10000"/>
              </a:spcBef>
              <a:spcAft>
                <a:spcPct val="10000"/>
              </a:spcAft>
              <a:defRPr/>
            </a:pPr>
            <a:r>
              <a:rPr lang="en-US" altLang="zh-CN" b="1" kern="0" dirty="0">
                <a:solidFill>
                  <a:srgbClr val="FF0000"/>
                </a:solidFill>
              </a:rPr>
              <a:t>IST</a:t>
            </a:r>
            <a:r>
              <a:rPr lang="zh-CN" altLang="en-US" sz="2400" dirty="0"/>
              <a:t>：</a:t>
            </a:r>
            <a:r>
              <a:rPr lang="en-US" altLang="zh-CN" b="1" kern="0" dirty="0">
                <a:solidFill>
                  <a:srgbClr val="556076"/>
                </a:solidFill>
              </a:rPr>
              <a:t>IST</a:t>
            </a:r>
            <a:r>
              <a:rPr lang="zh-CN" altLang="en-US" b="1" kern="0" dirty="0">
                <a:solidFill>
                  <a:srgbClr val="556076"/>
                </a:solidFill>
              </a:rPr>
              <a:t>是一个</a:t>
            </a:r>
            <a:r>
              <a:rPr lang="en-US" altLang="zh-CN" b="1" kern="0" dirty="0">
                <a:solidFill>
                  <a:srgbClr val="556076"/>
                </a:solidFill>
              </a:rPr>
              <a:t>MST</a:t>
            </a:r>
            <a:r>
              <a:rPr lang="zh-CN" altLang="en-US" b="1" kern="0" dirty="0">
                <a:solidFill>
                  <a:srgbClr val="556076"/>
                </a:solidFill>
              </a:rPr>
              <a:t>域的生成树</a:t>
            </a:r>
            <a:r>
              <a:rPr lang="en-US" altLang="zh-CN" b="1" kern="0" dirty="0">
                <a:solidFill>
                  <a:srgbClr val="556076"/>
                </a:solidFill>
              </a:rPr>
              <a:t>, </a:t>
            </a:r>
            <a:r>
              <a:rPr lang="zh-CN" altLang="en-US" b="1" kern="0" dirty="0">
                <a:solidFill>
                  <a:srgbClr val="556076"/>
                </a:solidFill>
              </a:rPr>
              <a:t>是</a:t>
            </a:r>
            <a:r>
              <a:rPr lang="en-US" altLang="zh-CN" b="1" kern="0" dirty="0">
                <a:solidFill>
                  <a:srgbClr val="556076"/>
                </a:solidFill>
              </a:rPr>
              <a:t>CIST</a:t>
            </a:r>
            <a:r>
              <a:rPr lang="zh-CN" altLang="en-US" b="1" kern="0" dirty="0">
                <a:solidFill>
                  <a:srgbClr val="556076"/>
                </a:solidFill>
              </a:rPr>
              <a:t>在</a:t>
            </a:r>
            <a:r>
              <a:rPr lang="en-US" altLang="zh-CN" b="1" kern="0" dirty="0">
                <a:solidFill>
                  <a:srgbClr val="556076"/>
                </a:solidFill>
              </a:rPr>
              <a:t>MST</a:t>
            </a:r>
            <a:r>
              <a:rPr lang="zh-CN" altLang="en-US" b="1" kern="0" dirty="0">
                <a:solidFill>
                  <a:srgbClr val="556076"/>
                </a:solidFill>
              </a:rPr>
              <a:t>域内的片段。它维护和计算这个</a:t>
            </a:r>
            <a:r>
              <a:rPr lang="en-US" altLang="zh-CN" b="1" kern="0" dirty="0">
                <a:solidFill>
                  <a:srgbClr val="556076"/>
                </a:solidFill>
              </a:rPr>
              <a:t>MST </a:t>
            </a:r>
            <a:r>
              <a:rPr lang="zh-CN" altLang="en-US" b="1" kern="0" dirty="0">
                <a:solidFill>
                  <a:srgbClr val="556076"/>
                </a:solidFill>
              </a:rPr>
              <a:t>区域内的</a:t>
            </a:r>
            <a:r>
              <a:rPr lang="en-US" altLang="zh-CN" b="1" kern="0" dirty="0">
                <a:solidFill>
                  <a:srgbClr val="556076"/>
                </a:solidFill>
              </a:rPr>
              <a:t>STP</a:t>
            </a:r>
            <a:r>
              <a:rPr lang="zh-CN" altLang="en-US" b="1" kern="0" dirty="0">
                <a:solidFill>
                  <a:srgbClr val="556076"/>
                </a:solidFill>
              </a:rPr>
              <a:t>，是域内实例</a:t>
            </a:r>
            <a:r>
              <a:rPr lang="en-US" altLang="zh-CN" b="1" kern="0" dirty="0">
                <a:solidFill>
                  <a:srgbClr val="556076"/>
                </a:solidFill>
              </a:rPr>
              <a:t>0</a:t>
            </a:r>
            <a:r>
              <a:rPr lang="zh-CN" altLang="en-US" b="1" kern="0" dirty="0">
                <a:solidFill>
                  <a:srgbClr val="556076"/>
                </a:solidFill>
              </a:rPr>
              <a:t>上的生成树。</a:t>
            </a:r>
            <a:r>
              <a:rPr lang="en-US" altLang="zh-CN" b="1" kern="0" dirty="0">
                <a:solidFill>
                  <a:srgbClr val="556076"/>
                </a:solidFill>
              </a:rPr>
              <a:t>IST</a:t>
            </a:r>
            <a:r>
              <a:rPr lang="zh-CN" altLang="en-US" b="1" kern="0" dirty="0">
                <a:solidFill>
                  <a:srgbClr val="556076"/>
                </a:solidFill>
              </a:rPr>
              <a:t>和</a:t>
            </a:r>
            <a:r>
              <a:rPr lang="en-US" altLang="zh-CN" b="1" kern="0" dirty="0">
                <a:solidFill>
                  <a:srgbClr val="556076"/>
                </a:solidFill>
              </a:rPr>
              <a:t>CST</a:t>
            </a:r>
            <a:r>
              <a:rPr lang="zh-CN" altLang="en-US" b="1" kern="0" dirty="0">
                <a:solidFill>
                  <a:srgbClr val="556076"/>
                </a:solidFill>
              </a:rPr>
              <a:t>共同构成整个交换网络的</a:t>
            </a:r>
            <a:r>
              <a:rPr lang="en-US" altLang="zh-CN" b="1" kern="0" dirty="0">
                <a:solidFill>
                  <a:srgbClr val="556076"/>
                </a:solidFill>
              </a:rPr>
              <a:t>CIST</a:t>
            </a:r>
            <a:r>
              <a:rPr lang="zh-CN" altLang="en-US" b="1" kern="0" dirty="0">
                <a:solidFill>
                  <a:srgbClr val="556076"/>
                </a:solidFill>
              </a:rPr>
              <a:t>。图</a:t>
            </a:r>
            <a:r>
              <a:rPr lang="en-US" altLang="zh-CN" b="1" kern="0" dirty="0">
                <a:solidFill>
                  <a:srgbClr val="556076"/>
                </a:solidFill>
              </a:rPr>
              <a:t>1</a:t>
            </a:r>
            <a:r>
              <a:rPr lang="zh-CN" altLang="en-US" b="1" kern="0" dirty="0">
                <a:solidFill>
                  <a:srgbClr val="556076"/>
                </a:solidFill>
              </a:rPr>
              <a:t>中紫色线条所示，</a:t>
            </a:r>
            <a:r>
              <a:rPr lang="en-US" altLang="zh-CN" b="1" kern="0" dirty="0">
                <a:solidFill>
                  <a:srgbClr val="556076"/>
                </a:solidFill>
              </a:rPr>
              <a:t>CIST</a:t>
            </a:r>
            <a:r>
              <a:rPr lang="zh-CN" altLang="en-US" b="1" kern="0" dirty="0">
                <a:solidFill>
                  <a:srgbClr val="556076"/>
                </a:solidFill>
              </a:rPr>
              <a:t>在每个</a:t>
            </a:r>
            <a:r>
              <a:rPr lang="en-US" altLang="zh-CN" b="1" kern="0" dirty="0">
                <a:solidFill>
                  <a:srgbClr val="556076"/>
                </a:solidFill>
              </a:rPr>
              <a:t>MST</a:t>
            </a:r>
            <a:r>
              <a:rPr lang="zh-CN" altLang="en-US" b="1" kern="0" dirty="0">
                <a:solidFill>
                  <a:srgbClr val="556076"/>
                </a:solidFill>
              </a:rPr>
              <a:t>域内都有一个片段，这个片段就是各个域内的</a:t>
            </a:r>
            <a:r>
              <a:rPr lang="en-US" altLang="zh-CN" b="1" kern="0" dirty="0">
                <a:solidFill>
                  <a:srgbClr val="556076"/>
                </a:solidFill>
              </a:rPr>
              <a:t>IST</a:t>
            </a:r>
            <a:r>
              <a:rPr lang="zh-CN" altLang="en-US" b="1" kern="0" dirty="0">
                <a:solidFill>
                  <a:srgbClr val="556076"/>
                </a:solidFill>
              </a:rPr>
              <a:t>。</a:t>
            </a:r>
            <a:endParaRPr lang="en-US" altLang="zh-CN" b="1" kern="0" dirty="0">
              <a:solidFill>
                <a:srgbClr val="556076"/>
              </a:solidFill>
            </a:endParaRPr>
          </a:p>
          <a:p>
            <a:pPr fontAlgn="ctr">
              <a:lnSpc>
                <a:spcPct val="150000"/>
              </a:lnSpc>
              <a:spcBef>
                <a:spcPct val="10000"/>
              </a:spcBef>
              <a:spcAft>
                <a:spcPct val="10000"/>
              </a:spcAft>
              <a:defRPr/>
            </a:pPr>
            <a:r>
              <a:rPr lang="en-US" altLang="zh-CN" b="1" kern="0" dirty="0">
                <a:solidFill>
                  <a:srgbClr val="FF0000"/>
                </a:solidFill>
              </a:rPr>
              <a:t>CIST</a:t>
            </a:r>
            <a:r>
              <a:rPr lang="zh-CN" altLang="en-US" sz="2400" dirty="0"/>
              <a:t>：</a:t>
            </a:r>
            <a:r>
              <a:rPr lang="en-US" altLang="zh-CN" dirty="0"/>
              <a:t> </a:t>
            </a:r>
            <a:r>
              <a:rPr lang="en-US" altLang="zh-CN" b="1" kern="0" dirty="0">
                <a:solidFill>
                  <a:srgbClr val="556076"/>
                </a:solidFill>
              </a:rPr>
              <a:t>CIST</a:t>
            </a:r>
            <a:r>
              <a:rPr lang="zh-CN" altLang="en-US" b="1" kern="0" dirty="0">
                <a:solidFill>
                  <a:srgbClr val="556076"/>
                </a:solidFill>
              </a:rPr>
              <a:t>是连接一个交换网络内所有设备的单生成树，由</a:t>
            </a:r>
            <a:r>
              <a:rPr lang="en-US" altLang="zh-CN" b="1" kern="0" dirty="0">
                <a:solidFill>
                  <a:srgbClr val="556076"/>
                </a:solidFill>
              </a:rPr>
              <a:t>IST</a:t>
            </a:r>
            <a:r>
              <a:rPr lang="zh-CN" altLang="en-US" b="1" kern="0" dirty="0">
                <a:solidFill>
                  <a:srgbClr val="556076"/>
                </a:solidFill>
              </a:rPr>
              <a:t>和</a:t>
            </a:r>
            <a:r>
              <a:rPr lang="en-US" altLang="zh-CN" b="1" kern="0" dirty="0">
                <a:solidFill>
                  <a:srgbClr val="556076"/>
                </a:solidFill>
              </a:rPr>
              <a:t>CST</a:t>
            </a:r>
            <a:r>
              <a:rPr lang="zh-CN" altLang="en-US" b="1" kern="0" dirty="0">
                <a:solidFill>
                  <a:srgbClr val="556076"/>
                </a:solidFill>
              </a:rPr>
              <a:t>共同构成。图</a:t>
            </a:r>
            <a:r>
              <a:rPr lang="en-US" altLang="zh-CN" b="1" kern="0" dirty="0">
                <a:solidFill>
                  <a:srgbClr val="556076"/>
                </a:solidFill>
              </a:rPr>
              <a:t>1</a:t>
            </a:r>
            <a:r>
              <a:rPr lang="zh-CN" altLang="en-US" b="1" kern="0" dirty="0">
                <a:solidFill>
                  <a:srgbClr val="556076"/>
                </a:solidFill>
              </a:rPr>
              <a:t>中，每个</a:t>
            </a:r>
            <a:r>
              <a:rPr lang="en-US" altLang="zh-CN" b="1" kern="0" dirty="0">
                <a:solidFill>
                  <a:srgbClr val="556076"/>
                </a:solidFill>
              </a:rPr>
              <a:t>MST</a:t>
            </a:r>
            <a:r>
              <a:rPr lang="zh-CN" altLang="en-US" b="1" kern="0" dirty="0">
                <a:solidFill>
                  <a:srgbClr val="556076"/>
                </a:solidFill>
              </a:rPr>
              <a:t>域内的</a:t>
            </a:r>
            <a:r>
              <a:rPr lang="en-US" altLang="zh-CN" b="1" kern="0" dirty="0">
                <a:solidFill>
                  <a:srgbClr val="556076"/>
                </a:solidFill>
              </a:rPr>
              <a:t>IST</a:t>
            </a:r>
            <a:r>
              <a:rPr lang="zh-CN" altLang="en-US" b="1" kern="0" dirty="0">
                <a:solidFill>
                  <a:srgbClr val="556076"/>
                </a:solidFill>
              </a:rPr>
              <a:t>加上</a:t>
            </a:r>
            <a:r>
              <a:rPr lang="en-US" altLang="zh-CN" b="1" kern="0" dirty="0">
                <a:solidFill>
                  <a:srgbClr val="556076"/>
                </a:solidFill>
              </a:rPr>
              <a:t>MST</a:t>
            </a:r>
            <a:r>
              <a:rPr lang="zh-CN" altLang="en-US" b="1" kern="0" dirty="0">
                <a:solidFill>
                  <a:srgbClr val="556076"/>
                </a:solidFill>
              </a:rPr>
              <a:t>域间的</a:t>
            </a:r>
            <a:r>
              <a:rPr lang="en-US" altLang="zh-CN" b="1" kern="0" dirty="0">
                <a:solidFill>
                  <a:srgbClr val="556076"/>
                </a:solidFill>
              </a:rPr>
              <a:t>CST</a:t>
            </a:r>
            <a:r>
              <a:rPr lang="zh-CN" altLang="en-US" b="1" kern="0" dirty="0">
                <a:solidFill>
                  <a:srgbClr val="556076"/>
                </a:solidFill>
              </a:rPr>
              <a:t>就构成整个网络的</a:t>
            </a:r>
            <a:r>
              <a:rPr lang="en-US" altLang="zh-CN" b="1" kern="0" dirty="0">
                <a:solidFill>
                  <a:srgbClr val="556076"/>
                </a:solidFill>
              </a:rPr>
              <a:t>CIST</a:t>
            </a:r>
            <a:r>
              <a:rPr lang="zh-CN" altLang="en-US" b="1" kern="0" dirty="0">
                <a:solidFill>
                  <a:srgbClr val="556076"/>
                </a:solidFill>
              </a:rPr>
              <a:t>。</a:t>
            </a:r>
            <a:endParaRPr lang="en-US" altLang="zh-CN" b="1" kern="0" dirty="0">
              <a:solidFill>
                <a:srgbClr val="556076"/>
              </a:solidFill>
            </a:endParaRPr>
          </a:p>
          <a:p>
            <a:pPr fontAlgn="ctr">
              <a:lnSpc>
                <a:spcPct val="150000"/>
              </a:lnSpc>
              <a:spcBef>
                <a:spcPct val="10000"/>
              </a:spcBef>
              <a:spcAft>
                <a:spcPct val="10000"/>
              </a:spcAft>
              <a:defRPr/>
            </a:pPr>
            <a:endParaRPr lang="en-US" altLang="zh-CN" b="1" kern="0" dirty="0">
              <a:solidFill>
                <a:srgbClr val="556076"/>
              </a:solidFill>
            </a:endParaRPr>
          </a:p>
          <a:p>
            <a:pPr fontAlgn="ctr">
              <a:lnSpc>
                <a:spcPct val="150000"/>
              </a:lnSpc>
              <a:spcBef>
                <a:spcPct val="10000"/>
              </a:spcBef>
              <a:spcAft>
                <a:spcPct val="10000"/>
              </a:spcAft>
              <a:defRPr/>
            </a:pPr>
            <a:endParaRPr lang="en-US" altLang="zh-CN" b="1" kern="0" dirty="0">
              <a:solidFill>
                <a:srgbClr val="556076"/>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MSTP</a:t>
            </a:r>
            <a:endParaRPr lang="zh-CN" altLang="en-US" dirty="0"/>
          </a:p>
        </p:txBody>
      </p:sp>
      <p:sp>
        <p:nvSpPr>
          <p:cNvPr id="3" name="内容占位符 2"/>
          <p:cNvSpPr>
            <a:spLocks noGrp="1"/>
          </p:cNvSpPr>
          <p:nvPr>
            <p:ph idx="1"/>
          </p:nvPr>
        </p:nvSpPr>
        <p:spPr>
          <a:xfrm>
            <a:off x="468313" y="936104"/>
            <a:ext cx="8567737" cy="5805264"/>
          </a:xfrm>
        </p:spPr>
        <p:txBody>
          <a:bodyPr/>
          <a:lstStyle/>
          <a:p>
            <a:pPr marL="0" indent="0" eaLnBrk="1" hangingPunct="1">
              <a:lnSpc>
                <a:spcPct val="150000"/>
              </a:lnSpc>
              <a:buNone/>
              <a:defRPr/>
            </a:pPr>
            <a:r>
              <a:rPr lang="en-US" altLang="zh-CN" sz="1800" dirty="0">
                <a:solidFill>
                  <a:srgbClr val="FF0000"/>
                </a:solidFill>
              </a:rPr>
              <a:t>MSTI</a:t>
            </a:r>
            <a:r>
              <a:rPr lang="zh-CN" altLang="en-US" sz="2400" dirty="0"/>
              <a:t>：</a:t>
            </a:r>
            <a:r>
              <a:rPr lang="zh-CN" altLang="en-US" sz="1800" dirty="0"/>
              <a:t>一个</a:t>
            </a:r>
            <a:r>
              <a:rPr lang="en-US" altLang="zh-CN" sz="1800" dirty="0"/>
              <a:t>MST</a:t>
            </a:r>
            <a:r>
              <a:rPr lang="zh-CN" altLang="en-US" sz="1800" dirty="0"/>
              <a:t>域内可以通过</a:t>
            </a:r>
            <a:r>
              <a:rPr lang="en-US" altLang="zh-CN" sz="1800" dirty="0"/>
              <a:t>MSTP</a:t>
            </a:r>
            <a:r>
              <a:rPr lang="zh-CN" altLang="en-US" sz="1800" dirty="0"/>
              <a:t>生成多棵生成树，各棵生成树之间彼此独立。每棵生成树都称为一个</a:t>
            </a:r>
            <a:r>
              <a:rPr lang="en-US" altLang="zh-CN" sz="1800" dirty="0"/>
              <a:t>MSTI</a:t>
            </a:r>
            <a:r>
              <a:rPr lang="zh-CN" altLang="en-US" sz="1800" dirty="0"/>
              <a:t>。例如图</a:t>
            </a:r>
            <a:r>
              <a:rPr lang="en-US" altLang="zh-CN" sz="1800" dirty="0"/>
              <a:t>1</a:t>
            </a:r>
            <a:r>
              <a:rPr lang="zh-CN" altLang="en-US" sz="1800" dirty="0"/>
              <a:t>中，每个域内可以存在多棵生成树，每棵生成树和相应的</a:t>
            </a:r>
            <a:r>
              <a:rPr lang="en-US" altLang="zh-CN" sz="1800" dirty="0"/>
              <a:t>VLAN</a:t>
            </a:r>
            <a:r>
              <a:rPr lang="zh-CN" altLang="en-US" sz="1800" dirty="0"/>
              <a:t>对应。这些生成树就被称为</a:t>
            </a:r>
            <a:r>
              <a:rPr lang="en-US" altLang="zh-CN" sz="1800" dirty="0"/>
              <a:t>MSTI</a:t>
            </a:r>
            <a:r>
              <a:rPr lang="zh-CN" altLang="en-US" sz="1800" dirty="0"/>
              <a:t>。</a:t>
            </a:r>
            <a:endParaRPr lang="en-US" altLang="zh-CN" sz="1800" dirty="0"/>
          </a:p>
          <a:p>
            <a:pPr marL="0" indent="0" eaLnBrk="1" hangingPunct="1">
              <a:lnSpc>
                <a:spcPct val="150000"/>
              </a:lnSpc>
              <a:buNone/>
              <a:defRPr/>
            </a:pPr>
            <a:r>
              <a:rPr lang="zh-CN" altLang="en-US" sz="1800" dirty="0">
                <a:solidFill>
                  <a:srgbClr val="FF0000"/>
                </a:solidFill>
              </a:rPr>
              <a:t>总根</a:t>
            </a:r>
            <a:r>
              <a:rPr lang="en-US" altLang="zh-CN" sz="1800" dirty="0">
                <a:solidFill>
                  <a:srgbClr val="FF0000"/>
                </a:solidFill>
              </a:rPr>
              <a:t>(CIST</a:t>
            </a:r>
            <a:r>
              <a:rPr lang="zh-CN" altLang="en-US" sz="1800" dirty="0">
                <a:solidFill>
                  <a:srgbClr val="FF0000"/>
                </a:solidFill>
              </a:rPr>
              <a:t>根 </a:t>
            </a:r>
            <a:r>
              <a:rPr lang="en-US" altLang="zh-CN" sz="1800" dirty="0">
                <a:solidFill>
                  <a:srgbClr val="FF0000"/>
                </a:solidFill>
              </a:rPr>
              <a:t>)</a:t>
            </a:r>
            <a:r>
              <a:rPr lang="en-US" altLang="zh-CN" sz="1800" dirty="0"/>
              <a:t>   </a:t>
            </a:r>
            <a:r>
              <a:rPr lang="en-US" altLang="zh-CN" sz="2400" dirty="0"/>
              <a:t> </a:t>
            </a:r>
            <a:r>
              <a:rPr lang="zh-CN" altLang="en-US" sz="2400" dirty="0"/>
              <a:t>：</a:t>
            </a:r>
            <a:r>
              <a:rPr lang="zh-CN" altLang="en-US" sz="1800" dirty="0"/>
              <a:t>对于所有互连的运行</a:t>
            </a:r>
            <a:r>
              <a:rPr lang="en-US" altLang="zh-CN" sz="1800" dirty="0"/>
              <a:t>STP/RSTP/MSTP</a:t>
            </a:r>
            <a:r>
              <a:rPr lang="zh-CN" altLang="en-US" sz="1800" dirty="0"/>
              <a:t>的交换机，只能有一个总根，也即是</a:t>
            </a:r>
            <a:r>
              <a:rPr lang="en-US" altLang="zh-CN" sz="1800" dirty="0"/>
              <a:t>CIST</a:t>
            </a:r>
            <a:r>
              <a:rPr lang="zh-CN" altLang="en-US" sz="1800" dirty="0"/>
              <a:t>的根。</a:t>
            </a:r>
          </a:p>
          <a:p>
            <a:pPr marL="0" indent="0" eaLnBrk="1" hangingPunct="1">
              <a:lnSpc>
                <a:spcPct val="150000"/>
              </a:lnSpc>
              <a:buNone/>
              <a:defRPr/>
            </a:pPr>
            <a:r>
              <a:rPr lang="zh-CN" altLang="en-US" sz="1800" dirty="0">
                <a:solidFill>
                  <a:srgbClr val="FF0000"/>
                </a:solidFill>
              </a:rPr>
              <a:t>域根</a:t>
            </a:r>
            <a:r>
              <a:rPr lang="en-US" altLang="zh-CN" sz="1800" dirty="0">
                <a:solidFill>
                  <a:srgbClr val="FF0000"/>
                </a:solidFill>
              </a:rPr>
              <a:t>(CIST</a:t>
            </a:r>
            <a:r>
              <a:rPr lang="zh-CN" altLang="en-US" sz="1800" dirty="0">
                <a:solidFill>
                  <a:srgbClr val="FF0000"/>
                </a:solidFill>
              </a:rPr>
              <a:t>区域根 </a:t>
            </a:r>
            <a:r>
              <a:rPr lang="en-US" altLang="zh-CN" sz="1800" dirty="0">
                <a:solidFill>
                  <a:srgbClr val="FF0000"/>
                </a:solidFill>
              </a:rPr>
              <a:t>CIST Regional Root)</a:t>
            </a:r>
            <a:r>
              <a:rPr lang="zh-CN" altLang="en-US" sz="2400" dirty="0"/>
              <a:t>：</a:t>
            </a:r>
            <a:r>
              <a:rPr lang="zh-CN" altLang="en-US" sz="1800" dirty="0"/>
              <a:t>域根是相对于某个域的某个实例而言的。</a:t>
            </a:r>
            <a:r>
              <a:rPr lang="en-US" altLang="zh-CN" sz="1800" dirty="0"/>
              <a:t>MST</a:t>
            </a:r>
            <a:r>
              <a:rPr lang="zh-CN" altLang="en-US" sz="1800" dirty="0"/>
              <a:t>域内每个</a:t>
            </a:r>
            <a:r>
              <a:rPr lang="en-US" altLang="zh-CN" sz="1800" dirty="0"/>
              <a:t>MSTI</a:t>
            </a:r>
            <a:r>
              <a:rPr lang="zh-CN" altLang="en-US" sz="1800" dirty="0"/>
              <a:t>的根桥都是一个域根。除此之外，域内还会有一个通往</a:t>
            </a:r>
            <a:r>
              <a:rPr lang="en-US" altLang="zh-CN" sz="1800" dirty="0"/>
              <a:t>CIST</a:t>
            </a:r>
            <a:r>
              <a:rPr lang="zh-CN" altLang="en-US" sz="1800" dirty="0"/>
              <a:t>总根最优的域根，当然，这个域根必定是域内某个实例的根。</a:t>
            </a:r>
            <a:r>
              <a:rPr lang="en-US" altLang="zh-CN" sz="1800" dirty="0"/>
              <a:t>MST</a:t>
            </a:r>
            <a:r>
              <a:rPr lang="zh-CN" altLang="en-US" sz="1800" dirty="0"/>
              <a:t>域内各棵生成树的拓扑不同，每个实例的根桥也可能不同。例如图</a:t>
            </a:r>
            <a:r>
              <a:rPr lang="en-US" altLang="zh-CN" sz="1800" dirty="0"/>
              <a:t>1</a:t>
            </a:r>
            <a:r>
              <a:rPr lang="zh-CN" altLang="en-US" sz="1800" dirty="0"/>
              <a:t>中，区域</a:t>
            </a:r>
            <a:r>
              <a:rPr lang="en-US" altLang="zh-CN" sz="1800" dirty="0"/>
              <a:t>D0</a:t>
            </a:r>
            <a:r>
              <a:rPr lang="zh-CN" altLang="en-US" sz="1800" dirty="0"/>
              <a:t>中，生成树实例</a:t>
            </a:r>
            <a:r>
              <a:rPr lang="en-US" altLang="zh-CN" sz="1800" dirty="0"/>
              <a:t>1</a:t>
            </a:r>
            <a:r>
              <a:rPr lang="zh-CN" altLang="en-US" sz="1800" dirty="0"/>
              <a:t>的域根为交换机</a:t>
            </a:r>
            <a:r>
              <a:rPr lang="en-US" altLang="zh-CN" sz="1800" dirty="0"/>
              <a:t>B</a:t>
            </a:r>
            <a:r>
              <a:rPr lang="zh-CN" altLang="en-US" sz="1800" dirty="0"/>
              <a:t>，生成树实例</a:t>
            </a:r>
            <a:r>
              <a:rPr lang="en-US" altLang="zh-CN" sz="1800" dirty="0"/>
              <a:t>2</a:t>
            </a:r>
            <a:r>
              <a:rPr lang="zh-CN" altLang="en-US" sz="1800" dirty="0"/>
              <a:t>的域根为交换机</a:t>
            </a:r>
            <a:r>
              <a:rPr lang="en-US" altLang="zh-CN" sz="1800" dirty="0"/>
              <a:t>C</a:t>
            </a:r>
            <a:r>
              <a:rPr lang="zh-CN" altLang="en-US" sz="1800" dirty="0"/>
              <a:t>。</a:t>
            </a:r>
            <a:endParaRPr lang="en-US" altLang="zh-CN" sz="1800" dirty="0"/>
          </a:p>
          <a:p>
            <a:pPr marL="0" indent="0" eaLnBrk="1" hangingPunct="1">
              <a:lnSpc>
                <a:spcPct val="150000"/>
              </a:lnSpc>
              <a:buNone/>
              <a:defRPr/>
            </a:pPr>
            <a:endParaRPr lang="zh-CN" altLang="en-US" sz="1800" dirty="0"/>
          </a:p>
          <a:p>
            <a:pPr marL="0" indent="457200" eaLnBrk="1" hangingPunct="1">
              <a:lnSpc>
                <a:spcPct val="150000"/>
              </a:lnSpc>
              <a:defRPr/>
            </a:pPr>
            <a:endParaRPr lang="zh-CN" altLang="en-US" sz="1800" dirty="0"/>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1/14/2018</a:t>
            </a:fld>
            <a:endParaRPr lang="en-US" altLang="zh-CN"/>
          </a:p>
        </p:txBody>
      </p:sp>
    </p:spTree>
    <p:extLst>
      <p:ext uri="{BB962C8B-B14F-4D97-AF65-F5344CB8AC3E}">
        <p14:creationId xmlns:p14="http://schemas.microsoft.com/office/powerpoint/2010/main" val="2700887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网络性能四大指标</a:t>
            </a:r>
          </a:p>
        </p:txBody>
      </p:sp>
      <p:sp>
        <p:nvSpPr>
          <p:cNvPr id="3" name="内容占位符 2"/>
          <p:cNvSpPr>
            <a:spLocks noGrp="1"/>
          </p:cNvSpPr>
          <p:nvPr>
            <p:ph idx="1"/>
          </p:nvPr>
        </p:nvSpPr>
        <p:spPr/>
        <p:txBody>
          <a:bodyPr/>
          <a:lstStyle/>
          <a:p>
            <a:r>
              <a:rPr lang="zh-CN" altLang="en-US" sz="1800" dirty="0"/>
              <a:t>网络带宽（</a:t>
            </a:r>
            <a:r>
              <a:rPr lang="en-US" altLang="zh-CN" sz="1800" dirty="0"/>
              <a:t>Bandwidth</a:t>
            </a:r>
            <a:r>
              <a:rPr lang="zh-CN" altLang="en-US" sz="1800" dirty="0"/>
              <a:t>）</a:t>
            </a:r>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1/14/2018</a:t>
            </a:fld>
            <a:endParaRPr lang="en-US" altLang="zh-CN"/>
          </a:p>
        </p:txBody>
      </p:sp>
      <p:sp>
        <p:nvSpPr>
          <p:cNvPr id="5" name="TextBox 4"/>
          <p:cNvSpPr txBox="1"/>
          <p:nvPr/>
        </p:nvSpPr>
        <p:spPr>
          <a:xfrm>
            <a:off x="899592" y="4915034"/>
            <a:ext cx="6480720"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b="1" kern="0" dirty="0">
                <a:solidFill>
                  <a:srgbClr val="556076"/>
                </a:solidFill>
                <a:latin typeface="+mn-ea"/>
              </a:rPr>
              <a:t>网络带宽用于衡量网络的吞吐能力</a:t>
            </a:r>
            <a:endParaRPr lang="en-US" altLang="zh-CN" b="1" kern="0" dirty="0">
              <a:solidFill>
                <a:srgbClr val="556076"/>
              </a:solidFill>
              <a:latin typeface="+mn-ea"/>
            </a:endParaRPr>
          </a:p>
          <a:p>
            <a:pPr marL="285750" indent="-285750">
              <a:buFont typeface="Arial" panose="020B0604020202020204" pitchFamily="34" charset="0"/>
              <a:buChar char="•"/>
            </a:pPr>
            <a:r>
              <a:rPr lang="zh-CN" altLang="en-US" b="1" kern="0" dirty="0">
                <a:solidFill>
                  <a:srgbClr val="556076"/>
                </a:solidFill>
                <a:latin typeface="+mn-ea"/>
              </a:rPr>
              <a:t>网络带宽的最大值为数据转发路径上最小链路的带宽值</a:t>
            </a:r>
            <a:endParaRPr lang="en-US" altLang="zh-CN" b="1" kern="0" dirty="0">
              <a:solidFill>
                <a:srgbClr val="556076"/>
              </a:solidFill>
              <a:latin typeface="+mn-ea"/>
            </a:endParaRPr>
          </a:p>
          <a:p>
            <a:pPr marL="285750" indent="-285750">
              <a:buFont typeface="Arial" panose="020B0604020202020204" pitchFamily="34" charset="0"/>
              <a:buChar char="•"/>
            </a:pPr>
            <a:r>
              <a:rPr lang="zh-CN" altLang="en-US" b="1" kern="0" dirty="0">
                <a:solidFill>
                  <a:srgbClr val="556076"/>
                </a:solidFill>
                <a:latin typeface="+mn-ea"/>
              </a:rPr>
              <a:t>如果网络上存在多个数据流，它们将互相竞争带宽</a:t>
            </a:r>
            <a:endParaRPr lang="en-US" altLang="zh-CN" b="1" kern="0" dirty="0">
              <a:solidFill>
                <a:srgbClr val="556076"/>
              </a:solidFill>
              <a:latin typeface="+mn-ea"/>
            </a:endParaRPr>
          </a:p>
          <a:p>
            <a:pPr marL="285750" indent="-285750">
              <a:buFont typeface="Arial" panose="020B0604020202020204" pitchFamily="34" charset="0"/>
              <a:buChar char="•"/>
            </a:pPr>
            <a:r>
              <a:rPr lang="zh-CN" altLang="en-US" b="1" kern="0" dirty="0">
                <a:solidFill>
                  <a:srgbClr val="556076"/>
                </a:solidFill>
                <a:latin typeface="+mn-ea"/>
              </a:rPr>
              <a:t>例如家庭网络中</a:t>
            </a:r>
            <a:r>
              <a:rPr lang="en-US" altLang="zh-CN" b="1" kern="0" dirty="0">
                <a:solidFill>
                  <a:srgbClr val="556076"/>
                </a:solidFill>
                <a:latin typeface="+mn-ea"/>
              </a:rPr>
              <a:t>100MB/S</a:t>
            </a:r>
            <a:r>
              <a:rPr lang="zh-CN" altLang="en-US" b="1" kern="0" dirty="0">
                <a:solidFill>
                  <a:srgbClr val="556076"/>
                </a:solidFill>
                <a:latin typeface="+mn-ea"/>
              </a:rPr>
              <a:t>和</a:t>
            </a:r>
            <a:r>
              <a:rPr lang="en-US" altLang="zh-CN" b="1" kern="0" dirty="0">
                <a:solidFill>
                  <a:srgbClr val="556076"/>
                </a:solidFill>
                <a:latin typeface="+mn-ea"/>
              </a:rPr>
              <a:t>5MB/S</a:t>
            </a:r>
            <a:r>
              <a:rPr lang="zh-CN" altLang="en-US" b="1" kern="0" dirty="0">
                <a:solidFill>
                  <a:srgbClr val="556076"/>
                </a:solidFill>
                <a:latin typeface="+mn-ea"/>
              </a:rPr>
              <a:t>的下载速度差距明显</a:t>
            </a:r>
          </a:p>
        </p:txBody>
      </p:sp>
      <p:pic>
        <p:nvPicPr>
          <p:cNvPr id="8" name="图片 7">
            <a:extLst>
              <a:ext uri="{FF2B5EF4-FFF2-40B4-BE49-F238E27FC236}">
                <a16:creationId xmlns:a16="http://schemas.microsoft.com/office/drawing/2014/main" id="{9750B6A8-4D66-4A31-9F81-435DDB610F26}"/>
              </a:ext>
            </a:extLst>
          </p:cNvPr>
          <p:cNvPicPr>
            <a:picLocks noChangeAspect="1"/>
          </p:cNvPicPr>
          <p:nvPr/>
        </p:nvPicPr>
        <p:blipFill>
          <a:blip r:embed="rId2"/>
          <a:stretch>
            <a:fillRect/>
          </a:stretch>
        </p:blipFill>
        <p:spPr>
          <a:xfrm>
            <a:off x="791753" y="1554751"/>
            <a:ext cx="7272461" cy="3390410"/>
          </a:xfrm>
          <a:prstGeom prst="rect">
            <a:avLst/>
          </a:prstGeom>
        </p:spPr>
      </p:pic>
    </p:spTree>
    <p:extLst>
      <p:ext uri="{BB962C8B-B14F-4D97-AF65-F5344CB8AC3E}">
        <p14:creationId xmlns:p14="http://schemas.microsoft.com/office/powerpoint/2010/main" val="39023830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MSTP</a:t>
            </a:r>
            <a:endParaRPr lang="zh-CN" altLang="en-US" dirty="0"/>
          </a:p>
        </p:txBody>
      </p:sp>
      <p:sp>
        <p:nvSpPr>
          <p:cNvPr id="3" name="内容占位符 2"/>
          <p:cNvSpPr>
            <a:spLocks noGrp="1"/>
          </p:cNvSpPr>
          <p:nvPr>
            <p:ph idx="1"/>
          </p:nvPr>
        </p:nvSpPr>
        <p:spPr>
          <a:xfrm>
            <a:off x="468313" y="908720"/>
            <a:ext cx="8567737" cy="5616624"/>
          </a:xfrm>
        </p:spPr>
        <p:txBody>
          <a:bodyPr/>
          <a:lstStyle/>
          <a:p>
            <a:pPr marL="0" indent="0" eaLnBrk="1" hangingPunct="1">
              <a:lnSpc>
                <a:spcPct val="150000"/>
              </a:lnSpc>
              <a:buNone/>
              <a:defRPr/>
            </a:pPr>
            <a:r>
              <a:rPr lang="zh-CN" altLang="en-US" sz="1800" dirty="0">
                <a:solidFill>
                  <a:srgbClr val="FF0000"/>
                </a:solidFill>
              </a:rPr>
              <a:t>域边界端口</a:t>
            </a:r>
            <a:r>
              <a:rPr lang="zh-CN" altLang="en-US" sz="2400" dirty="0"/>
              <a:t>：</a:t>
            </a:r>
            <a:r>
              <a:rPr lang="zh-CN" altLang="en-US" sz="1800" dirty="0"/>
              <a:t>域边界端口是指位于</a:t>
            </a:r>
            <a:r>
              <a:rPr lang="en-US" altLang="zh-CN" sz="1800" dirty="0"/>
              <a:t>MST</a:t>
            </a:r>
            <a:r>
              <a:rPr lang="zh-CN" altLang="en-US" sz="1800" dirty="0"/>
              <a:t>域的边缘，用于连接不同</a:t>
            </a:r>
            <a:r>
              <a:rPr lang="en-US" altLang="zh-CN" sz="1800" dirty="0"/>
              <a:t>MST</a:t>
            </a:r>
            <a:r>
              <a:rPr lang="zh-CN" altLang="en-US" sz="1800" dirty="0"/>
              <a:t>域、</a:t>
            </a:r>
            <a:r>
              <a:rPr lang="en-US" altLang="zh-CN" sz="1800" dirty="0"/>
              <a:t>MST</a:t>
            </a:r>
            <a:r>
              <a:rPr lang="zh-CN" altLang="en-US" sz="1800" dirty="0"/>
              <a:t>域和运行</a:t>
            </a:r>
            <a:r>
              <a:rPr lang="en-US" altLang="zh-CN" sz="1800" dirty="0"/>
              <a:t>STP</a:t>
            </a:r>
            <a:r>
              <a:rPr lang="zh-CN" altLang="en-US" sz="1800" dirty="0"/>
              <a:t>的区域、</a:t>
            </a:r>
            <a:r>
              <a:rPr lang="en-US" altLang="zh-CN" sz="1800" dirty="0"/>
              <a:t>MST</a:t>
            </a:r>
            <a:r>
              <a:rPr lang="zh-CN" altLang="en-US" sz="1800" dirty="0"/>
              <a:t>域和运行</a:t>
            </a:r>
            <a:r>
              <a:rPr lang="en-US" altLang="zh-CN" sz="1800" dirty="0"/>
              <a:t>RSTP</a:t>
            </a:r>
            <a:r>
              <a:rPr lang="zh-CN" altLang="en-US" sz="1800" dirty="0"/>
              <a:t>的区域的端口，位于</a:t>
            </a:r>
            <a:r>
              <a:rPr lang="en-US" altLang="zh-CN" sz="1800" dirty="0"/>
              <a:t>MST</a:t>
            </a:r>
            <a:r>
              <a:rPr lang="zh-CN" altLang="en-US" sz="1800" dirty="0"/>
              <a:t>域的边缘。</a:t>
            </a:r>
            <a:r>
              <a:rPr lang="en-US" altLang="zh-CN" sz="1800" dirty="0">
                <a:solidFill>
                  <a:srgbClr val="FF0000"/>
                </a:solidFill>
              </a:rPr>
              <a:t>Master</a:t>
            </a:r>
            <a:r>
              <a:rPr lang="zh-CN" altLang="en-US" sz="1800" dirty="0">
                <a:solidFill>
                  <a:srgbClr val="FF0000"/>
                </a:solidFill>
              </a:rPr>
              <a:t>端口</a:t>
            </a:r>
            <a:r>
              <a:rPr lang="zh-CN" altLang="en-US" sz="1800" dirty="0"/>
              <a:t>：在某个不包含总根的域中，</a:t>
            </a:r>
            <a:r>
              <a:rPr lang="en-US" altLang="zh-CN" sz="1800" dirty="0"/>
              <a:t>Master</a:t>
            </a:r>
            <a:r>
              <a:rPr lang="zh-CN" altLang="en-US" sz="1800" dirty="0"/>
              <a:t>端口是所有边界端口中，到达总根具有最小开销的端口，也就是连接</a:t>
            </a:r>
            <a:r>
              <a:rPr lang="en-US" altLang="zh-CN" sz="1800" dirty="0"/>
              <a:t>MST</a:t>
            </a:r>
            <a:r>
              <a:rPr lang="zh-CN" altLang="en-US" sz="1800" dirty="0"/>
              <a:t>域到总根的端口，位于整个域到总根的最短路径上，同时，对于</a:t>
            </a:r>
            <a:r>
              <a:rPr lang="en-US" altLang="zh-CN" sz="1800" dirty="0"/>
              <a:t>CIST</a:t>
            </a:r>
            <a:r>
              <a:rPr lang="zh-CN" altLang="en-US" sz="1800" dirty="0"/>
              <a:t>来说，它也是域的根端口。</a:t>
            </a:r>
            <a:endParaRPr lang="en-US" altLang="zh-CN" sz="1800" dirty="0"/>
          </a:p>
          <a:p>
            <a:pPr marL="0" indent="0" eaLnBrk="1" hangingPunct="1">
              <a:lnSpc>
                <a:spcPct val="150000"/>
              </a:lnSpc>
              <a:buNone/>
              <a:defRPr/>
            </a:pPr>
            <a:r>
              <a:rPr lang="en-US" altLang="zh-CN" sz="1800" dirty="0">
                <a:solidFill>
                  <a:srgbClr val="FF0000"/>
                </a:solidFill>
              </a:rPr>
              <a:t>CIST</a:t>
            </a:r>
            <a:r>
              <a:rPr lang="zh-CN" altLang="en-US" sz="1800" dirty="0">
                <a:solidFill>
                  <a:srgbClr val="FF0000"/>
                </a:solidFill>
              </a:rPr>
              <a:t>外部根路径开销</a:t>
            </a:r>
            <a:r>
              <a:rPr lang="en-US" altLang="zh-CN" sz="1800" dirty="0">
                <a:solidFill>
                  <a:srgbClr val="FF0000"/>
                </a:solidFill>
              </a:rPr>
              <a:t>(CIST Internal Root Path Cost)</a:t>
            </a:r>
            <a:r>
              <a:rPr lang="zh-CN" altLang="en-US" sz="2400" dirty="0"/>
              <a:t>：</a:t>
            </a:r>
            <a:r>
              <a:rPr lang="en-US" altLang="zh-CN" sz="1800" dirty="0"/>
              <a:t>CIST</a:t>
            </a:r>
            <a:r>
              <a:rPr lang="zh-CN" altLang="en-US" sz="1800" dirty="0"/>
              <a:t>外部根路径开销是相对于</a:t>
            </a:r>
            <a:r>
              <a:rPr lang="en-US" altLang="zh-CN" sz="1800" dirty="0"/>
              <a:t>CIST</a:t>
            </a:r>
            <a:r>
              <a:rPr lang="zh-CN" altLang="en-US" sz="1800" dirty="0"/>
              <a:t>而言的，对同一个域来说，外部根路径开销是相同的。</a:t>
            </a:r>
            <a:endParaRPr lang="en-US" altLang="zh-CN" sz="1800" dirty="0"/>
          </a:p>
          <a:p>
            <a:pPr marL="0" indent="0" eaLnBrk="1" hangingPunct="1">
              <a:lnSpc>
                <a:spcPct val="150000"/>
              </a:lnSpc>
              <a:buNone/>
              <a:defRPr/>
            </a:pPr>
            <a:r>
              <a:rPr lang="en-US" altLang="zh-CN" sz="1800" dirty="0">
                <a:solidFill>
                  <a:srgbClr val="FF0000"/>
                </a:solidFill>
              </a:rPr>
              <a:t>CIST</a:t>
            </a:r>
            <a:r>
              <a:rPr lang="zh-CN" altLang="en-US" sz="1800" dirty="0">
                <a:solidFill>
                  <a:srgbClr val="FF0000"/>
                </a:solidFill>
              </a:rPr>
              <a:t>内部根路径开销</a:t>
            </a:r>
            <a:r>
              <a:rPr lang="en-US" altLang="zh-CN" sz="1800" dirty="0">
                <a:solidFill>
                  <a:srgbClr val="FF0000"/>
                </a:solidFill>
              </a:rPr>
              <a:t>(CIST External Path Cost)</a:t>
            </a:r>
            <a:r>
              <a:rPr lang="zh-CN" altLang="en-US" sz="2400" dirty="0"/>
              <a:t>：</a:t>
            </a:r>
            <a:r>
              <a:rPr lang="zh-CN" altLang="en-US" sz="1800" dirty="0"/>
              <a:t>内部根路径开销是域内相对于某个实例而言的，同一个端口可能加入不同的</a:t>
            </a:r>
            <a:r>
              <a:rPr lang="en-US" altLang="zh-CN" sz="1800" dirty="0" err="1"/>
              <a:t>vlan</a:t>
            </a:r>
            <a:r>
              <a:rPr lang="zh-CN" altLang="en-US" sz="1800" dirty="0"/>
              <a:t>，从属于不同实例，从而对应不同的域根（相当于</a:t>
            </a:r>
            <a:r>
              <a:rPr lang="en-US" altLang="zh-CN" sz="1800" dirty="0"/>
              <a:t>STP</a:t>
            </a:r>
            <a:r>
              <a:rPr lang="zh-CN" altLang="en-US" sz="1800" dirty="0"/>
              <a:t>中的根桥），因此可能对应不同实例有不同的内部根路径开销。</a:t>
            </a:r>
            <a:endParaRPr lang="en-US" altLang="zh-CN" sz="1800" dirty="0"/>
          </a:p>
          <a:p>
            <a:pPr marL="0" indent="0" eaLnBrk="1" hangingPunct="1">
              <a:lnSpc>
                <a:spcPct val="150000"/>
              </a:lnSpc>
              <a:buNone/>
              <a:defRPr/>
            </a:pPr>
            <a:r>
              <a:rPr lang="zh-CN" altLang="en-US" sz="1800" dirty="0">
                <a:solidFill>
                  <a:srgbClr val="00B0F0"/>
                </a:solidFill>
              </a:rPr>
              <a:t>注意：上述概念除外的其他概念和</a:t>
            </a:r>
            <a:r>
              <a:rPr lang="en-US" altLang="zh-CN" sz="1800" dirty="0">
                <a:solidFill>
                  <a:srgbClr val="00B0F0"/>
                </a:solidFill>
              </a:rPr>
              <a:t>RSTP</a:t>
            </a:r>
            <a:r>
              <a:rPr lang="zh-CN" altLang="en-US" sz="1800" dirty="0">
                <a:solidFill>
                  <a:srgbClr val="00B0F0"/>
                </a:solidFill>
              </a:rPr>
              <a:t>中的概念相同，端口状态和</a:t>
            </a:r>
            <a:r>
              <a:rPr lang="en-US" altLang="zh-CN" sz="1800" dirty="0">
                <a:solidFill>
                  <a:srgbClr val="00B0F0"/>
                </a:solidFill>
              </a:rPr>
              <a:t>RSTP</a:t>
            </a:r>
            <a:r>
              <a:rPr lang="zh-CN" altLang="en-US" sz="1800" dirty="0">
                <a:solidFill>
                  <a:srgbClr val="00B0F0"/>
                </a:solidFill>
              </a:rPr>
              <a:t>相同，不再赘述。</a:t>
            </a:r>
            <a:endParaRPr lang="en-US" altLang="zh-CN" sz="1800" dirty="0">
              <a:solidFill>
                <a:srgbClr val="00B0F0"/>
              </a:solidFill>
            </a:endParaRPr>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1/14/2018</a:t>
            </a:fld>
            <a:endParaRPr lang="en-US" altLang="zh-CN"/>
          </a:p>
        </p:txBody>
      </p:sp>
    </p:spTree>
    <p:extLst>
      <p:ext uri="{BB962C8B-B14F-4D97-AF65-F5344CB8AC3E}">
        <p14:creationId xmlns:p14="http://schemas.microsoft.com/office/powerpoint/2010/main" val="13162118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MSTP</a:t>
            </a:r>
            <a:endParaRPr lang="zh-CN" altLang="en-US"/>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1/14/2018</a:t>
            </a:fld>
            <a:endParaRPr lang="en-US" altLang="zh-CN"/>
          </a:p>
        </p:txBody>
      </p:sp>
      <p:sp>
        <p:nvSpPr>
          <p:cNvPr id="5" name="TextBox 4"/>
          <p:cNvSpPr txBox="1"/>
          <p:nvPr/>
        </p:nvSpPr>
        <p:spPr>
          <a:xfrm>
            <a:off x="500034" y="1214422"/>
            <a:ext cx="3143272" cy="461665"/>
          </a:xfrm>
          <a:prstGeom prst="rect">
            <a:avLst/>
          </a:prstGeom>
          <a:noFill/>
        </p:spPr>
        <p:txBody>
          <a:bodyPr wrap="square" rtlCol="0">
            <a:spAutoFit/>
          </a:bodyPr>
          <a:lstStyle/>
          <a:p>
            <a:r>
              <a:rPr lang="en-US" altLang="zh-CN" sz="2400" b="1" kern="0" dirty="0">
                <a:solidFill>
                  <a:srgbClr val="556076"/>
                </a:solidFill>
              </a:rPr>
              <a:t>3.2 MSTP</a:t>
            </a:r>
            <a:r>
              <a:rPr lang="zh-CN" altLang="en-US" sz="2400" b="1" kern="0" dirty="0">
                <a:solidFill>
                  <a:srgbClr val="556076"/>
                </a:solidFill>
              </a:rPr>
              <a:t>的报文格式</a:t>
            </a:r>
            <a:endParaRPr lang="en-US" altLang="zh-CN" sz="2400" b="1" kern="0" dirty="0">
              <a:solidFill>
                <a:srgbClr val="556076"/>
              </a:solidFill>
            </a:endParaRPr>
          </a:p>
        </p:txBody>
      </p:sp>
      <p:pic>
        <p:nvPicPr>
          <p:cNvPr id="9218" name="Picture 2"/>
          <p:cNvPicPr>
            <a:picLocks noChangeAspect="1" noChangeArrowheads="1"/>
          </p:cNvPicPr>
          <p:nvPr/>
        </p:nvPicPr>
        <p:blipFill>
          <a:blip r:embed="rId2" cstate="print"/>
          <a:srcRect/>
          <a:stretch>
            <a:fillRect/>
          </a:stretch>
        </p:blipFill>
        <p:spPr bwMode="auto">
          <a:xfrm>
            <a:off x="1403648" y="1664103"/>
            <a:ext cx="6311624" cy="4955756"/>
          </a:xfrm>
          <a:prstGeom prst="rect">
            <a:avLst/>
          </a:prstGeom>
          <a:noFill/>
          <a:ln w="9525">
            <a:noFill/>
            <a:miter lim="800000"/>
            <a:headEnd/>
            <a:tailEnd/>
          </a:ln>
          <a:effectLst/>
        </p:spPr>
      </p:pic>
    </p:spTree>
    <p:extLst>
      <p:ext uri="{BB962C8B-B14F-4D97-AF65-F5344CB8AC3E}">
        <p14:creationId xmlns:p14="http://schemas.microsoft.com/office/powerpoint/2010/main" val="3105207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MSTP</a:t>
            </a:r>
            <a:endParaRPr lang="zh-CN" altLang="en-US"/>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1/14/2018</a:t>
            </a:fld>
            <a:endParaRPr lang="en-US" altLang="zh-CN"/>
          </a:p>
        </p:txBody>
      </p:sp>
      <p:sp>
        <p:nvSpPr>
          <p:cNvPr id="6" name="Rectangle 3"/>
          <p:cNvSpPr txBox="1">
            <a:spLocks noChangeArrowheads="1"/>
          </p:cNvSpPr>
          <p:nvPr/>
        </p:nvSpPr>
        <p:spPr bwMode="auto">
          <a:xfrm>
            <a:off x="457200" y="1066800"/>
            <a:ext cx="8458200" cy="5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fontAlgn="ctr">
              <a:lnSpc>
                <a:spcPct val="150000"/>
              </a:lnSpc>
              <a:spcBef>
                <a:spcPct val="10000"/>
              </a:spcBef>
              <a:spcAft>
                <a:spcPct val="10000"/>
              </a:spcAft>
              <a:defRPr/>
            </a:pPr>
            <a:r>
              <a:rPr lang="en-US" altLang="en-US" b="1" kern="0">
                <a:solidFill>
                  <a:srgbClr val="556076"/>
                </a:solidFill>
              </a:rPr>
              <a:t>MSTI Configuration Messages：MSTI</a:t>
            </a:r>
            <a:r>
              <a:rPr lang="zh-CN" altLang="en-US" b="1" kern="0">
                <a:solidFill>
                  <a:srgbClr val="556076"/>
                </a:solidFill>
              </a:rPr>
              <a:t>配置消息</a:t>
            </a:r>
            <a:endParaRPr lang="en-US" altLang="en-US" b="1" kern="0">
              <a:solidFill>
                <a:srgbClr val="556076"/>
              </a:solidFill>
            </a:endParaRPr>
          </a:p>
          <a:p>
            <a:pPr marL="342900" indent="-342900" fontAlgn="ctr">
              <a:lnSpc>
                <a:spcPct val="150000"/>
              </a:lnSpc>
              <a:spcBef>
                <a:spcPct val="10000"/>
              </a:spcBef>
              <a:spcAft>
                <a:spcPct val="10000"/>
              </a:spcAft>
              <a:defRPr/>
            </a:pPr>
            <a:r>
              <a:rPr lang="en-US" altLang="zh-CN" b="1" kern="0">
                <a:solidFill>
                  <a:srgbClr val="556076"/>
                </a:solidFill>
              </a:rPr>
              <a:t>		</a:t>
            </a:r>
          </a:p>
        </p:txBody>
      </p:sp>
      <p:pic>
        <p:nvPicPr>
          <p:cNvPr id="10242" name="Picture 2"/>
          <p:cNvPicPr>
            <a:picLocks noChangeAspect="1" noChangeArrowheads="1"/>
          </p:cNvPicPr>
          <p:nvPr/>
        </p:nvPicPr>
        <p:blipFill>
          <a:blip r:embed="rId2" cstate="print"/>
          <a:srcRect/>
          <a:stretch>
            <a:fillRect/>
          </a:stretch>
        </p:blipFill>
        <p:spPr bwMode="auto">
          <a:xfrm>
            <a:off x="1285852" y="1971687"/>
            <a:ext cx="3695700" cy="3171825"/>
          </a:xfrm>
          <a:prstGeom prst="rect">
            <a:avLst/>
          </a:prstGeom>
          <a:noFill/>
          <a:ln w="9525">
            <a:noFill/>
            <a:miter lim="800000"/>
            <a:headEnd/>
            <a:tailEnd/>
          </a:ln>
          <a:effectLst/>
        </p:spPr>
      </p:pic>
      <p:graphicFrame>
        <p:nvGraphicFramePr>
          <p:cNvPr id="9" name="Group 5"/>
          <p:cNvGraphicFramePr>
            <a:graphicFrameLocks noGrp="1"/>
          </p:cNvGraphicFramePr>
          <p:nvPr/>
        </p:nvGraphicFramePr>
        <p:xfrm>
          <a:off x="5214942" y="2000240"/>
          <a:ext cx="3124200" cy="3365498"/>
        </p:xfrm>
        <a:graphic>
          <a:graphicData uri="http://schemas.openxmlformats.org/drawingml/2006/table">
            <a:tbl>
              <a:tblPr/>
              <a:tblGrid>
                <a:gridCol w="2438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36581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Topology Change flag</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bit 1</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1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Proposal flag</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Bit 2</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1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Port Role </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Bit 3</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1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Learning  flag</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Bit 4</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1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Forwarding flag</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Bit 5</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1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Agreement  flag</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Bit 6</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1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Master flag</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Bit 7</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804793">
                <a:tc>
                  <a:txBody>
                    <a:bodyPr/>
                    <a:lstStyle/>
                    <a:p>
                      <a:pPr marL="0" marR="0" lvl="0" indent="0" algn="l" defTabSz="914400" rtl="0" eaLnBrk="1" fontAlgn="base" latinLnBrk="0" hangingPunct="1">
                        <a:lnSpc>
                          <a:spcPct val="13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Topology Change                                 Acknowledge</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Bit 8</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5560105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MSTP</a:t>
            </a:r>
            <a:endParaRPr lang="zh-CN" altLang="en-US" dirty="0"/>
          </a:p>
        </p:txBody>
      </p:sp>
      <p:sp>
        <p:nvSpPr>
          <p:cNvPr id="3" name="内容占位符 2"/>
          <p:cNvSpPr>
            <a:spLocks noGrp="1"/>
          </p:cNvSpPr>
          <p:nvPr>
            <p:ph idx="1"/>
          </p:nvPr>
        </p:nvSpPr>
        <p:spPr/>
        <p:txBody>
          <a:bodyPr/>
          <a:lstStyle/>
          <a:p>
            <a:pPr marL="0" indent="0">
              <a:lnSpc>
                <a:spcPct val="150000"/>
              </a:lnSpc>
              <a:buNone/>
            </a:pPr>
            <a:r>
              <a:rPr lang="en-US" altLang="zh-CN" sz="2400" dirty="0"/>
              <a:t>3.3 MSTP</a:t>
            </a:r>
            <a:r>
              <a:rPr lang="zh-CN" altLang="en-US" sz="2400" dirty="0"/>
              <a:t>协议计算基本原则：</a:t>
            </a:r>
            <a:endParaRPr lang="en-US" altLang="zh-CN" sz="2400" dirty="0"/>
          </a:p>
          <a:p>
            <a:pPr marL="0" indent="0">
              <a:lnSpc>
                <a:spcPct val="150000"/>
              </a:lnSpc>
              <a:buNone/>
            </a:pPr>
            <a:r>
              <a:rPr lang="en-US" altLang="zh-CN" sz="1800" dirty="0">
                <a:solidFill>
                  <a:srgbClr val="FF0000"/>
                </a:solidFill>
              </a:rPr>
              <a:t>	</a:t>
            </a:r>
            <a:r>
              <a:rPr lang="zh-CN" altLang="en-US" sz="1800" dirty="0"/>
              <a:t>每个实例上分别计算各自的生成树，互不干扰</a:t>
            </a:r>
            <a:endParaRPr lang="en-US" altLang="zh-CN" sz="1800" dirty="0"/>
          </a:p>
          <a:p>
            <a:pPr marL="0" indent="0">
              <a:lnSpc>
                <a:spcPct val="150000"/>
              </a:lnSpc>
              <a:buNone/>
            </a:pPr>
            <a:r>
              <a:rPr lang="en-US" altLang="zh-CN" sz="1800" dirty="0"/>
              <a:t>	</a:t>
            </a:r>
            <a:r>
              <a:rPr lang="zh-CN" altLang="en-US" sz="1800" dirty="0"/>
              <a:t>每个实例的生成树算法与</a:t>
            </a:r>
            <a:r>
              <a:rPr lang="en-US" altLang="zh-CN" sz="1800" dirty="0"/>
              <a:t>RSTP</a:t>
            </a:r>
            <a:r>
              <a:rPr lang="zh-CN" altLang="en-US" sz="1800" dirty="0"/>
              <a:t>基本相同</a:t>
            </a:r>
            <a:endParaRPr lang="en-US" altLang="zh-CN" sz="1800" dirty="0"/>
          </a:p>
          <a:p>
            <a:pPr marL="0" indent="0">
              <a:lnSpc>
                <a:spcPct val="150000"/>
              </a:lnSpc>
              <a:buNone/>
            </a:pPr>
            <a:r>
              <a:rPr lang="en-US" altLang="zh-CN" sz="1800" dirty="0"/>
              <a:t>	</a:t>
            </a:r>
            <a:r>
              <a:rPr lang="zh-CN" altLang="en-US" sz="1800" dirty="0"/>
              <a:t>每个实例的生成树可以有不同的根，不同的拓扑</a:t>
            </a:r>
            <a:endParaRPr lang="en-US" altLang="zh-CN" sz="1800" dirty="0"/>
          </a:p>
          <a:p>
            <a:pPr marL="0" indent="0">
              <a:lnSpc>
                <a:spcPct val="150000"/>
              </a:lnSpc>
              <a:buNone/>
            </a:pPr>
            <a:r>
              <a:rPr lang="en-US" altLang="zh-CN" sz="1800" dirty="0"/>
              <a:t>	</a:t>
            </a:r>
            <a:r>
              <a:rPr lang="zh-CN" altLang="en-US" sz="1800" dirty="0"/>
              <a:t>每个实例各自发自己的</a:t>
            </a:r>
            <a:r>
              <a:rPr lang="en-US" altLang="zh-CN" sz="1800" dirty="0"/>
              <a:t>BPDU</a:t>
            </a:r>
          </a:p>
          <a:p>
            <a:pPr marL="0" indent="0">
              <a:lnSpc>
                <a:spcPct val="150000"/>
              </a:lnSpc>
              <a:buNone/>
            </a:pPr>
            <a:r>
              <a:rPr lang="en-US" altLang="zh-CN" sz="1800" dirty="0"/>
              <a:t>	</a:t>
            </a:r>
            <a:r>
              <a:rPr lang="zh-CN" altLang="en-US" sz="1800" dirty="0"/>
              <a:t>每个实例的拓扑可以认为通过配置来确定</a:t>
            </a:r>
            <a:endParaRPr lang="en-US" altLang="zh-CN" sz="1800" dirty="0"/>
          </a:p>
          <a:p>
            <a:pPr marL="0" indent="0">
              <a:lnSpc>
                <a:spcPct val="150000"/>
              </a:lnSpc>
              <a:buNone/>
            </a:pPr>
            <a:r>
              <a:rPr lang="en-US" altLang="zh-CN" sz="1800" dirty="0"/>
              <a:t>	</a:t>
            </a:r>
            <a:r>
              <a:rPr lang="zh-CN" altLang="en-US" sz="1800" dirty="0"/>
              <a:t>每个端口在不同实例上的生成树参数可以不同</a:t>
            </a:r>
            <a:endParaRPr lang="en-US" altLang="zh-CN" sz="1800" dirty="0"/>
          </a:p>
          <a:p>
            <a:pPr marL="0" indent="0">
              <a:lnSpc>
                <a:spcPct val="150000"/>
              </a:lnSpc>
              <a:buNone/>
            </a:pPr>
            <a:r>
              <a:rPr lang="en-US" altLang="zh-CN" sz="1800" dirty="0"/>
              <a:t>	</a:t>
            </a:r>
            <a:r>
              <a:rPr lang="zh-CN" altLang="en-US" sz="1800" dirty="0"/>
              <a:t>每个端口在不同实例上的角色，状态可能不同</a:t>
            </a:r>
            <a:endParaRPr lang="en-US" altLang="zh-CN" sz="1800" dirty="0"/>
          </a:p>
          <a:p>
            <a:pPr marL="0" indent="0">
              <a:lnSpc>
                <a:spcPct val="150000"/>
              </a:lnSpc>
              <a:buNone/>
            </a:pPr>
            <a:endParaRPr lang="zh-CN" altLang="en-US" sz="1800" dirty="0">
              <a:solidFill>
                <a:schemeClr val="tx1">
                  <a:lumMod val="75000"/>
                  <a:lumOff val="25000"/>
                </a:schemeClr>
              </a:solidFill>
            </a:endParaRPr>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1/14/2018</a:t>
            </a:fld>
            <a:endParaRPr lang="en-US" altLang="zh-CN" dirty="0"/>
          </a:p>
        </p:txBody>
      </p:sp>
    </p:spTree>
    <p:extLst>
      <p:ext uri="{BB962C8B-B14F-4D97-AF65-F5344CB8AC3E}">
        <p14:creationId xmlns:p14="http://schemas.microsoft.com/office/powerpoint/2010/main" val="29711593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MSTP</a:t>
            </a:r>
            <a:endParaRPr lang="zh-CN" altLang="en-US" dirty="0"/>
          </a:p>
        </p:txBody>
      </p:sp>
      <p:sp>
        <p:nvSpPr>
          <p:cNvPr id="3" name="内容占位符 2"/>
          <p:cNvSpPr>
            <a:spLocks noGrp="1"/>
          </p:cNvSpPr>
          <p:nvPr>
            <p:ph idx="1"/>
          </p:nvPr>
        </p:nvSpPr>
        <p:spPr/>
        <p:txBody>
          <a:bodyPr/>
          <a:lstStyle/>
          <a:p>
            <a:pPr marL="0" indent="0">
              <a:buNone/>
            </a:pPr>
            <a:r>
              <a:rPr lang="en-US" altLang="zh-CN" sz="2400" dirty="0"/>
              <a:t>3.4 MSTP</a:t>
            </a:r>
            <a:r>
              <a:rPr lang="zh-CN" altLang="en-US" sz="2400" dirty="0"/>
              <a:t>基本原理</a:t>
            </a:r>
            <a:endParaRPr lang="en-US" altLang="zh-CN" sz="2400" dirty="0"/>
          </a:p>
          <a:p>
            <a:pPr>
              <a:lnSpc>
                <a:spcPct val="150000"/>
              </a:lnSpc>
              <a:spcBef>
                <a:spcPct val="0"/>
              </a:spcBef>
              <a:spcAft>
                <a:spcPct val="0"/>
              </a:spcAft>
              <a:buFontTx/>
              <a:buNone/>
            </a:pPr>
            <a:r>
              <a:rPr lang="en-US" altLang="zh-CN" sz="2800" dirty="0">
                <a:solidFill>
                  <a:srgbClr val="00B0F0"/>
                </a:solidFill>
              </a:rPr>
              <a:t>	</a:t>
            </a:r>
            <a:r>
              <a:rPr lang="en-US" altLang="zh-CN" sz="1800" dirty="0">
                <a:solidFill>
                  <a:srgbClr val="00B0F0"/>
                </a:solidFill>
              </a:rPr>
              <a:t>       </a:t>
            </a:r>
            <a:r>
              <a:rPr lang="en-US" altLang="zh-CN" sz="1800" dirty="0"/>
              <a:t>MSTP</a:t>
            </a:r>
            <a:r>
              <a:rPr lang="zh-CN" altLang="en-US" sz="1800" dirty="0"/>
              <a:t>将整个二层网络划分为多个</a:t>
            </a:r>
            <a:r>
              <a:rPr lang="en-US" altLang="zh-CN" sz="1800" dirty="0"/>
              <a:t>MST</a:t>
            </a:r>
            <a:r>
              <a:rPr lang="zh-CN" altLang="en-US" sz="1800" dirty="0"/>
              <a:t>域，各个域之间通过计算生成</a:t>
            </a:r>
            <a:r>
              <a:rPr lang="en-US" altLang="zh-CN" sz="1800" dirty="0"/>
              <a:t>CST</a:t>
            </a:r>
            <a:r>
              <a:rPr lang="zh-CN" altLang="en-US" sz="1800" dirty="0"/>
              <a:t>；域内则通过计算生成多棵生成树，每棵生成树都被称为是一个</a:t>
            </a:r>
            <a:r>
              <a:rPr lang="en-US" altLang="zh-CN" sz="1800" dirty="0"/>
              <a:t>MSTI</a:t>
            </a:r>
            <a:r>
              <a:rPr lang="zh-CN" altLang="en-US" sz="1800" dirty="0"/>
              <a:t>。</a:t>
            </a:r>
            <a:r>
              <a:rPr lang="en-US" altLang="zh-CN" sz="1800" dirty="0"/>
              <a:t>MSTP</a:t>
            </a:r>
            <a:r>
              <a:rPr lang="zh-CN" altLang="en-US" sz="1800" dirty="0"/>
              <a:t>同</a:t>
            </a:r>
            <a:r>
              <a:rPr lang="en-US" altLang="zh-CN" sz="1800" dirty="0"/>
              <a:t>RSTP</a:t>
            </a:r>
            <a:r>
              <a:rPr lang="zh-CN" altLang="en-US" sz="1800" dirty="0"/>
              <a:t>一样，使用配置消息进行生成树的计算，只是配置消息中携带的是交换机上</a:t>
            </a:r>
            <a:r>
              <a:rPr lang="en-US" altLang="zh-CN" sz="1800" dirty="0"/>
              <a:t>MSTP</a:t>
            </a:r>
            <a:r>
              <a:rPr lang="zh-CN" altLang="en-US" sz="1800" dirty="0"/>
              <a:t>的配置信息。在</a:t>
            </a:r>
            <a:r>
              <a:rPr lang="en-US" altLang="zh-CN" sz="1800" dirty="0"/>
              <a:t>MSTP</a:t>
            </a:r>
            <a:r>
              <a:rPr lang="zh-CN" altLang="en-US" sz="1800" dirty="0"/>
              <a:t>中引入了域和内部路径开销等参数，故</a:t>
            </a:r>
            <a:r>
              <a:rPr lang="en-US" altLang="zh-CN" sz="1800" dirty="0"/>
              <a:t>MSTP</a:t>
            </a:r>
            <a:r>
              <a:rPr lang="zh-CN" altLang="en-US" sz="1800" dirty="0"/>
              <a:t>中的优先级向量是</a:t>
            </a:r>
            <a:r>
              <a:rPr lang="en-US" altLang="zh-CN" sz="1800" dirty="0"/>
              <a:t>7</a:t>
            </a:r>
            <a:r>
              <a:rPr lang="zh-CN" altLang="en-US" sz="1800" dirty="0"/>
              <a:t>维，而</a:t>
            </a:r>
            <a:r>
              <a:rPr lang="en-US" altLang="zh-CN" sz="1800" dirty="0"/>
              <a:t>STP/RSTP</a:t>
            </a:r>
            <a:r>
              <a:rPr lang="zh-CN" altLang="en-US" sz="1800" dirty="0"/>
              <a:t>是</a:t>
            </a:r>
            <a:r>
              <a:rPr lang="en-US" altLang="zh-CN" sz="1800" dirty="0"/>
              <a:t>5</a:t>
            </a:r>
            <a:r>
              <a:rPr lang="zh-CN" altLang="en-US" sz="1800" dirty="0"/>
              <a:t>维。 </a:t>
            </a:r>
            <a:endParaRPr lang="en-US" altLang="zh-CN" sz="1800" dirty="0"/>
          </a:p>
          <a:p>
            <a:pPr>
              <a:lnSpc>
                <a:spcPct val="150000"/>
              </a:lnSpc>
              <a:spcBef>
                <a:spcPct val="0"/>
              </a:spcBef>
              <a:spcAft>
                <a:spcPct val="0"/>
              </a:spcAft>
              <a:buFontTx/>
              <a:buNone/>
            </a:pPr>
            <a:r>
              <a:rPr lang="en-US" altLang="zh-CN" sz="1800" dirty="0"/>
              <a:t>		(STP/RSTP</a:t>
            </a:r>
            <a:r>
              <a:rPr lang="zh-CN" altLang="en-US" sz="1800" dirty="0"/>
              <a:t>中的优先级向量是</a:t>
            </a:r>
            <a:r>
              <a:rPr lang="en-US" altLang="zh-CN" sz="1800" dirty="0"/>
              <a:t>&lt;</a:t>
            </a:r>
            <a:r>
              <a:rPr lang="zh-CN" altLang="en-US" sz="1800" dirty="0"/>
              <a:t>根桥标识符，根路径开销，桥标识符，发送</a:t>
            </a:r>
            <a:r>
              <a:rPr lang="en-US" altLang="zh-CN" sz="1800" dirty="0"/>
              <a:t>BPDU</a:t>
            </a:r>
            <a:r>
              <a:rPr lang="zh-CN" altLang="en-US" sz="1800" dirty="0"/>
              <a:t>报文端口标识符，接收</a:t>
            </a:r>
            <a:r>
              <a:rPr lang="en-US" altLang="zh-CN" sz="1800" dirty="0"/>
              <a:t>BPDU</a:t>
            </a:r>
            <a:r>
              <a:rPr lang="zh-CN" altLang="en-US" sz="1800" dirty="0"/>
              <a:t>报文端口标识符</a:t>
            </a:r>
            <a:r>
              <a:rPr lang="en-US" altLang="zh-CN" sz="1800" dirty="0"/>
              <a:t>&gt;,</a:t>
            </a:r>
          </a:p>
          <a:p>
            <a:pPr>
              <a:lnSpc>
                <a:spcPct val="150000"/>
              </a:lnSpc>
              <a:spcBef>
                <a:spcPct val="0"/>
              </a:spcBef>
              <a:spcAft>
                <a:spcPct val="0"/>
              </a:spcAft>
              <a:buFontTx/>
              <a:buNone/>
            </a:pPr>
            <a:r>
              <a:rPr lang="en-US" altLang="zh-CN" sz="1800" dirty="0"/>
              <a:t>		MSTP</a:t>
            </a:r>
            <a:r>
              <a:rPr lang="zh-CN" altLang="en-US" sz="1800" dirty="0"/>
              <a:t>中的优先级向量是</a:t>
            </a:r>
            <a:r>
              <a:rPr lang="en-US" altLang="zh-CN" sz="1800" dirty="0"/>
              <a:t>&lt;CIST</a:t>
            </a:r>
            <a:r>
              <a:rPr lang="zh-CN" altLang="en-US" sz="1800" dirty="0"/>
              <a:t>根桥标识符，</a:t>
            </a:r>
            <a:r>
              <a:rPr lang="en-US" altLang="zh-CN" sz="1800" dirty="0"/>
              <a:t>CIST</a:t>
            </a:r>
            <a:r>
              <a:rPr lang="zh-CN" altLang="en-US" sz="1800" dirty="0"/>
              <a:t>外部根路径开销， </a:t>
            </a:r>
            <a:r>
              <a:rPr lang="en-US" altLang="zh-CN" sz="1800" dirty="0"/>
              <a:t>CIST</a:t>
            </a:r>
            <a:r>
              <a:rPr lang="zh-CN" altLang="en-US" sz="1800" dirty="0"/>
              <a:t>域根标识符，</a:t>
            </a:r>
            <a:r>
              <a:rPr lang="en-US" altLang="zh-CN" sz="1800" dirty="0"/>
              <a:t>CIST</a:t>
            </a:r>
            <a:r>
              <a:rPr lang="zh-CN" altLang="en-US" sz="1800" dirty="0"/>
              <a:t>内部根路径开销， </a:t>
            </a:r>
            <a:r>
              <a:rPr lang="en-US" altLang="zh-CN" sz="1800" dirty="0"/>
              <a:t>CIST</a:t>
            </a:r>
            <a:r>
              <a:rPr lang="zh-CN" altLang="en-US" sz="1800" dirty="0"/>
              <a:t>指定桥标识符， </a:t>
            </a:r>
            <a:r>
              <a:rPr lang="en-US" altLang="zh-CN" sz="1800" dirty="0"/>
              <a:t>CIST</a:t>
            </a:r>
            <a:r>
              <a:rPr lang="zh-CN" altLang="en-US" sz="1800" dirty="0"/>
              <a:t>指定端口标识符， </a:t>
            </a:r>
            <a:r>
              <a:rPr lang="en-US" altLang="zh-CN" sz="1800" dirty="0"/>
              <a:t>CIST</a:t>
            </a:r>
            <a:r>
              <a:rPr lang="zh-CN" altLang="en-US" sz="1800" dirty="0"/>
              <a:t>接收端口标识符</a:t>
            </a:r>
            <a:r>
              <a:rPr lang="en-US" altLang="zh-CN" sz="1800" dirty="0"/>
              <a:t>&gt;)</a:t>
            </a:r>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1/14/2018</a:t>
            </a:fld>
            <a:endParaRPr lang="en-US" altLang="zh-CN"/>
          </a:p>
        </p:txBody>
      </p:sp>
    </p:spTree>
    <p:extLst>
      <p:ext uri="{BB962C8B-B14F-4D97-AF65-F5344CB8AC3E}">
        <p14:creationId xmlns:p14="http://schemas.microsoft.com/office/powerpoint/2010/main" val="37123831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MSTP</a:t>
            </a:r>
            <a:endParaRPr lang="zh-CN" altLang="en-US" dirty="0"/>
          </a:p>
        </p:txBody>
      </p:sp>
      <p:sp>
        <p:nvSpPr>
          <p:cNvPr id="3" name="内容占位符 2"/>
          <p:cNvSpPr>
            <a:spLocks noGrp="1"/>
          </p:cNvSpPr>
          <p:nvPr>
            <p:ph idx="1"/>
          </p:nvPr>
        </p:nvSpPr>
        <p:spPr>
          <a:xfrm>
            <a:off x="467544" y="908720"/>
            <a:ext cx="8567737" cy="5760640"/>
          </a:xfrm>
        </p:spPr>
        <p:txBody>
          <a:bodyPr/>
          <a:lstStyle/>
          <a:p>
            <a:pPr marL="0" indent="0">
              <a:lnSpc>
                <a:spcPct val="150000"/>
              </a:lnSpc>
              <a:buNone/>
            </a:pPr>
            <a:r>
              <a:rPr lang="en-US" altLang="zh-CN" sz="2000" dirty="0">
                <a:solidFill>
                  <a:srgbClr val="FF0000"/>
                </a:solidFill>
              </a:rPr>
              <a:t>CIST</a:t>
            </a:r>
            <a:r>
              <a:rPr lang="zh-CN" altLang="en-US" sz="2000" dirty="0">
                <a:solidFill>
                  <a:srgbClr val="FF0000"/>
                </a:solidFill>
              </a:rPr>
              <a:t>的计算</a:t>
            </a:r>
            <a:endParaRPr lang="en-US" altLang="zh-CN" sz="2000" dirty="0">
              <a:solidFill>
                <a:srgbClr val="FF0000"/>
              </a:solidFill>
            </a:endParaRPr>
          </a:p>
          <a:p>
            <a:pPr marL="0" indent="0">
              <a:lnSpc>
                <a:spcPct val="150000"/>
              </a:lnSpc>
              <a:buNone/>
            </a:pPr>
            <a:r>
              <a:rPr lang="en-US" altLang="zh-CN" sz="1800" dirty="0"/>
              <a:t>CST</a:t>
            </a:r>
            <a:r>
              <a:rPr lang="zh-CN" altLang="zh-CN" sz="1800" dirty="0"/>
              <a:t>的计算时将不同的</a:t>
            </a:r>
            <a:r>
              <a:rPr lang="en-US" altLang="zh-CN" sz="1800" dirty="0"/>
              <a:t>MST</a:t>
            </a:r>
            <a:r>
              <a:rPr lang="zh-CN" altLang="zh-CN" sz="1800" dirty="0"/>
              <a:t>域看作成逻辑的网桥，网桥</a:t>
            </a:r>
            <a:r>
              <a:rPr lang="en-US" altLang="zh-CN" sz="1800" dirty="0"/>
              <a:t>ID</a:t>
            </a:r>
            <a:r>
              <a:rPr lang="zh-CN" altLang="zh-CN" sz="1800" dirty="0"/>
              <a:t>为</a:t>
            </a:r>
            <a:r>
              <a:rPr lang="en-US" altLang="zh-CN" sz="1800" dirty="0"/>
              <a:t>IST</a:t>
            </a:r>
            <a:r>
              <a:rPr lang="zh-CN" altLang="zh-CN" sz="1800" dirty="0"/>
              <a:t>的域根</a:t>
            </a:r>
            <a:r>
              <a:rPr lang="en-US" altLang="zh-CN" sz="1800" dirty="0"/>
              <a:t>ID</a:t>
            </a:r>
            <a:r>
              <a:rPr lang="zh-CN" altLang="zh-CN" sz="1800" dirty="0"/>
              <a:t>，通过比较优先级向量（总根、</a:t>
            </a:r>
            <a:r>
              <a:rPr lang="en-US" altLang="zh-CN" sz="1800" dirty="0"/>
              <a:t>EPC</a:t>
            </a:r>
            <a:r>
              <a:rPr lang="zh-CN" altLang="zh-CN" sz="1800" dirty="0"/>
              <a:t>、域根、指定端口</a:t>
            </a:r>
            <a:r>
              <a:rPr lang="en-US" altLang="zh-CN" sz="1800" dirty="0"/>
              <a:t>ID</a:t>
            </a:r>
            <a:r>
              <a:rPr lang="zh-CN" altLang="zh-CN" sz="1800" dirty="0"/>
              <a:t>、接</a:t>
            </a:r>
            <a:r>
              <a:rPr lang="zh-CN" altLang="en-US" sz="1800" dirty="0"/>
              <a:t>收</a:t>
            </a:r>
            <a:r>
              <a:rPr lang="zh-CN" altLang="zh-CN" sz="1800" dirty="0"/>
              <a:t>端口</a:t>
            </a:r>
            <a:r>
              <a:rPr lang="en-US" altLang="zh-CN" sz="1800" dirty="0"/>
              <a:t>ID</a:t>
            </a:r>
            <a:r>
              <a:rPr lang="zh-CN" altLang="zh-CN" sz="1800" dirty="0"/>
              <a:t>）。</a:t>
            </a:r>
            <a:endParaRPr lang="en-US" altLang="zh-CN" sz="1800" dirty="0">
              <a:solidFill>
                <a:srgbClr val="FF0000"/>
              </a:solidFill>
            </a:endParaRPr>
          </a:p>
          <a:p>
            <a:pPr marL="0" indent="457200">
              <a:lnSpc>
                <a:spcPct val="150000"/>
              </a:lnSpc>
              <a:buNone/>
            </a:pPr>
            <a:r>
              <a:rPr lang="en-US" altLang="zh-CN" sz="1800" dirty="0"/>
              <a:t>CST</a:t>
            </a:r>
            <a:r>
              <a:rPr lang="zh-CN" altLang="zh-CN" sz="1800" dirty="0"/>
              <a:t>计算过程：</a:t>
            </a:r>
            <a:endParaRPr lang="en-US" altLang="zh-CN" sz="1800" dirty="0"/>
          </a:p>
          <a:p>
            <a:pPr marL="0" indent="457200">
              <a:lnSpc>
                <a:spcPct val="150000"/>
              </a:lnSpc>
              <a:buNone/>
            </a:pPr>
            <a:r>
              <a:rPr lang="en-US" altLang="zh-CN" sz="1800" dirty="0"/>
              <a:t>1.</a:t>
            </a:r>
            <a:r>
              <a:rPr lang="zh-CN" altLang="zh-CN" sz="1800" dirty="0"/>
              <a:t>初始时，每个域“网桥”由域内优先级最高的的网桥表示，此时优先级最高的网桥为初始</a:t>
            </a:r>
            <a:r>
              <a:rPr lang="en-US" altLang="zh-CN" sz="1800" dirty="0"/>
              <a:t>CIST</a:t>
            </a:r>
            <a:r>
              <a:rPr lang="zh-CN" altLang="zh-CN" sz="1800" dirty="0"/>
              <a:t>域根，该域“网桥”向其他域发送以该域根为总根的</a:t>
            </a:r>
            <a:r>
              <a:rPr lang="en-US" altLang="zh-CN" sz="1800" dirty="0"/>
              <a:t>BPDU</a:t>
            </a:r>
            <a:r>
              <a:rPr lang="zh-CN" altLang="zh-CN" sz="1800" dirty="0"/>
              <a:t>，</a:t>
            </a:r>
            <a:r>
              <a:rPr lang="en-US" altLang="zh-CN" sz="1800" dirty="0"/>
              <a:t>EPC</a:t>
            </a:r>
            <a:r>
              <a:rPr lang="zh-CN" altLang="zh-CN" sz="1800" dirty="0"/>
              <a:t>为</a:t>
            </a:r>
            <a:r>
              <a:rPr lang="en-US" altLang="zh-CN" sz="1800" dirty="0"/>
              <a:t>0 </a:t>
            </a:r>
            <a:r>
              <a:rPr lang="zh-CN" altLang="zh-CN" sz="1800" dirty="0"/>
              <a:t>。</a:t>
            </a:r>
          </a:p>
          <a:p>
            <a:pPr marL="0" indent="457200">
              <a:lnSpc>
                <a:spcPct val="150000"/>
              </a:lnSpc>
              <a:buNone/>
            </a:pPr>
            <a:r>
              <a:rPr lang="en-US" altLang="zh-CN" sz="1800" dirty="0"/>
              <a:t>2. </a:t>
            </a:r>
            <a:r>
              <a:rPr lang="zh-CN" altLang="zh-CN" sz="1800" dirty="0"/>
              <a:t>经过</a:t>
            </a:r>
            <a:r>
              <a:rPr lang="en-US" altLang="zh-CN" sz="1800" dirty="0"/>
              <a:t>RSTP</a:t>
            </a:r>
            <a:r>
              <a:rPr lang="zh-CN" altLang="zh-CN" sz="1800" dirty="0"/>
              <a:t>计算可以确定域“根网桥”，该域总包括了整个网络中优先级最高的网桥，即</a:t>
            </a:r>
            <a:r>
              <a:rPr lang="en-US" altLang="zh-CN" sz="1800" dirty="0"/>
              <a:t>CIST</a:t>
            </a:r>
            <a:r>
              <a:rPr lang="zh-CN" altLang="zh-CN" sz="1800" dirty="0"/>
              <a:t>总根。</a:t>
            </a:r>
          </a:p>
          <a:p>
            <a:pPr marL="0" indent="457200">
              <a:lnSpc>
                <a:spcPct val="150000"/>
              </a:lnSpc>
              <a:buNone/>
            </a:pPr>
            <a:r>
              <a:rPr lang="en-US" altLang="zh-CN" sz="1800" dirty="0"/>
              <a:t>3. </a:t>
            </a:r>
            <a:r>
              <a:rPr lang="zh-CN" altLang="zh-CN" sz="1800" dirty="0"/>
              <a:t>经过</a:t>
            </a:r>
            <a:r>
              <a:rPr lang="en-US" altLang="zh-CN" sz="1800" dirty="0"/>
              <a:t>EPC</a:t>
            </a:r>
            <a:r>
              <a:rPr lang="zh-CN" altLang="zh-CN" sz="1800" dirty="0"/>
              <a:t>可以确定每个域“网桥”的端口角色，域“网桥”的“根端口”即为域的</a:t>
            </a:r>
            <a:r>
              <a:rPr lang="en-US" altLang="zh-CN" sz="1800" dirty="0"/>
              <a:t>Master</a:t>
            </a:r>
            <a:r>
              <a:rPr lang="zh-CN" altLang="zh-CN" sz="1800" dirty="0"/>
              <a:t>端口，该</a:t>
            </a:r>
            <a:r>
              <a:rPr lang="en-US" altLang="zh-CN" sz="1800" dirty="0"/>
              <a:t>Master</a:t>
            </a:r>
            <a:r>
              <a:rPr lang="zh-CN" altLang="zh-CN" sz="1800" dirty="0"/>
              <a:t>端口所在的网桥即为新的</a:t>
            </a:r>
            <a:r>
              <a:rPr lang="en-US" altLang="zh-CN" sz="1800" dirty="0"/>
              <a:t>CIST</a:t>
            </a:r>
            <a:r>
              <a:rPr lang="zh-CN" altLang="zh-CN" sz="1800" dirty="0"/>
              <a:t>域根。</a:t>
            </a:r>
          </a:p>
          <a:p>
            <a:pPr marL="0" indent="457200">
              <a:lnSpc>
                <a:spcPct val="150000"/>
              </a:lnSpc>
              <a:buNone/>
            </a:pPr>
            <a:r>
              <a:rPr lang="en-US" altLang="zh-CN" sz="1800" dirty="0"/>
              <a:t>4. </a:t>
            </a:r>
            <a:r>
              <a:rPr lang="zh-CN" altLang="zh-CN" sz="1800" dirty="0"/>
              <a:t>一个域可能有多个域边界端口，在确定</a:t>
            </a:r>
            <a:r>
              <a:rPr lang="en-US" altLang="zh-CN" sz="1800" dirty="0"/>
              <a:t>Master</a:t>
            </a:r>
            <a:r>
              <a:rPr lang="zh-CN" altLang="zh-CN" sz="1800" dirty="0"/>
              <a:t>端口后，通过比较</a:t>
            </a:r>
            <a:r>
              <a:rPr lang="en-US" altLang="zh-CN" sz="1800" dirty="0"/>
              <a:t>BPDU</a:t>
            </a:r>
            <a:r>
              <a:rPr lang="zh-CN" altLang="zh-CN" sz="1800" dirty="0"/>
              <a:t>的优先级，可以确定域边界端口角色为指定端口、</a:t>
            </a:r>
            <a:r>
              <a:rPr lang="en-US" altLang="zh-CN" sz="1800" dirty="0"/>
              <a:t>Alternate</a:t>
            </a:r>
            <a:r>
              <a:rPr lang="zh-CN" altLang="zh-CN" sz="1800" dirty="0"/>
              <a:t>端口和</a:t>
            </a:r>
            <a:r>
              <a:rPr lang="en-US" altLang="zh-CN" sz="1800" dirty="0"/>
              <a:t>Backup</a:t>
            </a:r>
            <a:r>
              <a:rPr lang="zh-CN" altLang="zh-CN" sz="1800" dirty="0"/>
              <a:t>端口</a:t>
            </a:r>
            <a:r>
              <a:rPr lang="en-US" altLang="zh-CN" sz="1800" dirty="0"/>
              <a:t> </a:t>
            </a:r>
            <a:r>
              <a:rPr lang="zh-CN" altLang="zh-CN" sz="1800" dirty="0"/>
              <a:t>。</a:t>
            </a:r>
          </a:p>
          <a:p>
            <a:endParaRPr lang="zh-CN" altLang="en-US" sz="2000" dirty="0"/>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1/14/2018</a:t>
            </a:fld>
            <a:endParaRPr lang="en-US" altLang="zh-CN" dirty="0"/>
          </a:p>
        </p:txBody>
      </p:sp>
    </p:spTree>
    <p:extLst>
      <p:ext uri="{BB962C8B-B14F-4D97-AF65-F5344CB8AC3E}">
        <p14:creationId xmlns:p14="http://schemas.microsoft.com/office/powerpoint/2010/main" val="2656482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MSTP</a:t>
            </a:r>
            <a:endParaRPr lang="zh-CN" altLang="en-US" dirty="0"/>
          </a:p>
        </p:txBody>
      </p:sp>
      <p:sp>
        <p:nvSpPr>
          <p:cNvPr id="3" name="内容占位符 2"/>
          <p:cNvSpPr>
            <a:spLocks noGrp="1"/>
          </p:cNvSpPr>
          <p:nvPr>
            <p:ph idx="1"/>
          </p:nvPr>
        </p:nvSpPr>
        <p:spPr>
          <a:xfrm>
            <a:off x="468313" y="908720"/>
            <a:ext cx="8567737" cy="5760640"/>
          </a:xfrm>
        </p:spPr>
        <p:txBody>
          <a:bodyPr/>
          <a:lstStyle/>
          <a:p>
            <a:pPr marL="0" indent="457200">
              <a:lnSpc>
                <a:spcPct val="150000"/>
              </a:lnSpc>
              <a:buNone/>
            </a:pPr>
            <a:r>
              <a:rPr lang="en-US" altLang="zh-CN" sz="1800" dirty="0"/>
              <a:t>5.</a:t>
            </a:r>
            <a:r>
              <a:rPr lang="zh-CN" altLang="zh-CN" sz="1800" dirty="0"/>
              <a:t>阻塞域之间的</a:t>
            </a:r>
            <a:r>
              <a:rPr lang="en-US" altLang="zh-CN" sz="1800" dirty="0"/>
              <a:t>Alternate</a:t>
            </a:r>
            <a:r>
              <a:rPr lang="zh-CN" altLang="zh-CN" sz="1800" dirty="0"/>
              <a:t>端口和</a:t>
            </a:r>
            <a:r>
              <a:rPr lang="en-US" altLang="zh-CN" sz="1800" dirty="0"/>
              <a:t>Backup</a:t>
            </a:r>
            <a:r>
              <a:rPr lang="zh-CN" altLang="zh-CN" sz="1800" dirty="0"/>
              <a:t>端口</a:t>
            </a:r>
            <a:r>
              <a:rPr lang="en-US" altLang="zh-CN" sz="1800" dirty="0"/>
              <a:t> </a:t>
            </a:r>
            <a:r>
              <a:rPr lang="zh-CN" altLang="zh-CN" sz="1800" dirty="0"/>
              <a:t>。</a:t>
            </a:r>
          </a:p>
          <a:p>
            <a:pPr marL="0" indent="457200">
              <a:lnSpc>
                <a:spcPct val="150000"/>
              </a:lnSpc>
              <a:buNone/>
            </a:pPr>
            <a:r>
              <a:rPr lang="en-US" altLang="zh-CN" sz="1800" dirty="0"/>
              <a:t> IST</a:t>
            </a:r>
            <a:r>
              <a:rPr lang="zh-CN" altLang="zh-CN" sz="1800" dirty="0"/>
              <a:t>计算过程</a:t>
            </a:r>
          </a:p>
          <a:p>
            <a:pPr marL="0" indent="457200">
              <a:lnSpc>
                <a:spcPct val="150000"/>
              </a:lnSpc>
              <a:buNone/>
            </a:pPr>
            <a:r>
              <a:rPr lang="en-US" altLang="zh-CN" sz="1800" dirty="0"/>
              <a:t>CIST</a:t>
            </a:r>
            <a:r>
              <a:rPr lang="zh-CN" altLang="zh-CN" sz="1800" dirty="0"/>
              <a:t>计算完成之后，确认了</a:t>
            </a:r>
            <a:r>
              <a:rPr lang="en-US" altLang="zh-CN" sz="1800" dirty="0"/>
              <a:t>CIST</a:t>
            </a:r>
            <a:r>
              <a:rPr lang="zh-CN" altLang="zh-CN" sz="1800" dirty="0"/>
              <a:t>域根。域内以</a:t>
            </a:r>
            <a:r>
              <a:rPr lang="en-US" altLang="zh-CN" sz="1800" dirty="0"/>
              <a:t>CIST</a:t>
            </a:r>
            <a:r>
              <a:rPr lang="zh-CN" altLang="zh-CN" sz="1800" dirty="0"/>
              <a:t>域根为根桥，结合</a:t>
            </a:r>
            <a:r>
              <a:rPr lang="en-US" altLang="zh-CN" sz="1800" dirty="0"/>
              <a:t>IRPC</a:t>
            </a:r>
            <a:r>
              <a:rPr lang="zh-CN" altLang="zh-CN" sz="1800" dirty="0"/>
              <a:t>确认各网桥端口角色，最终得到</a:t>
            </a:r>
            <a:r>
              <a:rPr lang="en-US" altLang="zh-CN" sz="1800" dirty="0"/>
              <a:t>IST</a:t>
            </a:r>
            <a:r>
              <a:rPr lang="zh-CN" altLang="zh-CN" sz="1800" dirty="0"/>
              <a:t>。</a:t>
            </a:r>
          </a:p>
          <a:p>
            <a:pPr marL="0" indent="457200">
              <a:lnSpc>
                <a:spcPct val="150000"/>
              </a:lnSpc>
              <a:buNone/>
            </a:pPr>
            <a:r>
              <a:rPr lang="en-US" altLang="zh-CN" sz="1800" dirty="0"/>
              <a:t>IST</a:t>
            </a:r>
            <a:r>
              <a:rPr lang="zh-CN" altLang="zh-CN" sz="1800" dirty="0"/>
              <a:t>计算所需要的优先级向量包含：域根、</a:t>
            </a:r>
            <a:r>
              <a:rPr lang="en-US" altLang="zh-CN" sz="1800" dirty="0"/>
              <a:t>IRPC</a:t>
            </a:r>
            <a:r>
              <a:rPr lang="zh-CN" altLang="zh-CN" sz="1800" dirty="0"/>
              <a:t>、指定桥</a:t>
            </a:r>
            <a:r>
              <a:rPr lang="en-US" altLang="zh-CN" sz="1800" dirty="0"/>
              <a:t>ID</a:t>
            </a:r>
            <a:r>
              <a:rPr lang="zh-CN" altLang="zh-CN" sz="1800" dirty="0"/>
              <a:t>、指定端口</a:t>
            </a:r>
            <a:r>
              <a:rPr lang="en-US" altLang="zh-CN" sz="1800" dirty="0"/>
              <a:t>ID</a:t>
            </a:r>
            <a:r>
              <a:rPr lang="zh-CN" altLang="zh-CN" sz="1800" dirty="0"/>
              <a:t>、接</a:t>
            </a:r>
            <a:r>
              <a:rPr lang="zh-CN" altLang="en-US" sz="1800" dirty="0"/>
              <a:t>收</a:t>
            </a:r>
            <a:r>
              <a:rPr lang="zh-CN" altLang="zh-CN" sz="1800" dirty="0"/>
              <a:t>端口</a:t>
            </a:r>
            <a:r>
              <a:rPr lang="en-US" altLang="zh-CN" sz="1800" dirty="0"/>
              <a:t>ID</a:t>
            </a:r>
            <a:r>
              <a:rPr lang="zh-CN" altLang="zh-CN" sz="1800" dirty="0"/>
              <a:t>。</a:t>
            </a:r>
          </a:p>
          <a:p>
            <a:pPr marL="0" indent="457200">
              <a:lnSpc>
                <a:spcPct val="150000"/>
              </a:lnSpc>
              <a:buNone/>
            </a:pPr>
            <a:r>
              <a:rPr lang="zh-CN" altLang="zh-CN" sz="1800" dirty="0"/>
              <a:t>每个域都进行</a:t>
            </a:r>
            <a:r>
              <a:rPr lang="en-US" altLang="zh-CN" sz="1800" dirty="0"/>
              <a:t>IST</a:t>
            </a:r>
            <a:r>
              <a:rPr lang="zh-CN" altLang="zh-CN" sz="1800" dirty="0"/>
              <a:t>计算，得到每一个域的</a:t>
            </a:r>
            <a:r>
              <a:rPr lang="en-US" altLang="zh-CN" sz="1800" dirty="0"/>
              <a:t>IST</a:t>
            </a:r>
            <a:r>
              <a:rPr lang="zh-CN" altLang="zh-CN" sz="1800" dirty="0"/>
              <a:t>，结合之前域间计算的</a:t>
            </a:r>
            <a:r>
              <a:rPr lang="en-US" altLang="zh-CN" sz="1800" dirty="0"/>
              <a:t>CST</a:t>
            </a:r>
            <a:r>
              <a:rPr lang="zh-CN" altLang="zh-CN" sz="1800" dirty="0"/>
              <a:t>，最终得到整个网络的</a:t>
            </a:r>
            <a:r>
              <a:rPr lang="en-US" altLang="zh-CN" sz="1800" dirty="0"/>
              <a:t>CIST</a:t>
            </a:r>
            <a:r>
              <a:rPr lang="zh-CN" altLang="zh-CN" sz="1800" dirty="0"/>
              <a:t>。</a:t>
            </a:r>
            <a:endParaRPr lang="en-US" altLang="zh-CN" sz="1800" dirty="0"/>
          </a:p>
          <a:p>
            <a:pPr marL="0" indent="0">
              <a:lnSpc>
                <a:spcPct val="150000"/>
              </a:lnSpc>
              <a:buNone/>
            </a:pPr>
            <a:r>
              <a:rPr lang="en-US" altLang="zh-CN" sz="2000" dirty="0">
                <a:solidFill>
                  <a:srgbClr val="FF0000"/>
                </a:solidFill>
              </a:rPr>
              <a:t>MSTI</a:t>
            </a:r>
            <a:r>
              <a:rPr lang="zh-CN" altLang="en-US" sz="2000" dirty="0">
                <a:solidFill>
                  <a:srgbClr val="FF0000"/>
                </a:solidFill>
              </a:rPr>
              <a:t>的计算</a:t>
            </a:r>
            <a:endParaRPr lang="en-US" altLang="zh-CN" sz="2000" dirty="0">
              <a:solidFill>
                <a:srgbClr val="FF0000"/>
              </a:solidFill>
            </a:endParaRPr>
          </a:p>
          <a:p>
            <a:pPr marL="0" indent="457200">
              <a:lnSpc>
                <a:spcPct val="150000"/>
              </a:lnSpc>
              <a:buNone/>
            </a:pPr>
            <a:r>
              <a:rPr lang="zh-CN" altLang="zh-CN" sz="1800" dirty="0"/>
              <a:t>每个</a:t>
            </a:r>
            <a:r>
              <a:rPr lang="en-US" altLang="zh-CN" sz="1800" dirty="0"/>
              <a:t>BPDU</a:t>
            </a:r>
            <a:r>
              <a:rPr lang="zh-CN" altLang="zh-CN" sz="1800" dirty="0"/>
              <a:t>报文中既包括了计算</a:t>
            </a:r>
            <a:r>
              <a:rPr lang="en-US" altLang="zh-CN" sz="1800" dirty="0"/>
              <a:t>CIST</a:t>
            </a:r>
            <a:r>
              <a:rPr lang="zh-CN" altLang="zh-CN" sz="1800" dirty="0"/>
              <a:t>的信息，也包含了计算</a:t>
            </a:r>
            <a:r>
              <a:rPr lang="en-US" altLang="zh-CN" sz="1800" dirty="0"/>
              <a:t>MSTI</a:t>
            </a:r>
            <a:r>
              <a:rPr lang="zh-CN" altLang="zh-CN" sz="1800" dirty="0"/>
              <a:t>的信息，因此在计算</a:t>
            </a:r>
            <a:r>
              <a:rPr lang="en-US" altLang="zh-CN" sz="1800" dirty="0"/>
              <a:t>MSTI</a:t>
            </a:r>
            <a:r>
              <a:rPr lang="zh-CN" altLang="zh-CN" sz="1800" dirty="0"/>
              <a:t>的时候不需要单独发送</a:t>
            </a:r>
            <a:r>
              <a:rPr lang="en-US" altLang="zh-CN" sz="1800" dirty="0"/>
              <a:t>BPDU</a:t>
            </a:r>
            <a:r>
              <a:rPr lang="zh-CN" altLang="zh-CN" sz="1800" dirty="0"/>
              <a:t>报文，当网桥在域内进行</a:t>
            </a:r>
            <a:r>
              <a:rPr lang="en-US" altLang="zh-CN" sz="1800" dirty="0"/>
              <a:t>IST</a:t>
            </a:r>
            <a:r>
              <a:rPr lang="zh-CN" altLang="zh-CN" sz="1800" dirty="0"/>
              <a:t>计算时，域内的每颗</a:t>
            </a:r>
            <a:r>
              <a:rPr lang="en-US" altLang="zh-CN" sz="1800" dirty="0"/>
              <a:t>MSTI</a:t>
            </a:r>
            <a:r>
              <a:rPr lang="zh-CN" altLang="zh-CN" sz="1800" dirty="0"/>
              <a:t>树也同时</a:t>
            </a:r>
            <a:r>
              <a:rPr lang="zh-CN" altLang="en-US" sz="1800" dirty="0"/>
              <a:t>独立</a:t>
            </a:r>
            <a:r>
              <a:rPr lang="zh-CN" altLang="zh-CN" sz="1800" dirty="0"/>
              <a:t>计算生成。</a:t>
            </a:r>
            <a:r>
              <a:rPr lang="zh-CN" altLang="en-US" sz="1800" dirty="0"/>
              <a:t>每棵生成树独立进行计算，计算过程和</a:t>
            </a:r>
            <a:r>
              <a:rPr lang="en-US" altLang="zh-CN" sz="1800" dirty="0"/>
              <a:t>STP/RSTP</a:t>
            </a:r>
            <a:r>
              <a:rPr lang="zh-CN" altLang="en-US" sz="1800" dirty="0"/>
              <a:t>相同（前面</a:t>
            </a:r>
            <a:r>
              <a:rPr lang="en-US" altLang="zh-CN" sz="1800" dirty="0"/>
              <a:t>STP</a:t>
            </a:r>
            <a:r>
              <a:rPr lang="zh-CN" altLang="en-US" sz="1800" dirty="0"/>
              <a:t>部分已经详细介绍，这里不再赘述）。</a:t>
            </a:r>
            <a:endParaRPr lang="zh-CN" altLang="en-US" dirty="0"/>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1/14/2018</a:t>
            </a:fld>
            <a:endParaRPr lang="en-US" altLang="zh-CN"/>
          </a:p>
        </p:txBody>
      </p:sp>
    </p:spTree>
    <p:extLst>
      <p:ext uri="{BB962C8B-B14F-4D97-AF65-F5344CB8AC3E}">
        <p14:creationId xmlns:p14="http://schemas.microsoft.com/office/powerpoint/2010/main" val="30160558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MSTP</a:t>
            </a:r>
            <a:endParaRPr lang="zh-CN" altLang="en-US"/>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1/14/2018</a:t>
            </a:fld>
            <a:endParaRPr lang="en-US" altLang="zh-CN"/>
          </a:p>
        </p:txBody>
      </p:sp>
      <p:sp>
        <p:nvSpPr>
          <p:cNvPr id="5" name="Rectangle 3"/>
          <p:cNvSpPr txBox="1">
            <a:spLocks noChangeArrowheads="1"/>
          </p:cNvSpPr>
          <p:nvPr/>
        </p:nvSpPr>
        <p:spPr bwMode="auto">
          <a:xfrm>
            <a:off x="457200" y="1066800"/>
            <a:ext cx="84582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fontAlgn="ctr">
              <a:lnSpc>
                <a:spcPct val="150000"/>
              </a:lnSpc>
              <a:spcBef>
                <a:spcPct val="10000"/>
              </a:spcBef>
              <a:spcAft>
                <a:spcPct val="10000"/>
              </a:spcAft>
              <a:defRPr/>
            </a:pPr>
            <a:r>
              <a:rPr lang="en-US" altLang="zh-CN" sz="2400" b="1" kern="0" dirty="0">
                <a:solidFill>
                  <a:srgbClr val="556076"/>
                </a:solidFill>
              </a:rPr>
              <a:t>3.5 </a:t>
            </a:r>
            <a:r>
              <a:rPr lang="zh-CN" altLang="en-US" sz="2400" b="1" kern="0" dirty="0">
                <a:solidFill>
                  <a:srgbClr val="556076"/>
                </a:solidFill>
              </a:rPr>
              <a:t>稳定状态</a:t>
            </a:r>
          </a:p>
          <a:p>
            <a:pPr lvl="0" fontAlgn="ctr">
              <a:lnSpc>
                <a:spcPct val="150000"/>
              </a:lnSpc>
              <a:spcBef>
                <a:spcPct val="10000"/>
              </a:spcBef>
              <a:spcAft>
                <a:spcPct val="10000"/>
              </a:spcAft>
              <a:defRPr/>
            </a:pPr>
            <a:r>
              <a:rPr lang="en-US" altLang="zh-CN" b="1" kern="0" dirty="0">
                <a:solidFill>
                  <a:srgbClr val="556076"/>
                </a:solidFill>
              </a:rPr>
              <a:t>MSTP</a:t>
            </a:r>
            <a:r>
              <a:rPr lang="zh-CN" altLang="en-US" b="1" kern="0" dirty="0">
                <a:solidFill>
                  <a:srgbClr val="556076"/>
                </a:solidFill>
              </a:rPr>
              <a:t>交换机根据接收到的</a:t>
            </a:r>
            <a:r>
              <a:rPr lang="en-US" altLang="zh-CN" b="1" kern="0" dirty="0">
                <a:solidFill>
                  <a:srgbClr val="556076"/>
                </a:solidFill>
              </a:rPr>
              <a:t>BPDU</a:t>
            </a:r>
            <a:r>
              <a:rPr lang="zh-CN" altLang="en-US" b="1" kern="0" dirty="0">
                <a:solidFill>
                  <a:srgbClr val="556076"/>
                </a:solidFill>
              </a:rPr>
              <a:t>执行计算和比较操作，最终可以使网络达到如下的稳定状态：</a:t>
            </a:r>
            <a:endParaRPr lang="en-US" altLang="zh-CN" b="1" kern="0" dirty="0">
              <a:solidFill>
                <a:srgbClr val="556076"/>
              </a:solidFill>
            </a:endParaRPr>
          </a:p>
          <a:p>
            <a:pPr marL="342900" lvl="0" indent="-342900" fontAlgn="ctr">
              <a:lnSpc>
                <a:spcPct val="150000"/>
              </a:lnSpc>
              <a:spcBef>
                <a:spcPct val="10000"/>
              </a:spcBef>
              <a:spcAft>
                <a:spcPct val="10000"/>
              </a:spcAft>
              <a:defRPr/>
            </a:pPr>
            <a:r>
              <a:rPr lang="en-US" altLang="zh-CN" b="1" kern="0" dirty="0">
                <a:solidFill>
                  <a:srgbClr val="556076"/>
                </a:solidFill>
              </a:rPr>
              <a:t>	</a:t>
            </a:r>
            <a:r>
              <a:rPr lang="zh-CN" altLang="en-US" b="1" kern="0" dirty="0">
                <a:solidFill>
                  <a:srgbClr val="556076"/>
                </a:solidFill>
              </a:rPr>
              <a:t>（</a:t>
            </a:r>
            <a:r>
              <a:rPr lang="en-US" altLang="zh-CN" b="1" kern="0" dirty="0">
                <a:solidFill>
                  <a:srgbClr val="556076"/>
                </a:solidFill>
              </a:rPr>
              <a:t>1</a:t>
            </a:r>
            <a:r>
              <a:rPr lang="zh-CN" altLang="en-US" b="1" kern="0" dirty="0">
                <a:solidFill>
                  <a:srgbClr val="556076"/>
                </a:solidFill>
              </a:rPr>
              <a:t>）一台交换机被选为整个网络的</a:t>
            </a:r>
            <a:r>
              <a:rPr lang="en-US" altLang="zh-CN" b="1" kern="0" dirty="0">
                <a:solidFill>
                  <a:srgbClr val="556076"/>
                </a:solidFill>
              </a:rPr>
              <a:t>CIST</a:t>
            </a:r>
            <a:r>
              <a:rPr lang="zh-CN" altLang="en-US" b="1" kern="0" dirty="0">
                <a:solidFill>
                  <a:srgbClr val="556076"/>
                </a:solidFill>
              </a:rPr>
              <a:t>根（</a:t>
            </a:r>
            <a:r>
              <a:rPr lang="en-US" altLang="zh-CN" b="1" kern="0" dirty="0">
                <a:solidFill>
                  <a:srgbClr val="556076"/>
                </a:solidFill>
              </a:rPr>
              <a:t>CIST Root</a:t>
            </a:r>
            <a:r>
              <a:rPr lang="zh-CN" altLang="en-US" b="1" kern="0" dirty="0">
                <a:solidFill>
                  <a:srgbClr val="556076"/>
                </a:solidFill>
              </a:rPr>
              <a:t>）；</a:t>
            </a:r>
            <a:endParaRPr lang="en-US" altLang="zh-CN" b="1" kern="0" dirty="0">
              <a:solidFill>
                <a:srgbClr val="556076"/>
              </a:solidFill>
            </a:endParaRPr>
          </a:p>
          <a:p>
            <a:pPr marL="342900" lvl="0" indent="-342900" fontAlgn="ctr">
              <a:lnSpc>
                <a:spcPct val="150000"/>
              </a:lnSpc>
              <a:spcBef>
                <a:spcPct val="10000"/>
              </a:spcBef>
              <a:spcAft>
                <a:spcPct val="10000"/>
              </a:spcAft>
              <a:defRPr/>
            </a:pPr>
            <a:r>
              <a:rPr lang="en-US" altLang="zh-CN" b="1" kern="0" dirty="0">
                <a:solidFill>
                  <a:srgbClr val="556076"/>
                </a:solidFill>
              </a:rPr>
              <a:t>	</a:t>
            </a:r>
            <a:r>
              <a:rPr lang="zh-CN" altLang="en-US" b="1" kern="0" dirty="0">
                <a:solidFill>
                  <a:srgbClr val="556076"/>
                </a:solidFill>
              </a:rPr>
              <a:t>（</a:t>
            </a:r>
            <a:r>
              <a:rPr lang="en-US" altLang="zh-CN" b="1" kern="0" dirty="0">
                <a:solidFill>
                  <a:srgbClr val="556076"/>
                </a:solidFill>
              </a:rPr>
              <a:t>2</a:t>
            </a:r>
            <a:r>
              <a:rPr lang="zh-CN" altLang="en-US" b="1" kern="0" dirty="0">
                <a:solidFill>
                  <a:srgbClr val="556076"/>
                </a:solidFill>
              </a:rPr>
              <a:t>）每个交换机和局域网段都会决定出到</a:t>
            </a:r>
            <a:r>
              <a:rPr lang="en-US" altLang="zh-CN" b="1" kern="0" dirty="0">
                <a:solidFill>
                  <a:srgbClr val="556076"/>
                </a:solidFill>
              </a:rPr>
              <a:t>CIST</a:t>
            </a:r>
            <a:r>
              <a:rPr lang="zh-CN" altLang="en-US" b="1" kern="0" dirty="0">
                <a:solidFill>
                  <a:srgbClr val="556076"/>
                </a:solidFill>
              </a:rPr>
              <a:t>根的具有最小开销的路径，以保证连接的完整性并防止环路；</a:t>
            </a:r>
            <a:endParaRPr lang="en-US" altLang="zh-CN" b="1" kern="0" dirty="0">
              <a:solidFill>
                <a:srgbClr val="556076"/>
              </a:solidFill>
            </a:endParaRPr>
          </a:p>
          <a:p>
            <a:pPr marL="342900" lvl="0" indent="-342900" fontAlgn="ctr">
              <a:lnSpc>
                <a:spcPct val="150000"/>
              </a:lnSpc>
              <a:spcBef>
                <a:spcPct val="10000"/>
              </a:spcBef>
              <a:spcAft>
                <a:spcPct val="10000"/>
              </a:spcAft>
              <a:defRPr/>
            </a:pPr>
            <a:r>
              <a:rPr lang="en-US" altLang="zh-CN" b="1" kern="0" dirty="0">
                <a:solidFill>
                  <a:srgbClr val="556076"/>
                </a:solidFill>
              </a:rPr>
              <a:t>	</a:t>
            </a:r>
            <a:r>
              <a:rPr lang="zh-CN" altLang="en-US" b="1" kern="0" dirty="0">
                <a:solidFill>
                  <a:srgbClr val="556076"/>
                </a:solidFill>
              </a:rPr>
              <a:t>（</a:t>
            </a:r>
            <a:r>
              <a:rPr lang="en-US" altLang="zh-CN" b="1" kern="0" dirty="0">
                <a:solidFill>
                  <a:srgbClr val="556076"/>
                </a:solidFill>
              </a:rPr>
              <a:t>3</a:t>
            </a:r>
            <a:r>
              <a:rPr lang="zh-CN" altLang="en-US" b="1" kern="0" dirty="0">
                <a:solidFill>
                  <a:srgbClr val="556076"/>
                </a:solidFill>
              </a:rPr>
              <a:t>）每个区域内部都会选出一台交换机作为</a:t>
            </a:r>
            <a:r>
              <a:rPr lang="en-US" altLang="zh-CN" b="1" kern="0" dirty="0">
                <a:solidFill>
                  <a:srgbClr val="556076"/>
                </a:solidFill>
              </a:rPr>
              <a:t>CIST</a:t>
            </a:r>
            <a:r>
              <a:rPr lang="zh-CN" altLang="en-US" b="1" kern="0" dirty="0">
                <a:solidFill>
                  <a:srgbClr val="556076"/>
                </a:solidFill>
              </a:rPr>
              <a:t>区域内根（</a:t>
            </a:r>
            <a:r>
              <a:rPr lang="en-US" altLang="zh-CN" b="1" kern="0" dirty="0">
                <a:solidFill>
                  <a:srgbClr val="556076"/>
                </a:solidFill>
              </a:rPr>
              <a:t>CIST Regional Root</a:t>
            </a:r>
            <a:r>
              <a:rPr lang="zh-CN" altLang="en-US" b="1" kern="0" dirty="0">
                <a:solidFill>
                  <a:srgbClr val="556076"/>
                </a:solidFill>
              </a:rPr>
              <a:t>），该交换机具有到达</a:t>
            </a:r>
            <a:r>
              <a:rPr lang="en-US" altLang="zh-CN" b="1" kern="0" dirty="0">
                <a:solidFill>
                  <a:srgbClr val="556076"/>
                </a:solidFill>
              </a:rPr>
              <a:t>CIST</a:t>
            </a:r>
            <a:r>
              <a:rPr lang="zh-CN" altLang="en-US" b="1" kern="0" dirty="0">
                <a:solidFill>
                  <a:srgbClr val="556076"/>
                </a:solidFill>
              </a:rPr>
              <a:t>根的开销最小的路径；</a:t>
            </a:r>
            <a:endParaRPr lang="en-US" altLang="zh-CN" b="1" kern="0" dirty="0">
              <a:solidFill>
                <a:srgbClr val="556076"/>
              </a:solidFill>
            </a:endParaRPr>
          </a:p>
          <a:p>
            <a:pPr marL="342900" lvl="0" indent="-342900" fontAlgn="ctr">
              <a:lnSpc>
                <a:spcPct val="150000"/>
              </a:lnSpc>
              <a:spcBef>
                <a:spcPct val="10000"/>
              </a:spcBef>
              <a:spcAft>
                <a:spcPct val="10000"/>
              </a:spcAft>
              <a:defRPr/>
            </a:pPr>
            <a:r>
              <a:rPr lang="en-US" altLang="zh-CN" b="1" kern="0" dirty="0">
                <a:solidFill>
                  <a:srgbClr val="556076"/>
                </a:solidFill>
              </a:rPr>
              <a:t>	</a:t>
            </a:r>
            <a:r>
              <a:rPr lang="zh-CN" altLang="en-US" b="1" kern="0" dirty="0">
                <a:solidFill>
                  <a:srgbClr val="556076"/>
                </a:solidFill>
              </a:rPr>
              <a:t>（</a:t>
            </a:r>
            <a:r>
              <a:rPr lang="en-US" altLang="zh-CN" b="1" kern="0" dirty="0">
                <a:solidFill>
                  <a:srgbClr val="556076"/>
                </a:solidFill>
              </a:rPr>
              <a:t>4</a:t>
            </a:r>
            <a:r>
              <a:rPr lang="zh-CN" altLang="en-US" b="1" kern="0" dirty="0">
                <a:solidFill>
                  <a:srgbClr val="556076"/>
                </a:solidFill>
              </a:rPr>
              <a:t>）每个</a:t>
            </a:r>
            <a:r>
              <a:rPr lang="en-US" altLang="zh-CN" b="1" kern="0" dirty="0">
                <a:solidFill>
                  <a:srgbClr val="556076"/>
                </a:solidFill>
              </a:rPr>
              <a:t>MSTI</a:t>
            </a:r>
            <a:r>
              <a:rPr lang="zh-CN" altLang="en-US" b="1" kern="0" dirty="0">
                <a:solidFill>
                  <a:srgbClr val="556076"/>
                </a:solidFill>
              </a:rPr>
              <a:t>都会独立的选择出一台交换机作为</a:t>
            </a:r>
            <a:r>
              <a:rPr lang="en-US" altLang="zh-CN" b="1" kern="0" dirty="0">
                <a:solidFill>
                  <a:srgbClr val="556076"/>
                </a:solidFill>
              </a:rPr>
              <a:t>MSTI</a:t>
            </a:r>
            <a:r>
              <a:rPr lang="zh-CN" altLang="en-US" b="1" kern="0" dirty="0">
                <a:solidFill>
                  <a:srgbClr val="556076"/>
                </a:solidFill>
              </a:rPr>
              <a:t>区域内根；</a:t>
            </a:r>
            <a:endParaRPr lang="en-US" altLang="zh-CN" b="1" kern="0" dirty="0">
              <a:solidFill>
                <a:srgbClr val="556076"/>
              </a:solidFill>
            </a:endParaRPr>
          </a:p>
          <a:p>
            <a:pPr marL="342900" lvl="0" indent="-342900" fontAlgn="ctr">
              <a:lnSpc>
                <a:spcPct val="150000"/>
              </a:lnSpc>
              <a:spcBef>
                <a:spcPct val="10000"/>
              </a:spcBef>
              <a:spcAft>
                <a:spcPct val="10000"/>
              </a:spcAft>
              <a:defRPr/>
            </a:pPr>
            <a:r>
              <a:rPr lang="en-US" altLang="zh-CN" b="1" kern="0" dirty="0">
                <a:solidFill>
                  <a:srgbClr val="556076"/>
                </a:solidFill>
              </a:rPr>
              <a:t>	</a:t>
            </a:r>
            <a:r>
              <a:rPr lang="zh-CN" altLang="en-US" b="1" kern="0" dirty="0">
                <a:solidFill>
                  <a:srgbClr val="556076"/>
                </a:solidFill>
              </a:rPr>
              <a:t>（</a:t>
            </a:r>
            <a:r>
              <a:rPr lang="en-US" altLang="zh-CN" b="1" kern="0" dirty="0">
                <a:solidFill>
                  <a:srgbClr val="556076"/>
                </a:solidFill>
              </a:rPr>
              <a:t>5</a:t>
            </a:r>
            <a:r>
              <a:rPr lang="zh-CN" altLang="en-US" b="1" kern="0" dirty="0">
                <a:solidFill>
                  <a:srgbClr val="556076"/>
                </a:solidFill>
              </a:rPr>
              <a:t>）区域内部的每台交换机和局域网段都会确定出到达所在</a:t>
            </a:r>
            <a:r>
              <a:rPr lang="en-US" altLang="zh-CN" b="1" kern="0" dirty="0">
                <a:solidFill>
                  <a:srgbClr val="556076"/>
                </a:solidFill>
              </a:rPr>
              <a:t>MSTI</a:t>
            </a:r>
            <a:r>
              <a:rPr lang="zh-CN" altLang="en-US" b="1" kern="0" dirty="0">
                <a:solidFill>
                  <a:srgbClr val="556076"/>
                </a:solidFill>
              </a:rPr>
              <a:t>的根的开销最小的路径；</a:t>
            </a:r>
            <a:endParaRPr lang="en-US" altLang="zh-CN" b="1" kern="0" dirty="0">
              <a:solidFill>
                <a:srgbClr val="556076"/>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MSTP</a:t>
            </a:r>
            <a:endParaRPr lang="zh-CN" altLang="en-US"/>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1/14/2018</a:t>
            </a:fld>
            <a:endParaRPr lang="en-US" altLang="zh-CN" dirty="0"/>
          </a:p>
        </p:txBody>
      </p:sp>
      <p:sp>
        <p:nvSpPr>
          <p:cNvPr id="5" name="Rectangle 3"/>
          <p:cNvSpPr txBox="1">
            <a:spLocks noChangeArrowheads="1"/>
          </p:cNvSpPr>
          <p:nvPr/>
        </p:nvSpPr>
        <p:spPr bwMode="auto">
          <a:xfrm>
            <a:off x="457200" y="1066800"/>
            <a:ext cx="84582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fontAlgn="ctr">
              <a:lnSpc>
                <a:spcPct val="150000"/>
              </a:lnSpc>
              <a:spcBef>
                <a:spcPct val="10000"/>
              </a:spcBef>
              <a:spcAft>
                <a:spcPct val="10000"/>
              </a:spcAft>
              <a:defRPr/>
            </a:pPr>
            <a:r>
              <a:rPr lang="en-US" altLang="zh-CN" b="1" kern="0" dirty="0">
                <a:solidFill>
                  <a:srgbClr val="556076"/>
                </a:solidFill>
              </a:rPr>
              <a:t>	</a:t>
            </a:r>
            <a:r>
              <a:rPr lang="zh-CN" altLang="en-US" sz="1600" b="1" kern="0" dirty="0">
                <a:solidFill>
                  <a:srgbClr val="556076"/>
                </a:solidFill>
              </a:rPr>
              <a:t>（</a:t>
            </a:r>
            <a:r>
              <a:rPr lang="en-US" altLang="zh-CN" sz="1600" b="1" kern="0" dirty="0">
                <a:solidFill>
                  <a:srgbClr val="556076"/>
                </a:solidFill>
              </a:rPr>
              <a:t>6</a:t>
            </a:r>
            <a:r>
              <a:rPr lang="zh-CN" altLang="en-US" sz="1600" b="1" kern="0" dirty="0">
                <a:solidFill>
                  <a:srgbClr val="556076"/>
                </a:solidFill>
              </a:rPr>
              <a:t>）</a:t>
            </a:r>
            <a:r>
              <a:rPr lang="en-US" altLang="zh-CN" sz="1600" b="1" kern="0" dirty="0">
                <a:solidFill>
                  <a:srgbClr val="556076"/>
                </a:solidFill>
              </a:rPr>
              <a:t>CIST</a:t>
            </a:r>
            <a:r>
              <a:rPr lang="zh-CN" altLang="en-US" sz="1600" b="1" kern="0" dirty="0">
                <a:solidFill>
                  <a:srgbClr val="556076"/>
                </a:solidFill>
              </a:rPr>
              <a:t>根端口（</a:t>
            </a:r>
            <a:r>
              <a:rPr lang="en-US" altLang="zh-CN" sz="1600" b="1" kern="0" dirty="0">
                <a:solidFill>
                  <a:srgbClr val="556076"/>
                </a:solidFill>
              </a:rPr>
              <a:t>Root Port</a:t>
            </a:r>
            <a:r>
              <a:rPr lang="zh-CN" altLang="en-US" sz="1600" b="1" kern="0" dirty="0">
                <a:solidFill>
                  <a:srgbClr val="556076"/>
                </a:solidFill>
              </a:rPr>
              <a:t>）提供经过</a:t>
            </a:r>
            <a:r>
              <a:rPr lang="en-US" altLang="zh-CN" sz="1600" b="1" kern="0" dirty="0">
                <a:solidFill>
                  <a:srgbClr val="556076"/>
                </a:solidFill>
              </a:rPr>
              <a:t>CIST</a:t>
            </a:r>
            <a:r>
              <a:rPr lang="zh-CN" altLang="en-US" sz="1600" b="1" kern="0" dirty="0">
                <a:solidFill>
                  <a:srgbClr val="556076"/>
                </a:solidFill>
              </a:rPr>
              <a:t>区域内根（如果该交换机不是</a:t>
            </a:r>
            <a:r>
              <a:rPr lang="en-US" altLang="zh-CN" sz="1600" b="1" kern="0" dirty="0">
                <a:solidFill>
                  <a:srgbClr val="556076"/>
                </a:solidFill>
              </a:rPr>
              <a:t>CIST</a:t>
            </a:r>
            <a:r>
              <a:rPr lang="zh-CN" altLang="en-US" sz="1600" b="1" kern="0" dirty="0">
                <a:solidFill>
                  <a:srgbClr val="556076"/>
                </a:solidFill>
              </a:rPr>
              <a:t>区域内根）到达</a:t>
            </a:r>
            <a:r>
              <a:rPr lang="en-US" altLang="zh-CN" sz="1600" b="1" kern="0" dirty="0">
                <a:solidFill>
                  <a:srgbClr val="556076"/>
                </a:solidFill>
              </a:rPr>
              <a:t>CIST</a:t>
            </a:r>
            <a:r>
              <a:rPr lang="zh-CN" altLang="en-US" sz="1600" b="1" kern="0" dirty="0">
                <a:solidFill>
                  <a:srgbClr val="556076"/>
                </a:solidFill>
              </a:rPr>
              <a:t>根（如果该交换机不是</a:t>
            </a:r>
            <a:r>
              <a:rPr lang="en-US" altLang="zh-CN" sz="1600" b="1" kern="0" dirty="0">
                <a:solidFill>
                  <a:srgbClr val="556076"/>
                </a:solidFill>
              </a:rPr>
              <a:t>CIST</a:t>
            </a:r>
            <a:r>
              <a:rPr lang="zh-CN" altLang="en-US" sz="1600" b="1" kern="0" dirty="0">
                <a:solidFill>
                  <a:srgbClr val="556076"/>
                </a:solidFill>
              </a:rPr>
              <a:t>根）的具有最小开销的路径；</a:t>
            </a:r>
            <a:endParaRPr lang="en-US" altLang="zh-CN" sz="1600" b="1" kern="0" dirty="0">
              <a:solidFill>
                <a:srgbClr val="556076"/>
              </a:solidFill>
            </a:endParaRPr>
          </a:p>
          <a:p>
            <a:pPr marL="342900" lvl="0" indent="-342900" fontAlgn="ctr">
              <a:lnSpc>
                <a:spcPct val="150000"/>
              </a:lnSpc>
              <a:spcBef>
                <a:spcPct val="10000"/>
              </a:spcBef>
              <a:spcAft>
                <a:spcPct val="10000"/>
              </a:spcAft>
              <a:defRPr/>
            </a:pPr>
            <a:r>
              <a:rPr lang="en-US" altLang="zh-CN" sz="1600" b="1" kern="0" dirty="0">
                <a:solidFill>
                  <a:srgbClr val="556076"/>
                </a:solidFill>
              </a:rPr>
              <a:t>	</a:t>
            </a:r>
            <a:r>
              <a:rPr lang="zh-CN" altLang="en-US" sz="1600" b="1" kern="0" dirty="0">
                <a:solidFill>
                  <a:srgbClr val="556076"/>
                </a:solidFill>
              </a:rPr>
              <a:t>（</a:t>
            </a:r>
            <a:r>
              <a:rPr lang="en-US" altLang="zh-CN" sz="1600" b="1" kern="0" dirty="0">
                <a:solidFill>
                  <a:srgbClr val="556076"/>
                </a:solidFill>
              </a:rPr>
              <a:t>7</a:t>
            </a:r>
            <a:r>
              <a:rPr lang="zh-CN" altLang="en-US" sz="1600" b="1" kern="0" dirty="0">
                <a:solidFill>
                  <a:srgbClr val="556076"/>
                </a:solidFill>
              </a:rPr>
              <a:t>）</a:t>
            </a:r>
            <a:r>
              <a:rPr lang="en-US" altLang="zh-CN" sz="1600" b="1" kern="0" dirty="0">
                <a:solidFill>
                  <a:srgbClr val="556076"/>
                </a:solidFill>
              </a:rPr>
              <a:t>CIST</a:t>
            </a:r>
            <a:r>
              <a:rPr lang="zh-CN" altLang="en-US" sz="1600" b="1" kern="0" dirty="0">
                <a:solidFill>
                  <a:srgbClr val="556076"/>
                </a:solidFill>
              </a:rPr>
              <a:t>指定端口（</a:t>
            </a:r>
            <a:r>
              <a:rPr lang="en-US" altLang="zh-CN" sz="1600" b="1" kern="0" dirty="0">
                <a:solidFill>
                  <a:srgbClr val="556076"/>
                </a:solidFill>
              </a:rPr>
              <a:t>Designated Port</a:t>
            </a:r>
            <a:r>
              <a:rPr lang="zh-CN" altLang="en-US" sz="1600" b="1" kern="0" dirty="0">
                <a:solidFill>
                  <a:srgbClr val="556076"/>
                </a:solidFill>
              </a:rPr>
              <a:t>）为所连接的局域网提供到达</a:t>
            </a:r>
            <a:r>
              <a:rPr lang="en-US" altLang="zh-CN" sz="1600" b="1" kern="0" dirty="0">
                <a:solidFill>
                  <a:srgbClr val="556076"/>
                </a:solidFill>
              </a:rPr>
              <a:t>CIST</a:t>
            </a:r>
            <a:r>
              <a:rPr lang="zh-CN" altLang="en-US" sz="1600" b="1" kern="0" dirty="0">
                <a:solidFill>
                  <a:srgbClr val="556076"/>
                </a:solidFill>
              </a:rPr>
              <a:t>根的最小开销路径；</a:t>
            </a:r>
            <a:endParaRPr lang="en-US" altLang="zh-CN" sz="1600" b="1" kern="0" dirty="0">
              <a:solidFill>
                <a:srgbClr val="556076"/>
              </a:solidFill>
            </a:endParaRPr>
          </a:p>
          <a:p>
            <a:pPr marL="342900" lvl="0" indent="-342900" fontAlgn="ctr">
              <a:lnSpc>
                <a:spcPct val="150000"/>
              </a:lnSpc>
              <a:spcBef>
                <a:spcPct val="10000"/>
              </a:spcBef>
              <a:spcAft>
                <a:spcPct val="10000"/>
              </a:spcAft>
              <a:defRPr/>
            </a:pPr>
            <a:r>
              <a:rPr lang="en-US" altLang="zh-CN" sz="1600" b="1" kern="0" dirty="0">
                <a:solidFill>
                  <a:srgbClr val="556076"/>
                </a:solidFill>
              </a:rPr>
              <a:t>	</a:t>
            </a:r>
            <a:r>
              <a:rPr lang="zh-CN" altLang="en-US" sz="1600" b="1" kern="0" dirty="0">
                <a:solidFill>
                  <a:srgbClr val="556076"/>
                </a:solidFill>
              </a:rPr>
              <a:t>（</a:t>
            </a:r>
            <a:r>
              <a:rPr lang="en-US" altLang="zh-CN" sz="1600" b="1" kern="0" dirty="0">
                <a:solidFill>
                  <a:srgbClr val="556076"/>
                </a:solidFill>
              </a:rPr>
              <a:t>8</a:t>
            </a:r>
            <a:r>
              <a:rPr lang="zh-CN" altLang="en-US" sz="1600" b="1" kern="0" dirty="0">
                <a:solidFill>
                  <a:srgbClr val="556076"/>
                </a:solidFill>
              </a:rPr>
              <a:t>）</a:t>
            </a:r>
            <a:r>
              <a:rPr lang="en-US" altLang="zh-CN" sz="1600" b="1" kern="0" dirty="0">
                <a:solidFill>
                  <a:srgbClr val="556076"/>
                </a:solidFill>
              </a:rPr>
              <a:t>Alternate</a:t>
            </a:r>
            <a:r>
              <a:rPr lang="zh-CN" altLang="en-US" sz="1600" b="1" kern="0" dirty="0">
                <a:solidFill>
                  <a:srgbClr val="556076"/>
                </a:solidFill>
              </a:rPr>
              <a:t>和</a:t>
            </a:r>
            <a:r>
              <a:rPr lang="en-US" altLang="zh-CN" sz="1600" b="1" kern="0" dirty="0">
                <a:solidFill>
                  <a:srgbClr val="556076"/>
                </a:solidFill>
              </a:rPr>
              <a:t>Backup</a:t>
            </a:r>
            <a:r>
              <a:rPr lang="zh-CN" altLang="en-US" sz="1600" b="1" kern="0" dirty="0">
                <a:solidFill>
                  <a:srgbClr val="556076"/>
                </a:solidFill>
              </a:rPr>
              <a:t>端口在交换机、端口或局域网失效或被移除时提供连接；</a:t>
            </a:r>
            <a:endParaRPr lang="en-US" altLang="zh-CN" sz="1600" b="1" kern="0" dirty="0">
              <a:solidFill>
                <a:srgbClr val="556076"/>
              </a:solidFill>
            </a:endParaRPr>
          </a:p>
          <a:p>
            <a:pPr marL="342900" lvl="0" indent="-342900" fontAlgn="ctr">
              <a:lnSpc>
                <a:spcPct val="150000"/>
              </a:lnSpc>
              <a:spcBef>
                <a:spcPct val="10000"/>
              </a:spcBef>
              <a:spcAft>
                <a:spcPct val="10000"/>
              </a:spcAft>
              <a:defRPr/>
            </a:pPr>
            <a:r>
              <a:rPr lang="en-US" altLang="zh-CN" sz="1600" b="1" kern="0" dirty="0">
                <a:solidFill>
                  <a:srgbClr val="556076"/>
                </a:solidFill>
              </a:rPr>
              <a:t>	</a:t>
            </a:r>
            <a:r>
              <a:rPr lang="zh-CN" altLang="en-US" sz="1600" b="1" kern="0" dirty="0">
                <a:solidFill>
                  <a:srgbClr val="556076"/>
                </a:solidFill>
              </a:rPr>
              <a:t>（</a:t>
            </a:r>
            <a:r>
              <a:rPr lang="en-US" altLang="zh-CN" sz="1600" b="1" kern="0" dirty="0">
                <a:solidFill>
                  <a:srgbClr val="556076"/>
                </a:solidFill>
              </a:rPr>
              <a:t>9</a:t>
            </a:r>
            <a:r>
              <a:rPr lang="zh-CN" altLang="en-US" sz="1600" b="1" kern="0" dirty="0">
                <a:solidFill>
                  <a:srgbClr val="556076"/>
                </a:solidFill>
              </a:rPr>
              <a:t>）</a:t>
            </a:r>
            <a:r>
              <a:rPr lang="en-US" altLang="zh-CN" sz="1600" b="1" kern="0" dirty="0">
                <a:solidFill>
                  <a:srgbClr val="556076"/>
                </a:solidFill>
              </a:rPr>
              <a:t>MSTI</a:t>
            </a:r>
            <a:r>
              <a:rPr lang="zh-CN" altLang="en-US" sz="1600" b="1" kern="0" dirty="0">
                <a:solidFill>
                  <a:srgbClr val="556076"/>
                </a:solidFill>
              </a:rPr>
              <a:t>根端口（</a:t>
            </a:r>
            <a:r>
              <a:rPr lang="en-US" altLang="zh-CN" sz="1600" b="1" kern="0" dirty="0">
                <a:solidFill>
                  <a:srgbClr val="556076"/>
                </a:solidFill>
              </a:rPr>
              <a:t>Root Port</a:t>
            </a:r>
            <a:r>
              <a:rPr lang="zh-CN" altLang="en-US" sz="1600" b="1" kern="0" dirty="0">
                <a:solidFill>
                  <a:srgbClr val="556076"/>
                </a:solidFill>
              </a:rPr>
              <a:t>）提供到达</a:t>
            </a:r>
            <a:r>
              <a:rPr lang="en-US" altLang="zh-CN" sz="1600" b="1" kern="0" dirty="0">
                <a:solidFill>
                  <a:srgbClr val="556076"/>
                </a:solidFill>
              </a:rPr>
              <a:t>MSTI</a:t>
            </a:r>
            <a:r>
              <a:rPr lang="zh-CN" altLang="en-US" sz="1600" b="1" kern="0" dirty="0">
                <a:solidFill>
                  <a:srgbClr val="556076"/>
                </a:solidFill>
              </a:rPr>
              <a:t>区域内根的最小开销路径（如果该交换机不是</a:t>
            </a:r>
            <a:r>
              <a:rPr lang="en-US" altLang="zh-CN" sz="1600" b="1" kern="0" dirty="0">
                <a:solidFill>
                  <a:srgbClr val="556076"/>
                </a:solidFill>
              </a:rPr>
              <a:t>MSTI</a:t>
            </a:r>
            <a:r>
              <a:rPr lang="zh-CN" altLang="en-US" sz="1600" b="1" kern="0" dirty="0">
                <a:solidFill>
                  <a:srgbClr val="556076"/>
                </a:solidFill>
              </a:rPr>
              <a:t>区域内根桥）；</a:t>
            </a:r>
            <a:endParaRPr lang="en-US" altLang="zh-CN" sz="1600" b="1" kern="0" dirty="0">
              <a:solidFill>
                <a:srgbClr val="556076"/>
              </a:solidFill>
            </a:endParaRPr>
          </a:p>
          <a:p>
            <a:pPr marL="342900" lvl="0" indent="-342900" fontAlgn="ctr">
              <a:lnSpc>
                <a:spcPct val="150000"/>
              </a:lnSpc>
              <a:spcBef>
                <a:spcPct val="10000"/>
              </a:spcBef>
              <a:spcAft>
                <a:spcPct val="10000"/>
              </a:spcAft>
              <a:defRPr/>
            </a:pPr>
            <a:r>
              <a:rPr lang="en-US" altLang="zh-CN" sz="1600" b="1" kern="0" dirty="0">
                <a:solidFill>
                  <a:srgbClr val="556076"/>
                </a:solidFill>
              </a:rPr>
              <a:t>	</a:t>
            </a:r>
            <a:r>
              <a:rPr lang="zh-CN" altLang="en-US" sz="1600" b="1" kern="0" dirty="0">
                <a:solidFill>
                  <a:srgbClr val="556076"/>
                </a:solidFill>
              </a:rPr>
              <a:t>（</a:t>
            </a:r>
            <a:r>
              <a:rPr lang="en-US" altLang="zh-CN" sz="1600" b="1" kern="0" dirty="0">
                <a:solidFill>
                  <a:srgbClr val="556076"/>
                </a:solidFill>
              </a:rPr>
              <a:t>10</a:t>
            </a:r>
            <a:r>
              <a:rPr lang="zh-CN" altLang="en-US" sz="1600" b="1" kern="0" dirty="0">
                <a:solidFill>
                  <a:srgbClr val="556076"/>
                </a:solidFill>
              </a:rPr>
              <a:t>）</a:t>
            </a:r>
            <a:r>
              <a:rPr lang="en-US" altLang="zh-CN" sz="1600" b="1" kern="0" dirty="0">
                <a:solidFill>
                  <a:srgbClr val="556076"/>
                </a:solidFill>
              </a:rPr>
              <a:t>MSTI</a:t>
            </a:r>
            <a:r>
              <a:rPr lang="zh-CN" altLang="en-US" sz="1600" b="1" kern="0" dirty="0">
                <a:solidFill>
                  <a:srgbClr val="556076"/>
                </a:solidFill>
              </a:rPr>
              <a:t>指定端口（</a:t>
            </a:r>
            <a:r>
              <a:rPr lang="en-US" altLang="zh-CN" sz="1600" b="1" kern="0" dirty="0">
                <a:solidFill>
                  <a:srgbClr val="556076"/>
                </a:solidFill>
              </a:rPr>
              <a:t>Designated Port</a:t>
            </a:r>
            <a:r>
              <a:rPr lang="zh-CN" altLang="en-US" sz="1600" b="1" kern="0" dirty="0">
                <a:solidFill>
                  <a:srgbClr val="556076"/>
                </a:solidFill>
              </a:rPr>
              <a:t>）为所连接局域网提供到达</a:t>
            </a:r>
            <a:r>
              <a:rPr lang="en-US" altLang="zh-CN" sz="1600" b="1" kern="0" dirty="0">
                <a:solidFill>
                  <a:srgbClr val="556076"/>
                </a:solidFill>
              </a:rPr>
              <a:t>MSTI</a:t>
            </a:r>
            <a:r>
              <a:rPr lang="zh-CN" altLang="en-US" sz="1600" b="1" kern="0" dirty="0">
                <a:solidFill>
                  <a:srgbClr val="556076"/>
                </a:solidFill>
              </a:rPr>
              <a:t>区域内根的最小开销路径；</a:t>
            </a:r>
            <a:endParaRPr lang="en-US" altLang="zh-CN" sz="1600" b="1" kern="0" dirty="0">
              <a:solidFill>
                <a:srgbClr val="556076"/>
              </a:solidFill>
            </a:endParaRPr>
          </a:p>
          <a:p>
            <a:pPr marL="342900" lvl="0" indent="-342900" fontAlgn="ctr">
              <a:lnSpc>
                <a:spcPct val="150000"/>
              </a:lnSpc>
              <a:spcBef>
                <a:spcPct val="10000"/>
              </a:spcBef>
              <a:spcAft>
                <a:spcPct val="10000"/>
              </a:spcAft>
              <a:defRPr/>
            </a:pPr>
            <a:r>
              <a:rPr lang="en-US" altLang="zh-CN" sz="1600" b="1" kern="0" dirty="0">
                <a:solidFill>
                  <a:srgbClr val="556076"/>
                </a:solidFill>
              </a:rPr>
              <a:t>	</a:t>
            </a:r>
            <a:r>
              <a:rPr lang="zh-CN" altLang="en-US" sz="1600" b="1" kern="0" dirty="0">
                <a:solidFill>
                  <a:srgbClr val="556076"/>
                </a:solidFill>
              </a:rPr>
              <a:t>（</a:t>
            </a:r>
            <a:r>
              <a:rPr lang="en-US" altLang="zh-CN" sz="1600" b="1" kern="0" dirty="0">
                <a:solidFill>
                  <a:srgbClr val="556076"/>
                </a:solidFill>
              </a:rPr>
              <a:t>11</a:t>
            </a:r>
            <a:r>
              <a:rPr lang="zh-CN" altLang="en-US" sz="1600" b="1" kern="0" dirty="0">
                <a:solidFill>
                  <a:srgbClr val="556076"/>
                </a:solidFill>
              </a:rPr>
              <a:t>）一个主端口（</a:t>
            </a:r>
            <a:r>
              <a:rPr lang="en-US" altLang="zh-CN" sz="1600" b="1" kern="0" dirty="0">
                <a:solidFill>
                  <a:srgbClr val="556076"/>
                </a:solidFill>
              </a:rPr>
              <a:t>Master Port</a:t>
            </a:r>
            <a:r>
              <a:rPr lang="zh-CN" altLang="en-US" sz="1600" b="1" kern="0" dirty="0">
                <a:solidFill>
                  <a:srgbClr val="556076"/>
                </a:solidFill>
              </a:rPr>
              <a:t>）提供区域与区域外</a:t>
            </a:r>
            <a:r>
              <a:rPr lang="en-US" altLang="zh-CN" sz="1600" b="1" kern="0" dirty="0">
                <a:solidFill>
                  <a:srgbClr val="556076"/>
                </a:solidFill>
              </a:rPr>
              <a:t>CIST</a:t>
            </a:r>
            <a:r>
              <a:rPr lang="zh-CN" altLang="en-US" sz="1600" b="1" kern="0" dirty="0">
                <a:solidFill>
                  <a:srgbClr val="556076"/>
                </a:solidFill>
              </a:rPr>
              <a:t>根桥的连接。在区域内部，</a:t>
            </a:r>
            <a:r>
              <a:rPr lang="en-US" altLang="zh-CN" sz="1600" b="1" kern="0" dirty="0">
                <a:solidFill>
                  <a:srgbClr val="556076"/>
                </a:solidFill>
              </a:rPr>
              <a:t>CIST</a:t>
            </a:r>
            <a:r>
              <a:rPr lang="zh-CN" altLang="en-US" sz="1600" b="1" kern="0" dirty="0">
                <a:solidFill>
                  <a:srgbClr val="556076"/>
                </a:solidFill>
              </a:rPr>
              <a:t>区域内根桥的</a:t>
            </a:r>
            <a:r>
              <a:rPr lang="en-US" altLang="zh-CN" sz="1600" b="1" kern="0" dirty="0">
                <a:solidFill>
                  <a:srgbClr val="556076"/>
                </a:solidFill>
              </a:rPr>
              <a:t>CIST</a:t>
            </a:r>
            <a:r>
              <a:rPr lang="zh-CN" altLang="en-US" sz="1600" b="1" kern="0" dirty="0">
                <a:solidFill>
                  <a:srgbClr val="556076"/>
                </a:solidFill>
              </a:rPr>
              <a:t>根端口会作为区域内所有</a:t>
            </a:r>
            <a:r>
              <a:rPr lang="en-US" altLang="zh-CN" sz="1600" b="1" kern="0" dirty="0">
                <a:solidFill>
                  <a:srgbClr val="556076"/>
                </a:solidFill>
              </a:rPr>
              <a:t>MSTI</a:t>
            </a:r>
            <a:r>
              <a:rPr lang="zh-CN" altLang="en-US" sz="1600" b="1" kern="0" dirty="0">
                <a:solidFill>
                  <a:srgbClr val="556076"/>
                </a:solidFill>
              </a:rPr>
              <a:t>的</a:t>
            </a:r>
            <a:r>
              <a:rPr lang="en-US" altLang="zh-CN" sz="1600" b="1" kern="0" dirty="0">
                <a:solidFill>
                  <a:srgbClr val="556076"/>
                </a:solidFill>
              </a:rPr>
              <a:t>Master</a:t>
            </a:r>
            <a:r>
              <a:rPr lang="zh-CN" altLang="en-US" sz="1600" b="1" kern="0" dirty="0">
                <a:solidFill>
                  <a:srgbClr val="556076"/>
                </a:solidFill>
              </a:rPr>
              <a:t>端口</a:t>
            </a:r>
            <a:r>
              <a:rPr lang="zh-CN" altLang="en-US" b="1" kern="0" dirty="0">
                <a:solidFill>
                  <a:srgbClr val="556076"/>
                </a:solidFill>
              </a:rPr>
              <a:t>。</a:t>
            </a:r>
            <a:endParaRPr lang="en-US" altLang="zh-CN" b="1" kern="0" dirty="0">
              <a:solidFill>
                <a:srgbClr val="556076"/>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kumimoji="1" lang="en-US" altLang="zh-CN" dirty="0"/>
              <a:t>MSTP</a:t>
            </a:r>
            <a:endParaRPr lang="zh-CN" altLang="en-US" dirty="0"/>
          </a:p>
        </p:txBody>
      </p:sp>
      <p:pic>
        <p:nvPicPr>
          <p:cNvPr id="99331" name="Picture 3" descr="mstp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5050" y="981075"/>
            <a:ext cx="52578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4"/>
          <p:cNvSpPr txBox="1">
            <a:spLocks noChangeArrowheads="1"/>
          </p:cNvSpPr>
          <p:nvPr/>
        </p:nvSpPr>
        <p:spPr bwMode="auto">
          <a:xfrm>
            <a:off x="476250" y="1057275"/>
            <a:ext cx="4953000" cy="16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50000"/>
              </a:spcBef>
              <a:spcAft>
                <a:spcPct val="0"/>
              </a:spcAft>
            </a:pPr>
            <a:r>
              <a:rPr lang="en-US" altLang="zh-CN" dirty="0" err="1">
                <a:solidFill>
                  <a:srgbClr val="000000"/>
                </a:solidFill>
                <a:latin typeface="Tahoma" pitchFamily="34" charset="0"/>
              </a:rPr>
              <a:t>mstp</a:t>
            </a:r>
            <a:r>
              <a:rPr lang="en-US" altLang="zh-CN" dirty="0">
                <a:solidFill>
                  <a:srgbClr val="000000"/>
                </a:solidFill>
                <a:latin typeface="Tahoma" pitchFamily="34" charset="0"/>
              </a:rPr>
              <a:t> name test</a:t>
            </a:r>
          </a:p>
          <a:p>
            <a:pPr eaLnBrk="1" fontAlgn="base" hangingPunct="1">
              <a:spcBef>
                <a:spcPct val="50000"/>
              </a:spcBef>
              <a:spcAft>
                <a:spcPct val="0"/>
              </a:spcAft>
            </a:pPr>
            <a:r>
              <a:rPr lang="en-US" altLang="zh-CN" dirty="0" err="1">
                <a:solidFill>
                  <a:srgbClr val="000000"/>
                </a:solidFill>
                <a:latin typeface="Tahoma" pitchFamily="34" charset="0"/>
              </a:rPr>
              <a:t>mstp</a:t>
            </a:r>
            <a:r>
              <a:rPr lang="en-US" altLang="zh-CN" dirty="0">
                <a:solidFill>
                  <a:srgbClr val="000000"/>
                </a:solidFill>
                <a:latin typeface="Tahoma" pitchFamily="34" charset="0"/>
              </a:rPr>
              <a:t> revision 1</a:t>
            </a:r>
          </a:p>
          <a:p>
            <a:pPr eaLnBrk="1" fontAlgn="base" hangingPunct="1">
              <a:spcBef>
                <a:spcPct val="50000"/>
              </a:spcBef>
              <a:spcAft>
                <a:spcPct val="0"/>
              </a:spcAft>
            </a:pPr>
            <a:r>
              <a:rPr lang="en-US" altLang="zh-CN" dirty="0" err="1">
                <a:solidFill>
                  <a:srgbClr val="000000"/>
                </a:solidFill>
                <a:latin typeface="Tahoma" pitchFamily="34" charset="0"/>
              </a:rPr>
              <a:t>mstp</a:t>
            </a:r>
            <a:r>
              <a:rPr lang="en-US" altLang="zh-CN" dirty="0">
                <a:solidFill>
                  <a:srgbClr val="000000"/>
                </a:solidFill>
                <a:latin typeface="Tahoma" pitchFamily="34" charset="0"/>
              </a:rPr>
              <a:t> instance  1 </a:t>
            </a:r>
            <a:r>
              <a:rPr lang="en-US" altLang="zh-CN" dirty="0" err="1">
                <a:solidFill>
                  <a:srgbClr val="000000"/>
                </a:solidFill>
                <a:latin typeface="Tahoma" pitchFamily="34" charset="0"/>
              </a:rPr>
              <a:t>vlan</a:t>
            </a:r>
            <a:r>
              <a:rPr lang="en-US" altLang="zh-CN" dirty="0">
                <a:solidFill>
                  <a:srgbClr val="000000"/>
                </a:solidFill>
                <a:latin typeface="Tahoma" pitchFamily="34" charset="0"/>
              </a:rPr>
              <a:t> 10,30</a:t>
            </a:r>
          </a:p>
          <a:p>
            <a:pPr eaLnBrk="1" fontAlgn="base" hangingPunct="1">
              <a:spcBef>
                <a:spcPct val="50000"/>
              </a:spcBef>
              <a:spcAft>
                <a:spcPct val="0"/>
              </a:spcAft>
            </a:pPr>
            <a:r>
              <a:rPr lang="en-US" altLang="zh-CN" dirty="0" err="1">
                <a:solidFill>
                  <a:srgbClr val="000000"/>
                </a:solidFill>
                <a:latin typeface="Tahoma" pitchFamily="34" charset="0"/>
              </a:rPr>
              <a:t>mstp</a:t>
            </a:r>
            <a:r>
              <a:rPr lang="en-US" altLang="zh-CN" dirty="0">
                <a:solidFill>
                  <a:srgbClr val="000000"/>
                </a:solidFill>
                <a:latin typeface="Tahoma" pitchFamily="34" charset="0"/>
              </a:rPr>
              <a:t> instance  2 </a:t>
            </a:r>
            <a:r>
              <a:rPr lang="en-US" altLang="zh-CN" dirty="0" err="1">
                <a:solidFill>
                  <a:srgbClr val="000000"/>
                </a:solidFill>
                <a:latin typeface="Tahoma" pitchFamily="34" charset="0"/>
              </a:rPr>
              <a:t>vlan</a:t>
            </a:r>
            <a:r>
              <a:rPr lang="en-US" altLang="zh-CN" dirty="0">
                <a:solidFill>
                  <a:srgbClr val="000000"/>
                </a:solidFill>
                <a:latin typeface="Tahoma" pitchFamily="34" charset="0"/>
              </a:rPr>
              <a:t> 20,40</a:t>
            </a:r>
          </a:p>
        </p:txBody>
      </p:sp>
      <p:sp>
        <p:nvSpPr>
          <p:cNvPr id="20" name="Text Box 5"/>
          <p:cNvSpPr txBox="1">
            <a:spLocks noChangeArrowheads="1"/>
          </p:cNvSpPr>
          <p:nvPr/>
        </p:nvSpPr>
        <p:spPr bwMode="auto">
          <a:xfrm>
            <a:off x="323850" y="3522663"/>
            <a:ext cx="2438400" cy="160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50000"/>
              </a:spcBef>
              <a:spcAft>
                <a:spcPct val="0"/>
              </a:spcAft>
            </a:pPr>
            <a:endParaRPr lang="en-US" altLang="zh-CN" dirty="0">
              <a:solidFill>
                <a:srgbClr val="000000"/>
              </a:solidFill>
              <a:latin typeface="Tahoma" pitchFamily="34" charset="0"/>
            </a:endParaRPr>
          </a:p>
          <a:p>
            <a:pPr eaLnBrk="1" fontAlgn="base" hangingPunct="1">
              <a:spcBef>
                <a:spcPct val="50000"/>
              </a:spcBef>
              <a:spcAft>
                <a:spcPct val="0"/>
              </a:spcAft>
            </a:pPr>
            <a:r>
              <a:rPr lang="en-US" altLang="zh-CN" dirty="0" err="1">
                <a:solidFill>
                  <a:srgbClr val="000000"/>
                </a:solidFill>
                <a:latin typeface="Tahoma" pitchFamily="34" charset="0"/>
              </a:rPr>
              <a:t>mstp</a:t>
            </a:r>
            <a:r>
              <a:rPr lang="en-US" altLang="zh-CN" dirty="0">
                <a:solidFill>
                  <a:srgbClr val="000000"/>
                </a:solidFill>
                <a:latin typeface="Tahoma" pitchFamily="34" charset="0"/>
              </a:rPr>
              <a:t> 1 priority 4096</a:t>
            </a:r>
          </a:p>
          <a:p>
            <a:pPr eaLnBrk="1" fontAlgn="base" hangingPunct="1">
              <a:spcBef>
                <a:spcPct val="50000"/>
              </a:spcBef>
              <a:spcAft>
                <a:spcPct val="0"/>
              </a:spcAft>
            </a:pPr>
            <a:r>
              <a:rPr lang="en-US" altLang="zh-CN" dirty="0" err="1">
                <a:solidFill>
                  <a:srgbClr val="000000"/>
                </a:solidFill>
                <a:latin typeface="Tahoma" pitchFamily="34" charset="0"/>
              </a:rPr>
              <a:t>mstp</a:t>
            </a:r>
            <a:r>
              <a:rPr lang="en-US" altLang="zh-CN" dirty="0">
                <a:solidFill>
                  <a:srgbClr val="000000"/>
                </a:solidFill>
                <a:latin typeface="Tahoma" pitchFamily="34" charset="0"/>
              </a:rPr>
              <a:t> 2 priority 8192</a:t>
            </a:r>
          </a:p>
          <a:p>
            <a:pPr eaLnBrk="1" fontAlgn="base" hangingPunct="1">
              <a:spcBef>
                <a:spcPct val="50000"/>
              </a:spcBef>
              <a:spcAft>
                <a:spcPct val="0"/>
              </a:spcAft>
            </a:pPr>
            <a:endParaRPr lang="en-US" altLang="zh-CN" dirty="0">
              <a:solidFill>
                <a:srgbClr val="000000"/>
              </a:solidFill>
              <a:latin typeface="Tahoma" pitchFamily="34" charset="0"/>
            </a:endParaRPr>
          </a:p>
        </p:txBody>
      </p:sp>
      <p:sp>
        <p:nvSpPr>
          <p:cNvPr id="21" name="Text Box 6"/>
          <p:cNvSpPr txBox="1">
            <a:spLocks noChangeArrowheads="1"/>
          </p:cNvSpPr>
          <p:nvPr/>
        </p:nvSpPr>
        <p:spPr bwMode="auto">
          <a:xfrm>
            <a:off x="2381250" y="3205163"/>
            <a:ext cx="3048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50000"/>
              </a:spcBef>
              <a:spcAft>
                <a:spcPct val="0"/>
              </a:spcAft>
            </a:pPr>
            <a:r>
              <a:rPr lang="en-US" altLang="zh-CN">
                <a:solidFill>
                  <a:srgbClr val="333399"/>
                </a:solidFill>
                <a:latin typeface="Tahoma" pitchFamily="34" charset="0"/>
              </a:rPr>
              <a:t>msti 1 ROOT</a:t>
            </a:r>
          </a:p>
        </p:txBody>
      </p:sp>
      <p:sp>
        <p:nvSpPr>
          <p:cNvPr id="22" name="Text Box 7"/>
          <p:cNvSpPr txBox="1">
            <a:spLocks noChangeArrowheads="1"/>
          </p:cNvSpPr>
          <p:nvPr/>
        </p:nvSpPr>
        <p:spPr bwMode="auto">
          <a:xfrm>
            <a:off x="6038850" y="3190875"/>
            <a:ext cx="3048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50000"/>
              </a:spcBef>
              <a:spcAft>
                <a:spcPct val="0"/>
              </a:spcAft>
            </a:pPr>
            <a:r>
              <a:rPr lang="en-US" altLang="zh-CN">
                <a:solidFill>
                  <a:srgbClr val="FF3300"/>
                </a:solidFill>
                <a:latin typeface="Tahoma" pitchFamily="34" charset="0"/>
              </a:rPr>
              <a:t>msti 2 ROOT</a:t>
            </a:r>
          </a:p>
        </p:txBody>
      </p:sp>
      <p:sp>
        <p:nvSpPr>
          <p:cNvPr id="23" name="Text Box 8"/>
          <p:cNvSpPr txBox="1">
            <a:spLocks noChangeArrowheads="1"/>
          </p:cNvSpPr>
          <p:nvPr/>
        </p:nvSpPr>
        <p:spPr bwMode="auto">
          <a:xfrm>
            <a:off x="6724650" y="3598863"/>
            <a:ext cx="2438400" cy="160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50000"/>
              </a:spcBef>
              <a:spcAft>
                <a:spcPct val="0"/>
              </a:spcAft>
            </a:pPr>
            <a:endParaRPr lang="en-US" altLang="zh-CN" dirty="0">
              <a:solidFill>
                <a:srgbClr val="000000"/>
              </a:solidFill>
              <a:latin typeface="Tahoma" pitchFamily="34" charset="0"/>
            </a:endParaRPr>
          </a:p>
          <a:p>
            <a:pPr eaLnBrk="1" fontAlgn="base" hangingPunct="1">
              <a:spcBef>
                <a:spcPct val="50000"/>
              </a:spcBef>
              <a:spcAft>
                <a:spcPct val="0"/>
              </a:spcAft>
            </a:pPr>
            <a:r>
              <a:rPr lang="en-US" altLang="zh-CN" dirty="0" err="1">
                <a:solidFill>
                  <a:srgbClr val="000000"/>
                </a:solidFill>
                <a:latin typeface="Tahoma" pitchFamily="34" charset="0"/>
              </a:rPr>
              <a:t>mstp</a:t>
            </a:r>
            <a:r>
              <a:rPr lang="en-US" altLang="zh-CN" dirty="0">
                <a:solidFill>
                  <a:srgbClr val="000000"/>
                </a:solidFill>
                <a:latin typeface="Tahoma" pitchFamily="34" charset="0"/>
              </a:rPr>
              <a:t> 2 priority 4096</a:t>
            </a:r>
          </a:p>
          <a:p>
            <a:pPr eaLnBrk="1" fontAlgn="base" hangingPunct="1">
              <a:spcBef>
                <a:spcPct val="50000"/>
              </a:spcBef>
              <a:spcAft>
                <a:spcPct val="0"/>
              </a:spcAft>
            </a:pPr>
            <a:r>
              <a:rPr lang="en-US" altLang="zh-CN" dirty="0" err="1">
                <a:solidFill>
                  <a:srgbClr val="000000"/>
                </a:solidFill>
                <a:latin typeface="Tahoma" pitchFamily="34" charset="0"/>
              </a:rPr>
              <a:t>mstp</a:t>
            </a:r>
            <a:r>
              <a:rPr lang="en-US" altLang="zh-CN" dirty="0">
                <a:solidFill>
                  <a:srgbClr val="000000"/>
                </a:solidFill>
                <a:latin typeface="Tahoma" pitchFamily="34" charset="0"/>
              </a:rPr>
              <a:t> 1 priority 8192</a:t>
            </a:r>
          </a:p>
          <a:p>
            <a:pPr eaLnBrk="1" fontAlgn="base" hangingPunct="1">
              <a:spcBef>
                <a:spcPct val="50000"/>
              </a:spcBef>
              <a:spcAft>
                <a:spcPct val="0"/>
              </a:spcAft>
            </a:pPr>
            <a:endParaRPr lang="en-US" altLang="zh-CN" dirty="0">
              <a:solidFill>
                <a:srgbClr val="000000"/>
              </a:solidFill>
              <a:latin typeface="Tahoma" pitchFamily="34" charset="0"/>
            </a:endParaRPr>
          </a:p>
        </p:txBody>
      </p:sp>
      <p:sp>
        <p:nvSpPr>
          <p:cNvPr id="24" name="Line 9"/>
          <p:cNvSpPr>
            <a:spLocks noChangeShapeType="1"/>
          </p:cNvSpPr>
          <p:nvPr/>
        </p:nvSpPr>
        <p:spPr bwMode="auto">
          <a:xfrm>
            <a:off x="3448050" y="4105275"/>
            <a:ext cx="0" cy="106680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25" name="Line 10"/>
          <p:cNvSpPr>
            <a:spLocks noChangeShapeType="1"/>
          </p:cNvSpPr>
          <p:nvPr/>
        </p:nvSpPr>
        <p:spPr bwMode="auto">
          <a:xfrm>
            <a:off x="3829050" y="4105275"/>
            <a:ext cx="1981200" cy="114300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26" name="Line 11"/>
          <p:cNvSpPr>
            <a:spLocks noChangeShapeType="1"/>
          </p:cNvSpPr>
          <p:nvPr/>
        </p:nvSpPr>
        <p:spPr bwMode="auto">
          <a:xfrm>
            <a:off x="4133850" y="3724275"/>
            <a:ext cx="1752600"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27" name="Line 12"/>
          <p:cNvSpPr>
            <a:spLocks noChangeShapeType="1"/>
          </p:cNvSpPr>
          <p:nvPr/>
        </p:nvSpPr>
        <p:spPr bwMode="auto">
          <a:xfrm>
            <a:off x="6343650" y="4181475"/>
            <a:ext cx="0" cy="990600"/>
          </a:xfrm>
          <a:prstGeom prst="line">
            <a:avLst/>
          </a:prstGeom>
          <a:noFill/>
          <a:ln w="9525">
            <a:solidFill>
              <a:srgbClr val="FF3399"/>
            </a:solidFill>
            <a:prstDash val="lgDashDotDot"/>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28" name="Line 13"/>
          <p:cNvSpPr>
            <a:spLocks noChangeShapeType="1"/>
          </p:cNvSpPr>
          <p:nvPr/>
        </p:nvSpPr>
        <p:spPr bwMode="auto">
          <a:xfrm flipH="1">
            <a:off x="4133850" y="4181475"/>
            <a:ext cx="1600200" cy="1066800"/>
          </a:xfrm>
          <a:prstGeom prst="line">
            <a:avLst/>
          </a:prstGeom>
          <a:noFill/>
          <a:ln w="9525">
            <a:solidFill>
              <a:srgbClr val="FF3399"/>
            </a:solidFill>
            <a:prstDash val="lgDashDotDot"/>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29" name="Line 14"/>
          <p:cNvSpPr>
            <a:spLocks noChangeShapeType="1"/>
          </p:cNvSpPr>
          <p:nvPr/>
        </p:nvSpPr>
        <p:spPr bwMode="auto">
          <a:xfrm>
            <a:off x="4057650" y="4029075"/>
            <a:ext cx="1600200" cy="0"/>
          </a:xfrm>
          <a:prstGeom prst="line">
            <a:avLst/>
          </a:prstGeom>
          <a:noFill/>
          <a:ln w="9525">
            <a:solidFill>
              <a:srgbClr val="FF3399"/>
            </a:solidFill>
            <a:prstDash val="lgDashDotDot"/>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99343" name="矩形 31"/>
          <p:cNvSpPr>
            <a:spLocks noChangeArrowheads="1"/>
          </p:cNvSpPr>
          <p:nvPr/>
        </p:nvSpPr>
        <p:spPr bwMode="auto">
          <a:xfrm>
            <a:off x="6659563" y="1371600"/>
            <a:ext cx="21605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zh-CN" altLang="en-US" sz="2400" b="1">
                <a:solidFill>
                  <a:srgbClr val="0070C0"/>
                </a:solidFill>
                <a:latin typeface="Arial" pitchFamily="34" charset="0"/>
              </a:rPr>
              <a:t>实际应用</a:t>
            </a:r>
          </a:p>
        </p:txBody>
      </p:sp>
      <p:sp>
        <p:nvSpPr>
          <p:cNvPr id="16" name="日期占位符 3"/>
          <p:cNvSpPr>
            <a:spLocks noGrp="1"/>
          </p:cNvSpPr>
          <p:nvPr>
            <p:ph type="dt" sz="half" idx="10"/>
          </p:nvPr>
        </p:nvSpPr>
        <p:spPr>
          <a:xfrm>
            <a:off x="468313" y="6524625"/>
            <a:ext cx="1439862" cy="217488"/>
          </a:xfrm>
        </p:spPr>
        <p:txBody>
          <a:bodyPr/>
          <a:lstStyle/>
          <a:p>
            <a:pPr>
              <a:defRPr/>
            </a:pPr>
            <a:fld id="{CED7A74A-3DA7-47A8-BF58-D68EE8BED4F0}" type="datetime1">
              <a:rPr lang="en-US" smtClean="0"/>
              <a:pPr>
                <a:defRPr/>
              </a:pPr>
              <a:t>1/14/2018</a:t>
            </a:fld>
            <a:endParaRPr lang="en-US" altLang="zh-CN" dirty="0"/>
          </a:p>
        </p:txBody>
      </p:sp>
    </p:spTree>
    <p:extLst>
      <p:ext uri="{BB962C8B-B14F-4D97-AF65-F5344CB8AC3E}">
        <p14:creationId xmlns:p14="http://schemas.microsoft.com/office/powerpoint/2010/main" val="9358156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horizontal)">
                                      <p:cBhvr>
                                        <p:cTn id="17" dur="500"/>
                                        <p:tgtEl>
                                          <p:spTgt spid="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linds(horizontal)">
                                      <p:cBhvr>
                                        <p:cTn id="22" dur="500"/>
                                        <p:tgtEl>
                                          <p:spTgt spid="2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blinds(horizontal)">
                                      <p:cBhvr>
                                        <p:cTn id="25" dur="500"/>
                                        <p:tgtEl>
                                          <p:spTgt spid="2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blinds(horizontal)">
                                      <p:cBhvr>
                                        <p:cTn id="28" dur="500"/>
                                        <p:tgtEl>
                                          <p:spTgt spid="26"/>
                                        </p:tgtEl>
                                      </p:cBhvr>
                                    </p:animEffect>
                                  </p:childTnLst>
                                </p:cTn>
                              </p:par>
                            </p:childTnLst>
                          </p:cTn>
                        </p:par>
                        <p:par>
                          <p:cTn id="29" fill="hold" nodeType="afterGroup">
                            <p:stCondLst>
                              <p:cond delay="500"/>
                            </p:stCondLst>
                            <p:childTnLst>
                              <p:par>
                                <p:cTn id="30" presetID="35" presetClass="emph" presetSubtype="0" repeatCount="3000" fill="hold" grpId="1" nodeType="afterEffect">
                                  <p:stCondLst>
                                    <p:cond delay="0"/>
                                  </p:stCondLst>
                                  <p:childTnLst>
                                    <p:anim calcmode="discrete" valueType="str">
                                      <p:cBhvr>
                                        <p:cTn id="31" dur="1000" fill="hold"/>
                                        <p:tgtEl>
                                          <p:spTgt spid="24"/>
                                        </p:tgtEl>
                                        <p:attrNameLst>
                                          <p:attrName>style.visibility</p:attrName>
                                        </p:attrNameLst>
                                      </p:cBhvr>
                                      <p:tavLst>
                                        <p:tav tm="0">
                                          <p:val>
                                            <p:strVal val="hidden"/>
                                          </p:val>
                                        </p:tav>
                                        <p:tav tm="50000">
                                          <p:val>
                                            <p:strVal val="visible"/>
                                          </p:val>
                                        </p:tav>
                                      </p:tavLst>
                                    </p:anim>
                                  </p:childTnLst>
                                </p:cTn>
                              </p:par>
                              <p:par>
                                <p:cTn id="32" presetID="35" presetClass="emph" presetSubtype="0" repeatCount="3000" fill="hold" grpId="1" nodeType="withEffect">
                                  <p:stCondLst>
                                    <p:cond delay="0"/>
                                  </p:stCondLst>
                                  <p:childTnLst>
                                    <p:anim calcmode="discrete" valueType="str">
                                      <p:cBhvr>
                                        <p:cTn id="33" dur="1000" fill="hold"/>
                                        <p:tgtEl>
                                          <p:spTgt spid="25"/>
                                        </p:tgtEl>
                                        <p:attrNameLst>
                                          <p:attrName>style.visibility</p:attrName>
                                        </p:attrNameLst>
                                      </p:cBhvr>
                                      <p:tavLst>
                                        <p:tav tm="0">
                                          <p:val>
                                            <p:strVal val="hidden"/>
                                          </p:val>
                                        </p:tav>
                                        <p:tav tm="50000">
                                          <p:val>
                                            <p:strVal val="visible"/>
                                          </p:val>
                                        </p:tav>
                                      </p:tavLst>
                                    </p:anim>
                                  </p:childTnLst>
                                </p:cTn>
                              </p:par>
                              <p:par>
                                <p:cTn id="34" presetID="35" presetClass="emph" presetSubtype="0" repeatCount="3000" fill="hold" grpId="1" nodeType="withEffect">
                                  <p:stCondLst>
                                    <p:cond delay="0"/>
                                  </p:stCondLst>
                                  <p:childTnLst>
                                    <p:anim calcmode="discrete" valueType="str">
                                      <p:cBhvr>
                                        <p:cTn id="35" dur="1000" fill="hold"/>
                                        <p:tgtEl>
                                          <p:spTgt spid="26"/>
                                        </p:tgtEl>
                                        <p:attrNameLst>
                                          <p:attrName>style.visibility</p:attrName>
                                        </p:attrNameLst>
                                      </p:cBhvr>
                                      <p:tavLst>
                                        <p:tav tm="0">
                                          <p:val>
                                            <p:strVal val="hidden"/>
                                          </p:val>
                                        </p:tav>
                                        <p:tav tm="50000">
                                          <p:val>
                                            <p:strVal val="visible"/>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blinds(horizontal)">
                                      <p:cBhvr>
                                        <p:cTn id="40" dur="500"/>
                                        <p:tgtEl>
                                          <p:spTgt spid="2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blinds(horizontal)">
                                      <p:cBhvr>
                                        <p:cTn id="45" dur="500"/>
                                        <p:tgtEl>
                                          <p:spTgt spid="2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blinds(horizontal)">
                                      <p:cBhvr>
                                        <p:cTn id="50" dur="500"/>
                                        <p:tgtEl>
                                          <p:spTgt spid="29"/>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blinds(horizontal)">
                                      <p:cBhvr>
                                        <p:cTn id="53" dur="500"/>
                                        <p:tgtEl>
                                          <p:spTgt spid="28"/>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blinds(horizontal)">
                                      <p:cBhvr>
                                        <p:cTn id="56" dur="500"/>
                                        <p:tgtEl>
                                          <p:spTgt spid="27"/>
                                        </p:tgtEl>
                                      </p:cBhvr>
                                    </p:animEffect>
                                  </p:childTnLst>
                                </p:cTn>
                              </p:par>
                            </p:childTnLst>
                          </p:cTn>
                        </p:par>
                        <p:par>
                          <p:cTn id="57" fill="hold" nodeType="afterGroup">
                            <p:stCondLst>
                              <p:cond delay="500"/>
                            </p:stCondLst>
                            <p:childTnLst>
                              <p:par>
                                <p:cTn id="58" presetID="35" presetClass="emph" presetSubtype="0" repeatCount="3000" fill="hold" grpId="1" nodeType="afterEffect">
                                  <p:stCondLst>
                                    <p:cond delay="0"/>
                                  </p:stCondLst>
                                  <p:childTnLst>
                                    <p:anim calcmode="discrete" valueType="str">
                                      <p:cBhvr>
                                        <p:cTn id="59" dur="1000" fill="hold"/>
                                        <p:tgtEl>
                                          <p:spTgt spid="29"/>
                                        </p:tgtEl>
                                        <p:attrNameLst>
                                          <p:attrName>style.visibility</p:attrName>
                                        </p:attrNameLst>
                                      </p:cBhvr>
                                      <p:tavLst>
                                        <p:tav tm="0">
                                          <p:val>
                                            <p:strVal val="hidden"/>
                                          </p:val>
                                        </p:tav>
                                        <p:tav tm="50000">
                                          <p:val>
                                            <p:strVal val="visible"/>
                                          </p:val>
                                        </p:tav>
                                      </p:tavLst>
                                    </p:anim>
                                  </p:childTnLst>
                                </p:cTn>
                              </p:par>
                              <p:par>
                                <p:cTn id="60" presetID="35" presetClass="emph" presetSubtype="0" repeatCount="3000" fill="hold" grpId="1" nodeType="withEffect">
                                  <p:stCondLst>
                                    <p:cond delay="0"/>
                                  </p:stCondLst>
                                  <p:childTnLst>
                                    <p:anim calcmode="discrete" valueType="str">
                                      <p:cBhvr>
                                        <p:cTn id="61" dur="1000" fill="hold"/>
                                        <p:tgtEl>
                                          <p:spTgt spid="28"/>
                                        </p:tgtEl>
                                        <p:attrNameLst>
                                          <p:attrName>style.visibility</p:attrName>
                                        </p:attrNameLst>
                                      </p:cBhvr>
                                      <p:tavLst>
                                        <p:tav tm="0">
                                          <p:val>
                                            <p:strVal val="hidden"/>
                                          </p:val>
                                        </p:tav>
                                        <p:tav tm="50000">
                                          <p:val>
                                            <p:strVal val="visible"/>
                                          </p:val>
                                        </p:tav>
                                      </p:tavLst>
                                    </p:anim>
                                  </p:childTnLst>
                                </p:cTn>
                              </p:par>
                              <p:par>
                                <p:cTn id="62" presetID="35" presetClass="emph" presetSubtype="0" repeatCount="3000" fill="hold" grpId="1" nodeType="withEffect">
                                  <p:stCondLst>
                                    <p:cond delay="0"/>
                                  </p:stCondLst>
                                  <p:childTnLst>
                                    <p:anim calcmode="discrete" valueType="str">
                                      <p:cBhvr>
                                        <p:cTn id="63" dur="1000" fill="hold"/>
                                        <p:tgtEl>
                                          <p:spTgt spid="2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网络性能四大指标</a:t>
            </a:r>
          </a:p>
        </p:txBody>
      </p:sp>
      <p:sp>
        <p:nvSpPr>
          <p:cNvPr id="3" name="内容占位符 2"/>
          <p:cNvSpPr>
            <a:spLocks noGrp="1"/>
          </p:cNvSpPr>
          <p:nvPr>
            <p:ph idx="1"/>
          </p:nvPr>
        </p:nvSpPr>
        <p:spPr/>
        <p:txBody>
          <a:bodyPr/>
          <a:lstStyle/>
          <a:p>
            <a:r>
              <a:rPr lang="zh-CN" altLang="en-US" sz="1800" dirty="0"/>
              <a:t>网络延迟（</a:t>
            </a:r>
            <a:r>
              <a:rPr lang="en-US" altLang="zh-CN" sz="1800" dirty="0"/>
              <a:t>Delay</a:t>
            </a:r>
            <a:r>
              <a:rPr lang="zh-CN" altLang="en-US" sz="1800" dirty="0"/>
              <a:t>）</a:t>
            </a:r>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1/14/2018</a:t>
            </a:fld>
            <a:endParaRPr lang="en-US" altLang="zh-CN"/>
          </a:p>
        </p:txBody>
      </p:sp>
      <p:sp>
        <p:nvSpPr>
          <p:cNvPr id="5" name="TextBox 4"/>
          <p:cNvSpPr txBox="1"/>
          <p:nvPr/>
        </p:nvSpPr>
        <p:spPr>
          <a:xfrm>
            <a:off x="899592" y="4915034"/>
            <a:ext cx="6480720"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b="1" kern="0" dirty="0">
                <a:solidFill>
                  <a:srgbClr val="556076"/>
                </a:solidFill>
                <a:latin typeface="+mn-ea"/>
              </a:rPr>
              <a:t>网络延迟用于衡量网络传输时间的长短</a:t>
            </a:r>
            <a:endParaRPr lang="en-US" altLang="zh-CN" b="1" kern="0" dirty="0">
              <a:solidFill>
                <a:srgbClr val="556076"/>
              </a:solidFill>
              <a:latin typeface="+mn-ea"/>
            </a:endParaRPr>
          </a:p>
          <a:p>
            <a:pPr marL="285750" indent="-285750">
              <a:buFont typeface="Arial" panose="020B0604020202020204" pitchFamily="34" charset="0"/>
              <a:buChar char="•"/>
            </a:pPr>
            <a:r>
              <a:rPr lang="zh-CN" altLang="en-US" b="1" kern="0" dirty="0">
                <a:solidFill>
                  <a:srgbClr val="556076"/>
                </a:solidFill>
                <a:latin typeface="+mn-ea"/>
              </a:rPr>
              <a:t>单个网络设备的延迟包括传输延迟、调度延迟、串行延迟</a:t>
            </a:r>
            <a:endParaRPr lang="en-US" altLang="zh-CN" b="1" kern="0" dirty="0">
              <a:solidFill>
                <a:srgbClr val="556076"/>
              </a:solidFill>
              <a:latin typeface="+mn-ea"/>
            </a:endParaRPr>
          </a:p>
          <a:p>
            <a:pPr marL="285750" indent="-285750">
              <a:buFont typeface="Arial" panose="020B0604020202020204" pitchFamily="34" charset="0"/>
              <a:buChar char="•"/>
            </a:pPr>
            <a:r>
              <a:rPr lang="zh-CN" altLang="en-US" b="1" kern="0" dirty="0">
                <a:solidFill>
                  <a:srgbClr val="556076"/>
                </a:solidFill>
                <a:latin typeface="+mn-ea"/>
              </a:rPr>
              <a:t>网络延迟为数据转发路径上所有网络设备延迟的总和</a:t>
            </a:r>
            <a:endParaRPr lang="en-US" altLang="zh-CN" b="1" kern="0" dirty="0">
              <a:solidFill>
                <a:srgbClr val="556076"/>
              </a:solidFill>
              <a:latin typeface="+mn-ea"/>
            </a:endParaRPr>
          </a:p>
          <a:p>
            <a:pPr marL="285750" indent="-285750">
              <a:buFont typeface="Arial" panose="020B0604020202020204" pitchFamily="34" charset="0"/>
              <a:buChar char="•"/>
            </a:pPr>
            <a:r>
              <a:rPr lang="zh-CN" altLang="en-US" b="1" kern="0" dirty="0">
                <a:solidFill>
                  <a:srgbClr val="556076"/>
                </a:solidFill>
                <a:latin typeface="+mn-ea"/>
              </a:rPr>
              <a:t>语音、视频以及游戏等实时应用对网络延迟的要求较高</a:t>
            </a:r>
            <a:endParaRPr lang="en-US" altLang="zh-CN" b="1" kern="0" dirty="0">
              <a:solidFill>
                <a:srgbClr val="556076"/>
              </a:solidFill>
              <a:latin typeface="+mn-ea"/>
            </a:endParaRPr>
          </a:p>
          <a:p>
            <a:endParaRPr lang="zh-CN" altLang="en-US" b="1" kern="0" dirty="0">
              <a:solidFill>
                <a:srgbClr val="556076"/>
              </a:solidFill>
              <a:latin typeface="+mn-ea"/>
            </a:endParaRPr>
          </a:p>
        </p:txBody>
      </p:sp>
      <p:pic>
        <p:nvPicPr>
          <p:cNvPr id="6" name="图片 5">
            <a:extLst>
              <a:ext uri="{FF2B5EF4-FFF2-40B4-BE49-F238E27FC236}">
                <a16:creationId xmlns:a16="http://schemas.microsoft.com/office/drawing/2014/main" id="{CD853587-F4FC-4485-BEF7-68C2CABABA86}"/>
              </a:ext>
            </a:extLst>
          </p:cNvPr>
          <p:cNvPicPr>
            <a:picLocks noChangeAspect="1"/>
          </p:cNvPicPr>
          <p:nvPr/>
        </p:nvPicPr>
        <p:blipFill>
          <a:blip r:embed="rId2"/>
          <a:stretch>
            <a:fillRect/>
          </a:stretch>
        </p:blipFill>
        <p:spPr>
          <a:xfrm>
            <a:off x="1060445" y="1614285"/>
            <a:ext cx="6751146" cy="3321419"/>
          </a:xfrm>
          <a:prstGeom prst="rect">
            <a:avLst/>
          </a:prstGeom>
        </p:spPr>
      </p:pic>
    </p:spTree>
    <p:extLst>
      <p:ext uri="{BB962C8B-B14F-4D97-AF65-F5344CB8AC3E}">
        <p14:creationId xmlns:p14="http://schemas.microsoft.com/office/powerpoint/2010/main" val="30226037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zh-CN" altLang="en-US" dirty="0"/>
              <a:t>总结</a:t>
            </a:r>
          </a:p>
        </p:txBody>
      </p:sp>
      <p:sp>
        <p:nvSpPr>
          <p:cNvPr id="101379" name="Rectangle 3"/>
          <p:cNvSpPr>
            <a:spLocks noGrp="1" noChangeArrowheads="1"/>
          </p:cNvSpPr>
          <p:nvPr>
            <p:ph type="body" idx="1"/>
          </p:nvPr>
        </p:nvSpPr>
        <p:spPr>
          <a:xfrm>
            <a:off x="503238" y="1125538"/>
            <a:ext cx="8640762" cy="5472112"/>
          </a:xfrm>
        </p:spPr>
        <p:txBody>
          <a:bodyPr/>
          <a:lstStyle/>
          <a:p>
            <a:pPr>
              <a:spcBef>
                <a:spcPct val="0"/>
              </a:spcBef>
              <a:buFont typeface="Wingdings" pitchFamily="2" charset="2"/>
              <a:buChar char="Ø"/>
            </a:pPr>
            <a:r>
              <a:rPr lang="en-US" altLang="zh-CN" sz="1800" dirty="0"/>
              <a:t>STP</a:t>
            </a:r>
            <a:r>
              <a:rPr lang="zh-CN" altLang="en-US" sz="1800" dirty="0"/>
              <a:t>的特性</a:t>
            </a:r>
          </a:p>
          <a:p>
            <a:pPr lvl="1">
              <a:spcBef>
                <a:spcPct val="0"/>
              </a:spcBef>
            </a:pPr>
            <a:r>
              <a:rPr lang="zh-CN" altLang="en-US" sz="1800" dirty="0"/>
              <a:t>形成一棵无环路的树：解决广播风暴并实现冗余备份</a:t>
            </a:r>
          </a:p>
          <a:p>
            <a:pPr>
              <a:spcBef>
                <a:spcPct val="0"/>
              </a:spcBef>
              <a:buFont typeface="Wingdings" pitchFamily="2" charset="2"/>
              <a:buChar char="Ø"/>
            </a:pPr>
            <a:r>
              <a:rPr lang="en-US" altLang="zh-CN" sz="1800" dirty="0"/>
              <a:t>RSTP</a:t>
            </a:r>
            <a:r>
              <a:rPr lang="zh-CN" altLang="en-US" sz="1800" dirty="0"/>
              <a:t>的特性</a:t>
            </a:r>
          </a:p>
          <a:p>
            <a:pPr lvl="1">
              <a:spcBef>
                <a:spcPct val="0"/>
              </a:spcBef>
            </a:pPr>
            <a:r>
              <a:rPr lang="zh-CN" altLang="en-US" sz="1800" dirty="0"/>
              <a:t>形成一棵无环路的树：解决广播风暴并实现冗余备份</a:t>
            </a:r>
          </a:p>
          <a:p>
            <a:pPr lvl="1">
              <a:spcBef>
                <a:spcPct val="0"/>
              </a:spcBef>
            </a:pPr>
            <a:r>
              <a:rPr lang="zh-CN" altLang="en-US" sz="1800" dirty="0"/>
              <a:t>快速收敛</a:t>
            </a:r>
          </a:p>
          <a:p>
            <a:pPr lvl="2">
              <a:spcBef>
                <a:spcPct val="0"/>
              </a:spcBef>
            </a:pPr>
            <a:r>
              <a:rPr lang="zh-CN" altLang="en-US" sz="1800" dirty="0"/>
              <a:t>根端口快速进入转发状态</a:t>
            </a:r>
          </a:p>
          <a:p>
            <a:pPr lvl="2">
              <a:spcBef>
                <a:spcPct val="0"/>
              </a:spcBef>
            </a:pPr>
            <a:r>
              <a:rPr lang="zh-CN" altLang="en-US" sz="1800" dirty="0"/>
              <a:t>采用握手机制实现指定端口的快速转发</a:t>
            </a:r>
          </a:p>
          <a:p>
            <a:pPr lvl="2">
              <a:spcBef>
                <a:spcPct val="0"/>
              </a:spcBef>
            </a:pPr>
            <a:r>
              <a:rPr lang="zh-CN" altLang="en-US" sz="1800" dirty="0"/>
              <a:t>设置边缘端口实现快速转发</a:t>
            </a:r>
          </a:p>
          <a:p>
            <a:pPr>
              <a:spcBef>
                <a:spcPct val="0"/>
              </a:spcBef>
              <a:buFont typeface="Wingdings" pitchFamily="2" charset="2"/>
              <a:buChar char="Ø"/>
            </a:pPr>
            <a:r>
              <a:rPr lang="en-US" altLang="zh-CN" sz="1800" dirty="0"/>
              <a:t>MSTP</a:t>
            </a:r>
            <a:r>
              <a:rPr lang="zh-CN" altLang="en-US" sz="1800" dirty="0"/>
              <a:t>的特性</a:t>
            </a:r>
          </a:p>
          <a:p>
            <a:pPr lvl="1">
              <a:spcBef>
                <a:spcPct val="0"/>
              </a:spcBef>
            </a:pPr>
            <a:r>
              <a:rPr lang="zh-CN" altLang="en-US" sz="1800" dirty="0"/>
              <a:t>形成一棵无环路的树：解决广播风暴并实现冗余备份</a:t>
            </a:r>
          </a:p>
          <a:p>
            <a:pPr lvl="1">
              <a:spcBef>
                <a:spcPct val="0"/>
              </a:spcBef>
            </a:pPr>
            <a:r>
              <a:rPr lang="zh-CN" altLang="en-US" sz="1800" dirty="0"/>
              <a:t>快速收敛</a:t>
            </a:r>
          </a:p>
          <a:p>
            <a:pPr lvl="1">
              <a:spcBef>
                <a:spcPct val="0"/>
              </a:spcBef>
            </a:pPr>
            <a:r>
              <a:rPr lang="zh-CN" altLang="en-US" sz="1800" dirty="0"/>
              <a:t>形成多棵生成树实现负载均衡</a:t>
            </a:r>
          </a:p>
          <a:p>
            <a:pPr lvl="2">
              <a:spcBef>
                <a:spcPct val="0"/>
              </a:spcBef>
            </a:pPr>
            <a:r>
              <a:rPr lang="zh-CN" altLang="en-US" sz="1800" dirty="0"/>
              <a:t>不同</a:t>
            </a:r>
            <a:r>
              <a:rPr lang="en-US" altLang="zh-CN" sz="1800" dirty="0"/>
              <a:t>VLAN</a:t>
            </a:r>
            <a:r>
              <a:rPr lang="zh-CN" altLang="en-US" sz="1800" dirty="0"/>
              <a:t>的流量可以按照不同的路径进行转发</a:t>
            </a:r>
          </a:p>
          <a:p>
            <a:pPr>
              <a:lnSpc>
                <a:spcPct val="150000"/>
              </a:lnSpc>
              <a:buFontTx/>
              <a:buNone/>
            </a:pPr>
            <a:endParaRPr lang="en-US" altLang="zh-CN" sz="1600" dirty="0"/>
          </a:p>
        </p:txBody>
      </p:sp>
      <p:sp>
        <p:nvSpPr>
          <p:cNvPr id="4" name="日期占位符 3"/>
          <p:cNvSpPr>
            <a:spLocks noGrp="1"/>
          </p:cNvSpPr>
          <p:nvPr>
            <p:ph type="dt" sz="half" idx="10"/>
          </p:nvPr>
        </p:nvSpPr>
        <p:spPr>
          <a:xfrm>
            <a:off x="468313" y="6524625"/>
            <a:ext cx="1439862" cy="217488"/>
          </a:xfrm>
        </p:spPr>
        <p:txBody>
          <a:bodyPr/>
          <a:lstStyle/>
          <a:p>
            <a:pPr>
              <a:defRPr/>
            </a:pPr>
            <a:fld id="{CED7A74A-3DA7-47A8-BF58-D68EE8BED4F0}" type="datetime1">
              <a:rPr lang="en-US" smtClean="0"/>
              <a:pPr>
                <a:defRPr/>
              </a:pPr>
              <a:t>1/14/2018</a:t>
            </a:fld>
            <a:endParaRPr lang="en-US" altLang="zh-CN" dirty="0"/>
          </a:p>
        </p:txBody>
      </p:sp>
    </p:spTree>
    <p:extLst>
      <p:ext uri="{BB962C8B-B14F-4D97-AF65-F5344CB8AC3E}">
        <p14:creationId xmlns:p14="http://schemas.microsoft.com/office/powerpoint/2010/main" val="37058655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DC4B9BE3-F94A-4904-8AC8-B1D5316357AC}" type="datetime1">
              <a:rPr lang="en-US" smtClean="0"/>
              <a:pPr>
                <a:defRPr/>
              </a:pPr>
              <a:t>1/14/2018</a:t>
            </a:fld>
            <a:endParaRPr lang="en-US" altLang="zh-CN"/>
          </a:p>
        </p:txBody>
      </p:sp>
      <p:sp>
        <p:nvSpPr>
          <p:cNvPr id="5" name="灯片编号占位符 4"/>
          <p:cNvSpPr>
            <a:spLocks noGrp="1"/>
          </p:cNvSpPr>
          <p:nvPr>
            <p:ph type="sldNum" sz="quarter" idx="11"/>
          </p:nvPr>
        </p:nvSpPr>
        <p:spPr/>
        <p:txBody>
          <a:bodyPr/>
          <a:lstStyle/>
          <a:p>
            <a:pPr>
              <a:defRPr/>
            </a:pPr>
            <a:r>
              <a:rPr lang="en-US" altLang="zh-CN" dirty="0"/>
              <a:t>P </a:t>
            </a:r>
            <a:fld id="{EED3743F-41EA-4DBF-8907-7D377D8FECB9}" type="slidenum">
              <a:rPr lang="en-US" altLang="zh-CN" smtClean="0"/>
              <a:pPr>
                <a:defRPr/>
              </a:pPr>
              <a:t>41</a:t>
            </a:fld>
            <a:endParaRPr lang="en-US" altLang="zh-CN" dirty="0"/>
          </a:p>
        </p:txBody>
      </p:sp>
      <p:sp>
        <p:nvSpPr>
          <p:cNvPr id="6" name="矩形 5"/>
          <p:cNvSpPr/>
          <p:nvPr/>
        </p:nvSpPr>
        <p:spPr>
          <a:xfrm>
            <a:off x="2501495" y="2967335"/>
            <a:ext cx="4141006" cy="923330"/>
          </a:xfrm>
          <a:prstGeom prst="rect">
            <a:avLst/>
          </a:prstGeom>
          <a:noFill/>
        </p:spPr>
        <p:txBody>
          <a:bodyPr wrap="none" lIns="91440" tIns="45720" rIns="91440" bIns="45720">
            <a:spAutoFit/>
          </a:bodyPr>
          <a:lstStyle/>
          <a:p>
            <a:pPr algn="ctr"/>
            <a:r>
              <a:rPr lang="en-US" altLang="zh-CN"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Thank You!!!</a:t>
            </a:r>
            <a:endParaRPr lang="zh-CN" alt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2657085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网络性能四大指标</a:t>
            </a:r>
          </a:p>
        </p:txBody>
      </p:sp>
      <p:sp>
        <p:nvSpPr>
          <p:cNvPr id="3" name="内容占位符 2"/>
          <p:cNvSpPr>
            <a:spLocks noGrp="1"/>
          </p:cNvSpPr>
          <p:nvPr>
            <p:ph idx="1"/>
          </p:nvPr>
        </p:nvSpPr>
        <p:spPr/>
        <p:txBody>
          <a:bodyPr/>
          <a:lstStyle/>
          <a:p>
            <a:r>
              <a:rPr lang="zh-CN" altLang="en-US" sz="1800" dirty="0"/>
              <a:t>网络抖动（</a:t>
            </a:r>
            <a:r>
              <a:rPr lang="en-US" altLang="zh-CN" sz="1800" dirty="0"/>
              <a:t>Jitter</a:t>
            </a:r>
            <a:r>
              <a:rPr lang="zh-CN" altLang="en-US" sz="1800" dirty="0"/>
              <a:t>）</a:t>
            </a:r>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1/14/2018</a:t>
            </a:fld>
            <a:endParaRPr lang="en-US" altLang="zh-CN"/>
          </a:p>
        </p:txBody>
      </p:sp>
      <p:sp>
        <p:nvSpPr>
          <p:cNvPr id="5" name="TextBox 4"/>
          <p:cNvSpPr txBox="1"/>
          <p:nvPr/>
        </p:nvSpPr>
        <p:spPr>
          <a:xfrm>
            <a:off x="899592" y="4915034"/>
            <a:ext cx="7848872"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b="1" kern="0" dirty="0">
                <a:solidFill>
                  <a:srgbClr val="556076"/>
                </a:solidFill>
                <a:latin typeface="+mn-ea"/>
              </a:rPr>
              <a:t>网络抖动用于衡量网络时延的稳定性</a:t>
            </a:r>
            <a:endParaRPr lang="en-US" altLang="zh-CN" b="1" kern="0" dirty="0">
              <a:solidFill>
                <a:srgbClr val="556076"/>
              </a:solidFill>
              <a:latin typeface="+mn-ea"/>
            </a:endParaRPr>
          </a:p>
          <a:p>
            <a:pPr marL="285750" indent="-285750">
              <a:buFont typeface="Arial" panose="020B0604020202020204" pitchFamily="34" charset="0"/>
              <a:buChar char="•"/>
            </a:pPr>
            <a:r>
              <a:rPr lang="zh-CN" altLang="en-US" b="1" kern="0" dirty="0">
                <a:solidFill>
                  <a:srgbClr val="556076"/>
                </a:solidFill>
                <a:latin typeface="+mn-ea"/>
              </a:rPr>
              <a:t>同一个数据流的不同数据包，在网络中经历的延迟不同，从而产生抖动</a:t>
            </a:r>
            <a:endParaRPr lang="en-US" altLang="zh-CN" b="1" kern="0" dirty="0">
              <a:solidFill>
                <a:srgbClr val="556076"/>
              </a:solidFill>
              <a:latin typeface="+mn-ea"/>
            </a:endParaRPr>
          </a:p>
          <a:p>
            <a:pPr marL="285750" indent="-285750">
              <a:buFont typeface="Arial" panose="020B0604020202020204" pitchFamily="34" charset="0"/>
              <a:buChar char="•"/>
            </a:pPr>
            <a:r>
              <a:rPr lang="zh-CN" altLang="en-US" b="1" kern="0" dirty="0">
                <a:solidFill>
                  <a:srgbClr val="556076"/>
                </a:solidFill>
                <a:latin typeface="+mn-ea"/>
              </a:rPr>
              <a:t>抖动对语音、视频等实时应用的影响较大</a:t>
            </a:r>
            <a:endParaRPr lang="en-US" altLang="zh-CN" b="1" kern="0" dirty="0">
              <a:solidFill>
                <a:srgbClr val="556076"/>
              </a:solidFill>
              <a:latin typeface="+mn-ea"/>
            </a:endParaRPr>
          </a:p>
          <a:p>
            <a:pPr marL="285750" indent="-285750">
              <a:buFont typeface="Arial" panose="020B0604020202020204" pitchFamily="34" charset="0"/>
              <a:buChar char="•"/>
            </a:pPr>
            <a:r>
              <a:rPr lang="zh-CN" altLang="en-US" b="1" kern="0" dirty="0">
                <a:solidFill>
                  <a:srgbClr val="556076"/>
                </a:solidFill>
                <a:latin typeface="+mn-ea"/>
              </a:rPr>
              <a:t>对游戏业务的影响超级大，关键团战的每一秒都可以决定整局游戏胜负</a:t>
            </a:r>
            <a:endParaRPr lang="en-US" altLang="zh-CN" b="1" kern="0" dirty="0">
              <a:solidFill>
                <a:srgbClr val="556076"/>
              </a:solidFill>
              <a:latin typeface="+mn-ea"/>
            </a:endParaRPr>
          </a:p>
          <a:p>
            <a:pPr marL="285750" indent="-285750">
              <a:buFont typeface="Arial" panose="020B0604020202020204" pitchFamily="34" charset="0"/>
              <a:buChar char="•"/>
            </a:pPr>
            <a:endParaRPr lang="zh-CN" altLang="en-US" b="1" kern="0" dirty="0">
              <a:solidFill>
                <a:srgbClr val="556076"/>
              </a:solidFill>
              <a:latin typeface="+mn-ea"/>
            </a:endParaRPr>
          </a:p>
        </p:txBody>
      </p:sp>
      <p:pic>
        <p:nvPicPr>
          <p:cNvPr id="7" name="图片 6">
            <a:extLst>
              <a:ext uri="{FF2B5EF4-FFF2-40B4-BE49-F238E27FC236}">
                <a16:creationId xmlns:a16="http://schemas.microsoft.com/office/drawing/2014/main" id="{5122D68F-6D56-4D77-9F0A-3C04B04BD7AA}"/>
              </a:ext>
            </a:extLst>
          </p:cNvPr>
          <p:cNvPicPr>
            <a:picLocks noChangeAspect="1"/>
          </p:cNvPicPr>
          <p:nvPr/>
        </p:nvPicPr>
        <p:blipFill>
          <a:blip r:embed="rId2"/>
          <a:stretch>
            <a:fillRect/>
          </a:stretch>
        </p:blipFill>
        <p:spPr>
          <a:xfrm>
            <a:off x="1361911" y="1495846"/>
            <a:ext cx="6041230" cy="3127539"/>
          </a:xfrm>
          <a:prstGeom prst="rect">
            <a:avLst/>
          </a:prstGeom>
        </p:spPr>
      </p:pic>
    </p:spTree>
    <p:extLst>
      <p:ext uri="{BB962C8B-B14F-4D97-AF65-F5344CB8AC3E}">
        <p14:creationId xmlns:p14="http://schemas.microsoft.com/office/powerpoint/2010/main" val="795759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网络性能四大指标</a:t>
            </a:r>
          </a:p>
        </p:txBody>
      </p:sp>
      <p:sp>
        <p:nvSpPr>
          <p:cNvPr id="3" name="内容占位符 2"/>
          <p:cNvSpPr>
            <a:spLocks noGrp="1"/>
          </p:cNvSpPr>
          <p:nvPr>
            <p:ph idx="1"/>
          </p:nvPr>
        </p:nvSpPr>
        <p:spPr/>
        <p:txBody>
          <a:bodyPr/>
          <a:lstStyle/>
          <a:p>
            <a:r>
              <a:rPr lang="zh-CN" altLang="en-US" sz="1800" dirty="0"/>
              <a:t>网络丢包（</a:t>
            </a:r>
            <a:r>
              <a:rPr lang="en-US" altLang="zh-CN" sz="1800" dirty="0"/>
              <a:t>Packet Loss</a:t>
            </a:r>
            <a:r>
              <a:rPr lang="zh-CN" altLang="en-US" sz="1800" dirty="0"/>
              <a:t>）</a:t>
            </a:r>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1/14/2018</a:t>
            </a:fld>
            <a:endParaRPr lang="en-US" altLang="zh-CN"/>
          </a:p>
        </p:txBody>
      </p:sp>
      <p:sp>
        <p:nvSpPr>
          <p:cNvPr id="5" name="TextBox 4"/>
          <p:cNvSpPr txBox="1"/>
          <p:nvPr/>
        </p:nvSpPr>
        <p:spPr>
          <a:xfrm>
            <a:off x="899592" y="4915034"/>
            <a:ext cx="7848872"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b="1" kern="0" dirty="0">
                <a:solidFill>
                  <a:srgbClr val="556076"/>
                </a:solidFill>
                <a:latin typeface="+mn-ea"/>
              </a:rPr>
              <a:t>网络丢包用于衡量网络的可靠性，单位为</a:t>
            </a:r>
            <a:r>
              <a:rPr lang="en-US" altLang="zh-CN" b="1" kern="0" dirty="0" err="1">
                <a:solidFill>
                  <a:srgbClr val="556076"/>
                </a:solidFill>
                <a:latin typeface="+mn-ea"/>
              </a:rPr>
              <a:t>pps</a:t>
            </a:r>
            <a:r>
              <a:rPr lang="zh-CN" altLang="en-US" b="1" kern="0" dirty="0">
                <a:solidFill>
                  <a:srgbClr val="556076"/>
                </a:solidFill>
                <a:latin typeface="+mn-ea"/>
              </a:rPr>
              <a:t>或者百分比</a:t>
            </a:r>
            <a:endParaRPr lang="en-US" altLang="zh-CN" b="1" kern="0" dirty="0">
              <a:solidFill>
                <a:srgbClr val="556076"/>
              </a:solidFill>
              <a:latin typeface="+mn-ea"/>
            </a:endParaRPr>
          </a:p>
          <a:p>
            <a:pPr marL="285750" indent="-285750">
              <a:buFont typeface="Arial" panose="020B0604020202020204" pitchFamily="34" charset="0"/>
              <a:buChar char="•"/>
            </a:pPr>
            <a:r>
              <a:rPr lang="zh-CN" altLang="en-US" b="1" kern="0" dirty="0">
                <a:solidFill>
                  <a:srgbClr val="556076"/>
                </a:solidFill>
                <a:latin typeface="+mn-ea"/>
              </a:rPr>
              <a:t>网络拥塞的情况下，由于所有队列被占满，必然导致部分数据包被丢弃</a:t>
            </a:r>
            <a:endParaRPr lang="en-US" altLang="zh-CN" b="1" kern="0" dirty="0">
              <a:solidFill>
                <a:srgbClr val="556076"/>
              </a:solidFill>
              <a:latin typeface="+mn-ea"/>
            </a:endParaRPr>
          </a:p>
          <a:p>
            <a:pPr marL="285750" indent="-285750">
              <a:buFont typeface="Arial" panose="020B0604020202020204" pitchFamily="34" charset="0"/>
              <a:buChar char="•"/>
            </a:pPr>
            <a:endParaRPr lang="en-US" altLang="zh-CN" b="1" kern="0" dirty="0">
              <a:solidFill>
                <a:srgbClr val="556076"/>
              </a:solidFill>
              <a:latin typeface="+mn-ea"/>
            </a:endParaRPr>
          </a:p>
          <a:p>
            <a:pPr marL="285750" indent="-285750">
              <a:buFont typeface="Arial" panose="020B0604020202020204" pitchFamily="34" charset="0"/>
              <a:buChar char="•"/>
            </a:pPr>
            <a:endParaRPr lang="zh-CN" altLang="en-US" b="1" kern="0" dirty="0">
              <a:solidFill>
                <a:srgbClr val="556076"/>
              </a:solidFill>
              <a:latin typeface="+mn-ea"/>
            </a:endParaRPr>
          </a:p>
        </p:txBody>
      </p:sp>
      <p:pic>
        <p:nvPicPr>
          <p:cNvPr id="6" name="图片 5">
            <a:extLst>
              <a:ext uri="{FF2B5EF4-FFF2-40B4-BE49-F238E27FC236}">
                <a16:creationId xmlns:a16="http://schemas.microsoft.com/office/drawing/2014/main" id="{46DC889B-BA14-4875-8B02-2F60DBC97D7D}"/>
              </a:ext>
            </a:extLst>
          </p:cNvPr>
          <p:cNvPicPr>
            <a:picLocks noChangeAspect="1"/>
          </p:cNvPicPr>
          <p:nvPr/>
        </p:nvPicPr>
        <p:blipFill>
          <a:blip r:embed="rId3"/>
          <a:stretch>
            <a:fillRect/>
          </a:stretch>
        </p:blipFill>
        <p:spPr>
          <a:xfrm>
            <a:off x="523875" y="1721958"/>
            <a:ext cx="8096250" cy="3086100"/>
          </a:xfrm>
          <a:prstGeom prst="rect">
            <a:avLst/>
          </a:prstGeom>
        </p:spPr>
      </p:pic>
    </p:spTree>
    <p:extLst>
      <p:ext uri="{BB962C8B-B14F-4D97-AF65-F5344CB8AC3E}">
        <p14:creationId xmlns:p14="http://schemas.microsoft.com/office/powerpoint/2010/main" val="2173211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一、网络性能四大指标</a:t>
            </a:r>
            <a:br>
              <a:rPr lang="en-US" altLang="zh-CN" dirty="0"/>
            </a:br>
            <a:r>
              <a:rPr lang="zh-CN" altLang="en-US" dirty="0">
                <a:solidFill>
                  <a:srgbClr val="FF0000"/>
                </a:solidFill>
              </a:rPr>
              <a:t>二、</a:t>
            </a:r>
            <a:r>
              <a:rPr lang="en-US" altLang="zh-CN" dirty="0">
                <a:solidFill>
                  <a:srgbClr val="FF0000"/>
                </a:solidFill>
              </a:rPr>
              <a:t>QOS</a:t>
            </a:r>
            <a:r>
              <a:rPr lang="zh-CN" altLang="en-US" dirty="0">
                <a:solidFill>
                  <a:srgbClr val="FF0000"/>
                </a:solidFill>
              </a:rPr>
              <a:t>简介</a:t>
            </a:r>
            <a:br>
              <a:rPr lang="en-US" altLang="zh-CN" dirty="0"/>
            </a:br>
            <a:r>
              <a:rPr lang="zh-CN" altLang="en-US" dirty="0"/>
              <a:t>二、报文分类和标记</a:t>
            </a:r>
            <a:br>
              <a:rPr lang="en-US" altLang="zh-CN" dirty="0"/>
            </a:br>
            <a:r>
              <a:rPr lang="zh-CN" altLang="en-US" dirty="0"/>
              <a:t>三、拥塞避免</a:t>
            </a:r>
            <a:br>
              <a:rPr lang="en-US" altLang="zh-CN" dirty="0"/>
            </a:br>
            <a:r>
              <a:rPr lang="zh-CN" altLang="en-US" dirty="0"/>
              <a:t>四、总结</a:t>
            </a:r>
          </a:p>
        </p:txBody>
      </p:sp>
      <p:sp>
        <p:nvSpPr>
          <p:cNvPr id="4" name="日期占位符 3"/>
          <p:cNvSpPr>
            <a:spLocks noGrp="1"/>
          </p:cNvSpPr>
          <p:nvPr>
            <p:ph type="dt" sz="half" idx="10"/>
          </p:nvPr>
        </p:nvSpPr>
        <p:spPr/>
        <p:txBody>
          <a:bodyPr/>
          <a:lstStyle/>
          <a:p>
            <a:pPr>
              <a:defRPr/>
            </a:pPr>
            <a:fld id="{D3DB019D-1388-4EBF-8EE7-DA74F48D13CF}" type="datetime1">
              <a:rPr lang="en-US" smtClean="0"/>
              <a:pPr>
                <a:defRPr/>
              </a:pPr>
              <a:t>1/15/2018</a:t>
            </a:fld>
            <a:endParaRPr lang="en-US" altLang="zh-CN"/>
          </a:p>
        </p:txBody>
      </p:sp>
    </p:spTree>
    <p:extLst>
      <p:ext uri="{BB962C8B-B14F-4D97-AF65-F5344CB8AC3E}">
        <p14:creationId xmlns:p14="http://schemas.microsoft.com/office/powerpoint/2010/main" val="1870390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QOS</a:t>
            </a:r>
            <a:r>
              <a:rPr lang="zh-CN" altLang="en-US" dirty="0"/>
              <a:t>简介</a:t>
            </a:r>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1/14/2018</a:t>
            </a:fld>
            <a:endParaRPr lang="en-US" altLang="zh-CN"/>
          </a:p>
        </p:txBody>
      </p:sp>
      <p:sp>
        <p:nvSpPr>
          <p:cNvPr id="7" name="Rectangle 3"/>
          <p:cNvSpPr txBox="1">
            <a:spLocks noChangeArrowheads="1"/>
          </p:cNvSpPr>
          <p:nvPr/>
        </p:nvSpPr>
        <p:spPr bwMode="auto">
          <a:xfrm>
            <a:off x="457200" y="1066800"/>
            <a:ext cx="84582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ctr" latinLnBrk="0" hangingPunct="1">
              <a:lnSpc>
                <a:spcPct val="150000"/>
              </a:lnSpc>
              <a:spcBef>
                <a:spcPct val="10000"/>
              </a:spcBef>
              <a:spcAft>
                <a:spcPct val="10000"/>
              </a:spcAft>
              <a:buClrTx/>
              <a:buSzTx/>
              <a:tabLst/>
              <a:defRPr/>
            </a:pPr>
            <a:r>
              <a:rPr kumimoji="0" lang="en-US" altLang="zh-CN" sz="2400" b="1" i="0" u="none" strike="noStrike" kern="0" cap="none" spc="0" normalizeH="0" baseline="0" noProof="0" dirty="0">
                <a:ln>
                  <a:noFill/>
                </a:ln>
                <a:solidFill>
                  <a:srgbClr val="556076"/>
                </a:solidFill>
                <a:effectLst/>
                <a:uLnTx/>
                <a:uFillTx/>
                <a:latin typeface="+mn-lt"/>
                <a:ea typeface="+mn-ea"/>
                <a:cs typeface="+mn-cs"/>
              </a:rPr>
              <a:t> 2.QOS</a:t>
            </a:r>
            <a:r>
              <a:rPr kumimoji="0" lang="zh-CN" altLang="en-US" sz="2400" b="1" i="0" u="none" strike="noStrike" kern="0" cap="none" spc="0" normalizeH="0" baseline="0" noProof="0" dirty="0">
                <a:ln>
                  <a:noFill/>
                </a:ln>
                <a:solidFill>
                  <a:srgbClr val="556076"/>
                </a:solidFill>
                <a:effectLst/>
                <a:uLnTx/>
                <a:uFillTx/>
                <a:latin typeface="+mn-lt"/>
                <a:ea typeface="+mn-ea"/>
                <a:cs typeface="+mn-cs"/>
              </a:rPr>
              <a:t>简介</a:t>
            </a:r>
            <a:endParaRPr kumimoji="0" lang="en-US" altLang="zh-CN" sz="2400" b="1" i="0" u="none" strike="noStrike" kern="0" cap="none" spc="0" normalizeH="0" baseline="0" noProof="0" dirty="0">
              <a:ln>
                <a:noFill/>
              </a:ln>
              <a:solidFill>
                <a:srgbClr val="556076"/>
              </a:solidFill>
              <a:effectLst/>
              <a:uLnTx/>
              <a:uFillTx/>
              <a:latin typeface="+mn-lt"/>
              <a:ea typeface="+mn-ea"/>
              <a:cs typeface="+mn-cs"/>
            </a:endParaRPr>
          </a:p>
          <a:p>
            <a:pPr marL="342900" lvl="0" indent="-342900" fontAlgn="ctr">
              <a:lnSpc>
                <a:spcPct val="150000"/>
              </a:lnSpc>
              <a:spcBef>
                <a:spcPct val="10000"/>
              </a:spcBef>
              <a:spcAft>
                <a:spcPct val="10000"/>
              </a:spcAft>
              <a:defRPr/>
            </a:pPr>
            <a:r>
              <a:rPr kumimoji="0" lang="en-US" altLang="zh-CN" sz="1800" b="1" i="0" u="none" strike="noStrike" kern="0" cap="none" spc="0" normalizeH="0" baseline="0" noProof="0" dirty="0">
                <a:ln>
                  <a:noFill/>
                </a:ln>
                <a:solidFill>
                  <a:srgbClr val="556076"/>
                </a:solidFill>
                <a:effectLst/>
                <a:uLnTx/>
                <a:uFillTx/>
                <a:latin typeface="+mn-lt"/>
                <a:ea typeface="+mn-ea"/>
                <a:cs typeface="+mn-cs"/>
              </a:rPr>
              <a:t>	        </a:t>
            </a:r>
            <a:r>
              <a:rPr lang="en-US" altLang="zh-CN" b="1" kern="0" dirty="0" err="1">
                <a:solidFill>
                  <a:srgbClr val="556076"/>
                </a:solidFill>
              </a:rPr>
              <a:t>QoS</a:t>
            </a:r>
            <a:r>
              <a:rPr lang="zh-CN" altLang="en-US" b="1" kern="0" dirty="0">
                <a:solidFill>
                  <a:srgbClr val="556076"/>
                </a:solidFill>
              </a:rPr>
              <a:t>，顾名思义，</a:t>
            </a:r>
            <a:r>
              <a:rPr lang="en-US" altLang="zh-CN" b="1" kern="0" dirty="0">
                <a:solidFill>
                  <a:srgbClr val="00B0F0"/>
                </a:solidFill>
              </a:rPr>
              <a:t>Quality of Service</a:t>
            </a:r>
            <a:r>
              <a:rPr lang="zh-CN" altLang="en-US" b="1" kern="0" dirty="0">
                <a:solidFill>
                  <a:srgbClr val="00B0F0"/>
                </a:solidFill>
              </a:rPr>
              <a:t>，服务质量</a:t>
            </a:r>
            <a:r>
              <a:rPr lang="zh-CN" altLang="en-US" b="1" kern="0" dirty="0">
                <a:solidFill>
                  <a:srgbClr val="556076"/>
                </a:solidFill>
              </a:rPr>
              <a:t>。对于网络业</a:t>
            </a:r>
          </a:p>
          <a:p>
            <a:pPr marL="342900" lvl="0" indent="-342900" fontAlgn="ctr">
              <a:lnSpc>
                <a:spcPct val="150000"/>
              </a:lnSpc>
              <a:spcBef>
                <a:spcPct val="10000"/>
              </a:spcBef>
              <a:spcAft>
                <a:spcPct val="10000"/>
              </a:spcAft>
              <a:defRPr/>
            </a:pPr>
            <a:r>
              <a:rPr lang="en-US" altLang="zh-CN" b="1" kern="0" dirty="0">
                <a:solidFill>
                  <a:srgbClr val="556076"/>
                </a:solidFill>
              </a:rPr>
              <a:t>	</a:t>
            </a:r>
            <a:r>
              <a:rPr lang="zh-CN" altLang="en-US" b="1" kern="0" dirty="0">
                <a:solidFill>
                  <a:srgbClr val="556076"/>
                </a:solidFill>
              </a:rPr>
              <a:t>务来说，服务质量包括哪些方面呢？从传统意义上来讲，无非就是传</a:t>
            </a:r>
          </a:p>
          <a:p>
            <a:pPr marL="342900" lvl="0" indent="-342900" fontAlgn="ctr">
              <a:lnSpc>
                <a:spcPct val="150000"/>
              </a:lnSpc>
              <a:spcBef>
                <a:spcPct val="10000"/>
              </a:spcBef>
              <a:spcAft>
                <a:spcPct val="10000"/>
              </a:spcAft>
              <a:defRPr/>
            </a:pPr>
            <a:r>
              <a:rPr lang="en-US" altLang="zh-CN" b="1" kern="0" dirty="0">
                <a:solidFill>
                  <a:srgbClr val="556076"/>
                </a:solidFill>
              </a:rPr>
              <a:t>	</a:t>
            </a:r>
            <a:r>
              <a:rPr lang="zh-CN" altLang="en-US" b="1" kern="0" dirty="0">
                <a:solidFill>
                  <a:srgbClr val="556076"/>
                </a:solidFill>
              </a:rPr>
              <a:t>输的带宽、传送的时延、数据的丢包率等，而提高服务质量无非也就</a:t>
            </a:r>
          </a:p>
          <a:p>
            <a:pPr marL="342900" lvl="0" indent="-342900" fontAlgn="ctr">
              <a:lnSpc>
                <a:spcPct val="150000"/>
              </a:lnSpc>
              <a:spcBef>
                <a:spcPct val="10000"/>
              </a:spcBef>
              <a:spcAft>
                <a:spcPct val="10000"/>
              </a:spcAft>
              <a:defRPr/>
            </a:pPr>
            <a:r>
              <a:rPr lang="en-US" altLang="zh-CN" b="1" kern="0" dirty="0">
                <a:solidFill>
                  <a:srgbClr val="556076"/>
                </a:solidFill>
              </a:rPr>
              <a:t>	</a:t>
            </a:r>
            <a:r>
              <a:rPr lang="zh-CN" altLang="en-US" b="1" kern="0" dirty="0">
                <a:solidFill>
                  <a:srgbClr val="556076"/>
                </a:solidFill>
              </a:rPr>
              <a:t>是保证传输的带宽，降低传送的时延，降低数据的丢包率以及时延抖</a:t>
            </a:r>
          </a:p>
          <a:p>
            <a:pPr marL="342900" lvl="0" indent="-342900" fontAlgn="ctr">
              <a:lnSpc>
                <a:spcPct val="150000"/>
              </a:lnSpc>
              <a:spcBef>
                <a:spcPct val="10000"/>
              </a:spcBef>
              <a:spcAft>
                <a:spcPct val="10000"/>
              </a:spcAft>
              <a:defRPr/>
            </a:pPr>
            <a:r>
              <a:rPr lang="en-US" altLang="zh-CN" b="1" kern="0" dirty="0">
                <a:solidFill>
                  <a:srgbClr val="556076"/>
                </a:solidFill>
              </a:rPr>
              <a:t>	</a:t>
            </a:r>
            <a:r>
              <a:rPr lang="zh-CN" altLang="en-US" b="1" kern="0" dirty="0">
                <a:solidFill>
                  <a:srgbClr val="556076"/>
                </a:solidFill>
              </a:rPr>
              <a:t>动等。</a:t>
            </a:r>
            <a:endParaRPr kumimoji="0" lang="zh-CN" altLang="en-US" sz="1800" b="1" i="0" u="none" strike="noStrike" kern="0" cap="none" spc="0" normalizeH="0" baseline="0" noProof="0" dirty="0">
              <a:ln>
                <a:noFill/>
              </a:ln>
              <a:solidFill>
                <a:srgbClr val="556076"/>
              </a:solidFill>
              <a:effectLst/>
              <a:uLnTx/>
              <a:uFillTx/>
              <a:latin typeface="+mn-lt"/>
              <a:ea typeface="+mn-ea"/>
              <a:cs typeface="+mn-cs"/>
            </a:endParaRPr>
          </a:p>
          <a:p>
            <a:pPr marL="342900" lvl="0" indent="-342900" fontAlgn="ctr">
              <a:lnSpc>
                <a:spcPct val="150000"/>
              </a:lnSpc>
              <a:spcBef>
                <a:spcPct val="10000"/>
              </a:spcBef>
              <a:spcAft>
                <a:spcPct val="10000"/>
              </a:spcAft>
              <a:defRPr/>
            </a:pPr>
            <a:r>
              <a:rPr lang="en-US" altLang="zh-CN" dirty="0"/>
              <a:t>	        </a:t>
            </a:r>
            <a:r>
              <a:rPr lang="zh-CN" altLang="en-US" b="1" kern="0" dirty="0">
                <a:solidFill>
                  <a:srgbClr val="00B0F0"/>
                </a:solidFill>
              </a:rPr>
              <a:t>网络资源总是有限的，只要存在抢夺网络资源的情况，就会出现服务质量的要求。</a:t>
            </a:r>
            <a:r>
              <a:rPr lang="zh-CN" altLang="en-US" b="1" kern="0" dirty="0">
                <a:solidFill>
                  <a:srgbClr val="556076"/>
                </a:solidFill>
              </a:rPr>
              <a:t>服务质量是相对网络业务而言的，在保证某类业务的服务质量的同时，可能就是在损害其它业务的服务质量。例如，在网络总带宽固定的情况下，如果某类业务占用的带宽越多，那么其他业务能使用的带宽就越少，可能会影响其他业务的使用。因此，</a:t>
            </a:r>
            <a:r>
              <a:rPr lang="zh-CN" altLang="en-US" b="1" kern="0" dirty="0">
                <a:solidFill>
                  <a:srgbClr val="00B0F0"/>
                </a:solidFill>
              </a:rPr>
              <a:t>网络管理者需要根据各种业务的特点来对网络资源进行合理的规划和分配，从而使网络资源得到高效利用。</a:t>
            </a:r>
            <a:endParaRPr kumimoji="0" lang="zh-CN" altLang="en-US" sz="1800" b="1" i="0" u="none" strike="noStrike" kern="0" cap="none" spc="0" normalizeH="0" baseline="0" noProof="0" dirty="0">
              <a:ln>
                <a:noFill/>
              </a:ln>
              <a:solidFill>
                <a:srgbClr val="00B0F0"/>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QOS</a:t>
            </a:r>
            <a:r>
              <a:rPr lang="zh-CN" altLang="en-US" dirty="0"/>
              <a:t>简介</a:t>
            </a:r>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1/14/2018</a:t>
            </a:fld>
            <a:endParaRPr lang="en-US" altLang="zh-CN"/>
          </a:p>
        </p:txBody>
      </p:sp>
      <p:sp>
        <p:nvSpPr>
          <p:cNvPr id="6" name="Rectangle 3"/>
          <p:cNvSpPr txBox="1">
            <a:spLocks noChangeArrowheads="1"/>
          </p:cNvSpPr>
          <p:nvPr/>
        </p:nvSpPr>
        <p:spPr bwMode="auto">
          <a:xfrm>
            <a:off x="457200" y="1066800"/>
            <a:ext cx="8458200" cy="50264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fontAlgn="ctr">
              <a:lnSpc>
                <a:spcPct val="150000"/>
              </a:lnSpc>
              <a:spcBef>
                <a:spcPct val="10000"/>
              </a:spcBef>
              <a:spcAft>
                <a:spcPct val="10000"/>
              </a:spcAft>
              <a:defRPr/>
            </a:pPr>
            <a:r>
              <a:rPr lang="en-US" altLang="zh-CN" sz="2400" b="1" kern="0" dirty="0">
                <a:solidFill>
                  <a:srgbClr val="556076"/>
                </a:solidFill>
              </a:rPr>
              <a:t>2.1 QOS</a:t>
            </a:r>
            <a:r>
              <a:rPr lang="zh-CN" altLang="en-US" sz="2400" b="1" kern="0" dirty="0">
                <a:solidFill>
                  <a:srgbClr val="556076"/>
                </a:solidFill>
              </a:rPr>
              <a:t>服务模型或等级</a:t>
            </a:r>
            <a:endParaRPr lang="en-US" altLang="zh-CN" sz="2400" b="1" kern="0" dirty="0">
              <a:solidFill>
                <a:srgbClr val="556076"/>
              </a:solidFill>
            </a:endParaRPr>
          </a:p>
          <a:p>
            <a:pPr marL="342900" indent="-342900" fontAlgn="ctr">
              <a:lnSpc>
                <a:spcPct val="150000"/>
              </a:lnSpc>
              <a:spcBef>
                <a:spcPct val="10000"/>
              </a:spcBef>
              <a:spcAft>
                <a:spcPct val="10000"/>
              </a:spcAft>
              <a:buFontTx/>
              <a:buChar char="•"/>
              <a:defRPr/>
            </a:pPr>
            <a:r>
              <a:rPr lang="en-US" altLang="zh-CN" b="1" kern="0" dirty="0">
                <a:solidFill>
                  <a:srgbClr val="556076"/>
                </a:solidFill>
              </a:rPr>
              <a:t>Integrated-Service</a:t>
            </a:r>
            <a:r>
              <a:rPr lang="zh-CN" altLang="en-US" b="1" kern="0" dirty="0">
                <a:solidFill>
                  <a:srgbClr val="556076"/>
                </a:solidFill>
              </a:rPr>
              <a:t>服务模型</a:t>
            </a:r>
            <a:endParaRPr lang="en-US" altLang="zh-CN" b="1" kern="0" dirty="0">
              <a:solidFill>
                <a:srgbClr val="556076"/>
              </a:solidFill>
            </a:endParaRPr>
          </a:p>
          <a:p>
            <a:r>
              <a:rPr lang="en-US" altLang="zh-CN" b="1" kern="0" dirty="0">
                <a:solidFill>
                  <a:srgbClr val="556076"/>
                </a:solidFill>
              </a:rPr>
              <a:t>         </a:t>
            </a:r>
            <a:r>
              <a:rPr lang="en-US" altLang="zh-CN" b="1" kern="0" dirty="0" err="1">
                <a:solidFill>
                  <a:srgbClr val="556076"/>
                </a:solidFill>
              </a:rPr>
              <a:t>Int-Serv</a:t>
            </a:r>
            <a:r>
              <a:rPr lang="zh-CN" altLang="en-US" b="1" kern="0" dirty="0">
                <a:solidFill>
                  <a:srgbClr val="556076"/>
                </a:solidFill>
              </a:rPr>
              <a:t>是一个综合服务模型。该模型使用资源预留协议（</a:t>
            </a:r>
            <a:r>
              <a:rPr lang="en-US" altLang="zh-CN" b="1" kern="0" dirty="0">
                <a:solidFill>
                  <a:srgbClr val="556076"/>
                </a:solidFill>
              </a:rPr>
              <a:t>RSVP</a:t>
            </a:r>
            <a:r>
              <a:rPr lang="zh-CN" altLang="en-US" b="1" kern="0" dirty="0">
                <a:solidFill>
                  <a:srgbClr val="556076"/>
                </a:solidFill>
              </a:rPr>
              <a:t>），</a:t>
            </a:r>
            <a:r>
              <a:rPr lang="en-US" altLang="zh-CN" b="1" kern="0" dirty="0">
                <a:solidFill>
                  <a:srgbClr val="556076"/>
                </a:solidFill>
              </a:rPr>
              <a:t>RSVP</a:t>
            </a:r>
            <a:r>
              <a:rPr lang="zh-CN" altLang="en-US" b="1" kern="0" dirty="0">
                <a:solidFill>
                  <a:srgbClr val="556076"/>
                </a:solidFill>
              </a:rPr>
              <a:t>运行在从源端到目的端的每个设备上，可以监视每个流，能够明确区分并保证每一个业务流的服务质量，为网络提供最细粒度化的服务质量区分。</a:t>
            </a:r>
          </a:p>
          <a:p>
            <a:r>
              <a:rPr lang="en-US" altLang="zh-CN" b="1" kern="0" dirty="0">
                <a:solidFill>
                  <a:srgbClr val="556076"/>
                </a:solidFill>
              </a:rPr>
              <a:t>        </a:t>
            </a:r>
            <a:r>
              <a:rPr lang="zh-CN" altLang="en-US" b="1" kern="0" dirty="0">
                <a:solidFill>
                  <a:srgbClr val="556076"/>
                </a:solidFill>
              </a:rPr>
              <a:t>保证服务要求为单个流预先保留所有连接路径上的网络资源，而当前</a:t>
            </a:r>
            <a:r>
              <a:rPr lang="en-US" altLang="zh-CN" b="1" kern="0" dirty="0">
                <a:solidFill>
                  <a:srgbClr val="556076"/>
                </a:solidFill>
              </a:rPr>
              <a:t>Internet</a:t>
            </a:r>
            <a:r>
              <a:rPr lang="zh-CN" altLang="en-US" b="1" kern="0" dirty="0">
                <a:solidFill>
                  <a:srgbClr val="556076"/>
                </a:solidFill>
              </a:rPr>
              <a:t>主干网络上有着成千上万条应用流，保证服务如果要为每一条流提供</a:t>
            </a:r>
            <a:r>
              <a:rPr lang="en-US" altLang="zh-CN" b="1" kern="0" dirty="0" err="1">
                <a:solidFill>
                  <a:srgbClr val="556076"/>
                </a:solidFill>
              </a:rPr>
              <a:t>QoS</a:t>
            </a:r>
            <a:r>
              <a:rPr lang="zh-CN" altLang="en-US" b="1" kern="0" dirty="0">
                <a:solidFill>
                  <a:srgbClr val="556076"/>
                </a:solidFill>
              </a:rPr>
              <a:t>服务就变得不可想象了。因此，保证服务在目前</a:t>
            </a:r>
            <a:r>
              <a:rPr lang="en-US" altLang="zh-CN" b="1" kern="0" dirty="0">
                <a:solidFill>
                  <a:srgbClr val="556076"/>
                </a:solidFill>
              </a:rPr>
              <a:t>Internet</a:t>
            </a:r>
            <a:r>
              <a:rPr lang="zh-CN" altLang="en-US" b="1" kern="0" dirty="0">
                <a:solidFill>
                  <a:srgbClr val="556076"/>
                </a:solidFill>
              </a:rPr>
              <a:t>上基本没有得到什么广泛应用</a:t>
            </a:r>
            <a:r>
              <a:rPr lang="en-US" altLang="zh-CN" b="1" kern="0" dirty="0">
                <a:solidFill>
                  <a:srgbClr val="556076"/>
                </a:solidFill>
              </a:rPr>
              <a:t>.</a:t>
            </a:r>
          </a:p>
          <a:p>
            <a:pPr algn="just"/>
            <a:endParaRPr lang="en-US" altLang="zh-CN" b="1" kern="0" dirty="0">
              <a:solidFill>
                <a:srgbClr val="556076"/>
              </a:solidFill>
            </a:endParaRPr>
          </a:p>
          <a:p>
            <a:pPr algn="just"/>
            <a:endParaRPr lang="en-US" altLang="zh-CN" b="1" kern="0" dirty="0">
              <a:solidFill>
                <a:srgbClr val="556076"/>
              </a:solidFill>
            </a:endParaRPr>
          </a:p>
          <a:p>
            <a:pPr marL="342900" indent="-342900" fontAlgn="ctr">
              <a:lnSpc>
                <a:spcPct val="150000"/>
              </a:lnSpc>
              <a:spcBef>
                <a:spcPct val="10000"/>
              </a:spcBef>
              <a:spcAft>
                <a:spcPct val="10000"/>
              </a:spcAft>
              <a:defRPr/>
            </a:pPr>
            <a:endParaRPr lang="zh-CN" altLang="en-US" b="1" kern="0" dirty="0">
              <a:solidFill>
                <a:srgbClr val="556076"/>
              </a:solidFill>
            </a:endParaRPr>
          </a:p>
        </p:txBody>
      </p:sp>
      <p:pic>
        <p:nvPicPr>
          <p:cNvPr id="3" name="图片 2">
            <a:extLst>
              <a:ext uri="{FF2B5EF4-FFF2-40B4-BE49-F238E27FC236}">
                <a16:creationId xmlns:a16="http://schemas.microsoft.com/office/drawing/2014/main" id="{D770FFC9-2951-4AC5-BFF2-155F751145E4}"/>
              </a:ext>
            </a:extLst>
          </p:cNvPr>
          <p:cNvPicPr>
            <a:picLocks noChangeAspect="1"/>
          </p:cNvPicPr>
          <p:nvPr/>
        </p:nvPicPr>
        <p:blipFill>
          <a:blip r:embed="rId2"/>
          <a:stretch>
            <a:fillRect/>
          </a:stretch>
        </p:blipFill>
        <p:spPr>
          <a:xfrm>
            <a:off x="761782" y="3775417"/>
            <a:ext cx="7956376" cy="2581506"/>
          </a:xfrm>
          <a:prstGeom prst="rect">
            <a:avLst/>
          </a:prstGeom>
        </p:spPr>
      </p:pic>
    </p:spTree>
    <p:extLst>
      <p:ext uri="{BB962C8B-B14F-4D97-AF65-F5344CB8AC3E}">
        <p14:creationId xmlns:p14="http://schemas.microsoft.com/office/powerpoint/2010/main" val="3402517322"/>
      </p:ext>
    </p:extLst>
  </p:cSld>
  <p:clrMapOvr>
    <a:masterClrMapping/>
  </p:clrMapOvr>
</p:sld>
</file>

<file path=ppt/theme/theme1.xml><?xml version="1.0" encoding="utf-8"?>
<a:theme xmlns:a="http://schemas.openxmlformats.org/drawingml/2006/main" name="转正报告">
  <a:themeElements>
    <a:clrScheme name="银河风云VIS标准数通信产品报告模板style1(白底推荐使用)2009-06-2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银河风云VIS标准数通信产品报告模板style1(白底推荐使用)2009-06-25">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银河风云VIS标准数通信产品报告模板style1(白底推荐使用)2009-06-2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银河风云VIS标准数通信产品报告模板style1(白底推荐使用)2009-06-2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银河风云VIS标准数通信产品报告模板style1(白底推荐使用)2009-06-2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银河风云VIS标准数通信产品报告模板style1(白底推荐使用)2009-06-2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银河风云VIS标准数通信产品报告模板style1(白底推荐使用)2009-06-2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银河风云VIS标准数通信产品报告模板style1(白底推荐使用)2009-06-2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银河风云VIS标准数通信产品报告模板style1(白底推荐使用)2009-06-2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银河风云VIS标准数通信产品报告模板style1(白底推荐使用)2009-06-2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银河风云VIS标准数通信产品报告模板style1(白底推荐使用)2009-06-2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银河风云VIS标准数通信产品报告模板style1(白底推荐使用)2009-06-2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银河风云VIS标准数通信产品报告模板style1(白底推荐使用)2009-06-2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银河风云VIS标准数通信产品报告模板style1(白底推荐使用)2009-06-2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转正报告">
  <a:themeElements>
    <a:clrScheme name="银河风云VIS标准数通信产品报告模板style1(白底推荐使用)2009-06-2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银河风云VIS标准数通信产品报告模板style1(白底推荐使用)2009-06-25">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银河风云VIS标准数通信产品报告模板style1(白底推荐使用)2009-06-2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银河风云VIS标准数通信产品报告模板style1(白底推荐使用)2009-06-2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银河风云VIS标准数通信产品报告模板style1(白底推荐使用)2009-06-2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银河风云VIS标准数通信产品报告模板style1(白底推荐使用)2009-06-2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银河风云VIS标准数通信产品报告模板style1(白底推荐使用)2009-06-2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银河风云VIS标准数通信产品报告模板style1(白底推荐使用)2009-06-2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银河风云VIS标准数通信产品报告模板style1(白底推荐使用)2009-06-2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银河风云VIS标准数通信产品报告模板style1(白底推荐使用)2009-06-2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银河风云VIS标准数通信产品报告模板style1(白底推荐使用)2009-06-2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银河风云VIS标准数通信产品报告模板style1(白底推荐使用)2009-06-2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银河风云VIS标准数通信产品报告模板style1(白底推荐使用)2009-06-2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银河风云VIS标准数通信产品报告模板style1(白底推荐使用)2009-06-2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34230</TotalTime>
  <Words>2741</Words>
  <Application>Microsoft Office PowerPoint</Application>
  <PresentationFormat>全屏显示(4:3)</PresentationFormat>
  <Paragraphs>326</Paragraphs>
  <Slides>41</Slides>
  <Notes>7</Notes>
  <HiddenSlides>0</HiddenSlides>
  <MMClips>0</MMClips>
  <ScaleCrop>false</ScaleCrop>
  <HeadingPairs>
    <vt:vector size="6" baseType="variant">
      <vt:variant>
        <vt:lpstr>已用的字体</vt:lpstr>
      </vt:variant>
      <vt:variant>
        <vt:i4>8</vt:i4>
      </vt:variant>
      <vt:variant>
        <vt:lpstr>主题</vt:lpstr>
      </vt:variant>
      <vt:variant>
        <vt:i4>4</vt:i4>
      </vt:variant>
      <vt:variant>
        <vt:lpstr>幻灯片标题</vt:lpstr>
      </vt:variant>
      <vt:variant>
        <vt:i4>41</vt:i4>
      </vt:variant>
    </vt:vector>
  </HeadingPairs>
  <TitlesOfParts>
    <vt:vector size="53" baseType="lpstr">
      <vt:lpstr>宋体</vt:lpstr>
      <vt:lpstr>Arial</vt:lpstr>
      <vt:lpstr>Arial Black</vt:lpstr>
      <vt:lpstr>Calibri</vt:lpstr>
      <vt:lpstr>Helvetica</vt:lpstr>
      <vt:lpstr>Tahoma</vt:lpstr>
      <vt:lpstr>Times New Roman</vt:lpstr>
      <vt:lpstr>Wingdings</vt:lpstr>
      <vt:lpstr>转正报告</vt:lpstr>
      <vt:lpstr>1_转正报告</vt:lpstr>
      <vt:lpstr>默认设计模板</vt:lpstr>
      <vt:lpstr>1_默认设计模板</vt:lpstr>
      <vt:lpstr>QOS学习报告</vt:lpstr>
      <vt:lpstr>一、网络性能四大指标 二、QOS简介 二、拥塞管理 三、拥塞避免 四、总结</vt:lpstr>
      <vt:lpstr>网络性能四大指标</vt:lpstr>
      <vt:lpstr>网络性能四大指标</vt:lpstr>
      <vt:lpstr>网络性能四大指标</vt:lpstr>
      <vt:lpstr>网络性能四大指标</vt:lpstr>
      <vt:lpstr>一、网络性能四大指标 二、QOS简介 二、报文分类和标记 三、拥塞避免 四、总结</vt:lpstr>
      <vt:lpstr>QOS简介</vt:lpstr>
      <vt:lpstr>QOS简介</vt:lpstr>
      <vt:lpstr>QOS简介</vt:lpstr>
      <vt:lpstr>QOS简介</vt:lpstr>
      <vt:lpstr>QOS简介</vt:lpstr>
      <vt:lpstr>STP</vt:lpstr>
      <vt:lpstr>RSTP</vt:lpstr>
      <vt:lpstr>RSTP</vt:lpstr>
      <vt:lpstr>RSTP</vt:lpstr>
      <vt:lpstr>RSTP</vt:lpstr>
      <vt:lpstr>RSTP</vt:lpstr>
      <vt:lpstr>RSTP</vt:lpstr>
      <vt:lpstr>RSTP</vt:lpstr>
      <vt:lpstr>RSTP</vt:lpstr>
      <vt:lpstr>RSTP</vt:lpstr>
      <vt:lpstr>RSTP</vt:lpstr>
      <vt:lpstr>RSTP</vt:lpstr>
      <vt:lpstr>MSTP</vt:lpstr>
      <vt:lpstr>MSTP</vt:lpstr>
      <vt:lpstr>MSTP</vt:lpstr>
      <vt:lpstr>MSTP</vt:lpstr>
      <vt:lpstr>MSTP</vt:lpstr>
      <vt:lpstr>MSTP</vt:lpstr>
      <vt:lpstr>MSTP</vt:lpstr>
      <vt:lpstr>MSTP</vt:lpstr>
      <vt:lpstr>MSTP</vt:lpstr>
      <vt:lpstr>MSTP</vt:lpstr>
      <vt:lpstr>MSTP</vt:lpstr>
      <vt:lpstr>MSTP</vt:lpstr>
      <vt:lpstr>MSTP</vt:lpstr>
      <vt:lpstr>MSTP</vt:lpstr>
      <vt:lpstr>MSTP</vt:lpstr>
      <vt:lpstr>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生成树协议</dc:subject>
  <dc:creator>Liu</dc:creator>
  <cp:lastModifiedBy>xue yu</cp:lastModifiedBy>
  <cp:revision>1509</cp:revision>
  <dcterms:created xsi:type="dcterms:W3CDTF">2017-06-14T01:36:01Z</dcterms:created>
  <dcterms:modified xsi:type="dcterms:W3CDTF">2018-01-14T18:01:41Z</dcterms:modified>
</cp:coreProperties>
</file>