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32"/>
  </p:notesMasterIdLst>
  <p:handoutMasterIdLst>
    <p:handoutMasterId r:id="rId33"/>
  </p:handoutMasterIdLst>
  <p:sldIdLst>
    <p:sldId id="256" r:id="rId4"/>
    <p:sldId id="258" r:id="rId5"/>
    <p:sldId id="288" r:id="rId6"/>
    <p:sldId id="315" r:id="rId7"/>
    <p:sldId id="316" r:id="rId8"/>
    <p:sldId id="317" r:id="rId9"/>
    <p:sldId id="318" r:id="rId10"/>
    <p:sldId id="259" r:id="rId11"/>
    <p:sldId id="286" r:id="rId12"/>
    <p:sldId id="287" r:id="rId13"/>
    <p:sldId id="322" r:id="rId14"/>
    <p:sldId id="323" r:id="rId15"/>
    <p:sldId id="269" r:id="rId16"/>
    <p:sldId id="267" r:id="rId17"/>
    <p:sldId id="326" r:id="rId18"/>
    <p:sldId id="324" r:id="rId19"/>
    <p:sldId id="276" r:id="rId20"/>
    <p:sldId id="325" r:id="rId21"/>
    <p:sldId id="327" r:id="rId22"/>
    <p:sldId id="329" r:id="rId23"/>
    <p:sldId id="328" r:id="rId24"/>
    <p:sldId id="330" r:id="rId25"/>
    <p:sldId id="331" r:id="rId26"/>
    <p:sldId id="332" r:id="rId27"/>
    <p:sldId id="333" r:id="rId28"/>
    <p:sldId id="334" r:id="rId29"/>
    <p:sldId id="335" r:id="rId30"/>
    <p:sldId id="309"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9900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40" autoAdjust="0"/>
  </p:normalViewPr>
  <p:slideViewPr>
    <p:cSldViewPr>
      <p:cViewPr varScale="1">
        <p:scale>
          <a:sx n="97" d="100"/>
          <a:sy n="97" d="100"/>
        </p:scale>
        <p:origin x="-2034" y="-96"/>
      </p:cViewPr>
      <p:guideLst>
        <p:guide orient="horz" pos="2160"/>
        <p:guide pos="2880"/>
      </p:guideLst>
    </p:cSldViewPr>
  </p:slideViewPr>
  <p:notesTextViewPr>
    <p:cViewPr>
      <p:scale>
        <a:sx n="100" d="100"/>
        <a:sy n="100" d="100"/>
      </p:scale>
      <p:origin x="0" y="0"/>
    </p:cViewPr>
  </p:notesTextViewPr>
  <p:notesViewPr>
    <p:cSldViewPr>
      <p:cViewPr varScale="1">
        <p:scale>
          <a:sx n="81" d="100"/>
          <a:sy n="81" d="100"/>
        </p:scale>
        <p:origin x="-2034"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heme" Target="theme/theme1.xml"/><Relationship Id="rId53"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3CB463F-4CEC-481E-A59E-B0218807C7EE}" type="datetimeFigureOut">
              <a:rPr lang="zh-CN" altLang="en-US" smtClean="0"/>
              <a:pPr/>
              <a:t>2018/1/15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8768B2F-10B1-4919-9A84-5C95EE6242C7}" type="slidenum">
              <a:rPr lang="zh-CN" altLang="en-US" smtClean="0"/>
              <a:pPr/>
              <a:t>‹#›</a:t>
            </a:fld>
            <a:endParaRPr lang="zh-CN" altLang="en-US"/>
          </a:p>
        </p:txBody>
      </p:sp>
    </p:spTree>
    <p:extLst>
      <p:ext uri="{BB962C8B-B14F-4D97-AF65-F5344CB8AC3E}">
        <p14:creationId xmlns="" xmlns:p14="http://schemas.microsoft.com/office/powerpoint/2010/main" val="1738473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92DF3-F5BD-4D81-B742-5536E647A120}" type="datetimeFigureOut">
              <a:rPr lang="zh-CN" altLang="en-US" smtClean="0"/>
              <a:pPr/>
              <a:t>2018/1/15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73904F-A4C0-4B49-8490-570E19D4C602}" type="slidenum">
              <a:rPr lang="zh-CN" altLang="en-US" smtClean="0"/>
              <a:pPr/>
              <a:t>‹#›</a:t>
            </a:fld>
            <a:endParaRPr lang="zh-CN" altLang="en-US"/>
          </a:p>
        </p:txBody>
      </p:sp>
    </p:spTree>
    <p:extLst>
      <p:ext uri="{BB962C8B-B14F-4D97-AF65-F5344CB8AC3E}">
        <p14:creationId xmlns="" xmlns:p14="http://schemas.microsoft.com/office/powerpoint/2010/main" val="3165862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3904F-A4C0-4B49-8490-570E19D4C602}" type="slidenum">
              <a:rPr lang="zh-CN" altLang="en-US" smtClean="0"/>
              <a:pPr/>
              <a:t>6</a:t>
            </a:fld>
            <a:endParaRPr lang="zh-CN" altLang="en-US"/>
          </a:p>
        </p:txBody>
      </p:sp>
    </p:spTree>
    <p:extLst>
      <p:ext uri="{BB962C8B-B14F-4D97-AF65-F5344CB8AC3E}">
        <p14:creationId xmlns="" xmlns:p14="http://schemas.microsoft.com/office/powerpoint/2010/main" val="2452045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E73904F-A4C0-4B49-8490-570E19D4C602}" type="slidenum">
              <a:rPr lang="zh-CN" altLang="en-US" smtClean="0"/>
              <a:pPr/>
              <a:t>21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E73904F-A4C0-4B49-8490-570E19D4C602}" type="slidenum">
              <a:rPr lang="zh-CN" altLang="en-US" smtClean="0"/>
              <a:pPr/>
              <a:t>22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E73904F-A4C0-4B49-8490-570E19D4C602}" type="slidenum">
              <a:rPr lang="zh-CN" altLang="en-US" smtClean="0"/>
              <a:pPr/>
              <a:t>23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E73904F-A4C0-4B49-8490-570E19D4C602}" type="slidenum">
              <a:rPr lang="zh-CN" altLang="en-US" smtClean="0"/>
              <a:pPr/>
              <a:t>24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E73904F-A4C0-4B49-8490-570E19D4C602}" type="slidenum">
              <a:rPr lang="zh-CN" altLang="en-US" smtClean="0"/>
              <a:pPr/>
              <a:t>25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E73904F-A4C0-4B49-8490-570E19D4C602}" type="slidenum">
              <a:rPr lang="zh-CN" altLang="en-US" smtClean="0"/>
              <a:pPr/>
              <a:t>26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E73904F-A4C0-4B49-8490-570E19D4C602}" type="slidenum">
              <a:rPr lang="zh-CN" altLang="en-US" smtClean="0"/>
              <a:pPr/>
              <a:t>27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比如，网络总带宽为</a:t>
            </a:r>
            <a:r>
              <a:rPr lang="en-US" altLang="zh-CN"/>
              <a:t>100Mbps</a:t>
            </a:r>
            <a:r>
              <a:rPr lang="zh-CN" altLang="en-US"/>
              <a:t>，而</a:t>
            </a:r>
            <a:r>
              <a:rPr lang="en-US" altLang="zh-CN"/>
              <a:t>BT</a:t>
            </a:r>
            <a:r>
              <a:rPr lang="zh-CN" altLang="en-US"/>
              <a:t>下载占用了</a:t>
            </a:r>
            <a:r>
              <a:rPr lang="en-US" altLang="zh-CN"/>
              <a:t>90Mbps</a:t>
            </a:r>
            <a:r>
              <a:rPr lang="zh-CN" altLang="en-US"/>
              <a:t>，其他</a:t>
            </a:r>
          </a:p>
          <a:p>
            <a:r>
              <a:rPr lang="zh-CN" altLang="en-US"/>
              <a:t>业务就只能占用剩下的</a:t>
            </a:r>
            <a:r>
              <a:rPr lang="en-US" altLang="zh-CN"/>
              <a:t>10Mbps</a:t>
            </a:r>
            <a:r>
              <a:rPr lang="zh-CN" altLang="en-US"/>
              <a:t>。而如果限制</a:t>
            </a:r>
            <a:r>
              <a:rPr lang="en-US" altLang="zh-CN"/>
              <a:t>BT</a:t>
            </a:r>
            <a:r>
              <a:rPr lang="zh-CN" altLang="en-US"/>
              <a:t>下载占用的最大带宽为</a:t>
            </a:r>
          </a:p>
          <a:p>
            <a:r>
              <a:rPr lang="en-US" altLang="zh-CN"/>
              <a:t>50Mbps</a:t>
            </a:r>
            <a:r>
              <a:rPr lang="zh-CN" altLang="en-US"/>
              <a:t>，则也就提高了其他业务的服务质量，使其他业务能够占用最</a:t>
            </a:r>
          </a:p>
          <a:p>
            <a:r>
              <a:rPr lang="zh-CN" altLang="en-US"/>
              <a:t>少</a:t>
            </a:r>
            <a:r>
              <a:rPr lang="en-US" altLang="zh-CN"/>
              <a:t>50Mbps</a:t>
            </a:r>
            <a:r>
              <a:rPr lang="zh-CN" altLang="en-US"/>
              <a:t>的带宽，但是这是在损害</a:t>
            </a:r>
            <a:r>
              <a:rPr lang="en-US" altLang="zh-CN"/>
              <a:t>BT</a:t>
            </a:r>
            <a:r>
              <a:rPr lang="zh-CN" altLang="en-US"/>
              <a:t>业务的服务质量为前提的。</a:t>
            </a:r>
          </a:p>
        </p:txBody>
      </p:sp>
      <p:sp>
        <p:nvSpPr>
          <p:cNvPr id="4" name="灯片编号占位符 3"/>
          <p:cNvSpPr>
            <a:spLocks noGrp="1"/>
          </p:cNvSpPr>
          <p:nvPr>
            <p:ph type="sldNum" sz="quarter" idx="10"/>
          </p:nvPr>
        </p:nvSpPr>
        <p:spPr/>
        <p:txBody>
          <a:bodyPr/>
          <a:lstStyle/>
          <a:p>
            <a:fld id="{BE73904F-A4C0-4B49-8490-570E19D4C602}" type="slidenum">
              <a:rPr lang="zh-CN" altLang="en-US" smtClean="0"/>
              <a:pPr/>
              <a:t>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smtClean="0">
                <a:solidFill>
                  <a:schemeClr val="tx1"/>
                </a:solidFill>
                <a:latin typeface="+mn-lt"/>
                <a:ea typeface="+mn-ea"/>
                <a:cs typeface="+mn-cs"/>
              </a:rPr>
              <a:t>携带</a:t>
            </a:r>
            <a:r>
              <a:rPr lang="en-US" altLang="zh-CN" sz="1200" b="0" i="0" kern="1200" smtClean="0">
                <a:solidFill>
                  <a:schemeClr val="tx1"/>
                </a:solidFill>
                <a:latin typeface="+mn-lt"/>
                <a:ea typeface="+mn-ea"/>
                <a:cs typeface="+mn-cs"/>
              </a:rPr>
              <a:t>QoS</a:t>
            </a:r>
            <a:r>
              <a:rPr lang="zh-CN" altLang="en-US" sz="1200" b="0" i="0" kern="1200" smtClean="0">
                <a:solidFill>
                  <a:schemeClr val="tx1"/>
                </a:solidFill>
                <a:latin typeface="+mn-lt"/>
                <a:ea typeface="+mn-ea"/>
                <a:cs typeface="+mn-cs"/>
              </a:rPr>
              <a:t>优先级的报文到达设备后，外部优先级（如</a:t>
            </a:r>
            <a:r>
              <a:rPr lang="en-US" altLang="zh-CN" sz="1200" b="0" i="0" kern="1200" smtClean="0">
                <a:solidFill>
                  <a:schemeClr val="tx1"/>
                </a:solidFill>
                <a:latin typeface="+mn-lt"/>
                <a:ea typeface="+mn-ea"/>
                <a:cs typeface="+mn-cs"/>
              </a:rPr>
              <a:t>802.1p</a:t>
            </a:r>
            <a:r>
              <a:rPr lang="zh-CN" altLang="en-US" sz="1200" b="0" i="0" kern="1200" smtClean="0">
                <a:solidFill>
                  <a:schemeClr val="tx1"/>
                </a:solidFill>
                <a:latin typeface="+mn-lt"/>
                <a:ea typeface="+mn-ea"/>
                <a:cs typeface="+mn-cs"/>
              </a:rPr>
              <a:t>、</a:t>
            </a:r>
            <a:r>
              <a:rPr lang="en-US" altLang="zh-CN" sz="1200" b="0" i="0" kern="1200" smtClean="0">
                <a:solidFill>
                  <a:schemeClr val="tx1"/>
                </a:solidFill>
                <a:latin typeface="+mn-lt"/>
                <a:ea typeface="+mn-ea"/>
                <a:cs typeface="+mn-cs"/>
              </a:rPr>
              <a:t>DSCP</a:t>
            </a:r>
            <a:r>
              <a:rPr lang="zh-CN" altLang="en-US" sz="1200" b="0" i="0" kern="1200" smtClean="0">
                <a:solidFill>
                  <a:schemeClr val="tx1"/>
                </a:solidFill>
                <a:latin typeface="+mn-lt"/>
                <a:ea typeface="+mn-ea"/>
                <a:cs typeface="+mn-cs"/>
              </a:rPr>
              <a:t>）被映射成设备的本地优先级，这样设备才能够识别出该如何处理报文。报文离开设备时，本地优先级又被映射成外部优先级，从而保证报文到达下一台设备时，设备能够继续根据报文中的优先级字段提供差分服务。也就是说，</a:t>
            </a:r>
            <a:r>
              <a:rPr lang="zh-CN" altLang="en-US" sz="1200" b="1" i="0" kern="1200" smtClean="0">
                <a:solidFill>
                  <a:schemeClr val="tx1"/>
                </a:solidFill>
                <a:latin typeface="+mn-lt"/>
                <a:ea typeface="+mn-ea"/>
                <a:cs typeface="+mn-cs"/>
              </a:rPr>
              <a:t>通过优先级映射对报文分类是基础，是有区别地实施服务的前提。</a:t>
            </a:r>
            <a:endParaRPr lang="zh-CN" altLang="en-US" smtClean="0"/>
          </a:p>
          <a:p>
            <a:endParaRPr lang="zh-CN" altLang="en-US"/>
          </a:p>
        </p:txBody>
      </p:sp>
      <p:sp>
        <p:nvSpPr>
          <p:cNvPr id="4" name="灯片编号占位符 3"/>
          <p:cNvSpPr>
            <a:spLocks noGrp="1"/>
          </p:cNvSpPr>
          <p:nvPr>
            <p:ph type="sldNum" sz="quarter" idx="10"/>
          </p:nvPr>
        </p:nvSpPr>
        <p:spPr/>
        <p:txBody>
          <a:bodyPr/>
          <a:lstStyle/>
          <a:p>
            <a:fld id="{BE73904F-A4C0-4B49-8490-570E19D4C602}" type="slidenum">
              <a:rPr lang="zh-CN" altLang="en-US" smtClean="0"/>
              <a:pPr/>
              <a:t>13</a:t>
            </a:fld>
            <a:endParaRPr lang="zh-CN" altLang="en-US"/>
          </a:p>
        </p:txBody>
      </p:sp>
    </p:spTree>
    <p:extLst>
      <p:ext uri="{BB962C8B-B14F-4D97-AF65-F5344CB8AC3E}">
        <p14:creationId xmlns="" xmlns:p14="http://schemas.microsoft.com/office/powerpoint/2010/main" val="763051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E73904F-A4C0-4B49-8490-570E19D4C602}" type="slidenum">
              <a:rPr lang="zh-CN" altLang="en-US" smtClean="0"/>
              <a:pPr/>
              <a:t>14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E73904F-A4C0-4B49-8490-570E19D4C602}" type="slidenum">
              <a:rPr lang="zh-CN" altLang="en-US" smtClean="0"/>
              <a:pPr/>
              <a:t>15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just"/>
            <a:r>
              <a:rPr lang="en-US" altLang="zh-CN" b="1" kern="0" smtClean="0">
                <a:solidFill>
                  <a:srgbClr val="556076"/>
                </a:solidFill>
              </a:rPr>
              <a:t> RFC 791</a:t>
            </a:r>
            <a:r>
              <a:rPr lang="zh-CN" altLang="en-US" b="1" kern="0" smtClean="0">
                <a:solidFill>
                  <a:srgbClr val="556076"/>
                </a:solidFill>
              </a:rPr>
              <a:t>定义的</a:t>
            </a:r>
            <a:r>
              <a:rPr lang="en-US" altLang="zh-CN" b="1" kern="0" err="1" smtClean="0">
                <a:solidFill>
                  <a:srgbClr val="556076"/>
                </a:solidFill>
              </a:rPr>
              <a:t>ToS</a:t>
            </a:r>
            <a:r>
              <a:rPr lang="zh-CN" altLang="en-US" b="1" kern="0" smtClean="0">
                <a:solidFill>
                  <a:srgbClr val="556076"/>
                </a:solidFill>
              </a:rPr>
              <a:t>域中，除了</a:t>
            </a:r>
            <a:r>
              <a:rPr lang="en-US" altLang="zh-CN" b="1" kern="0" smtClean="0">
                <a:solidFill>
                  <a:srgbClr val="556076"/>
                </a:solidFill>
              </a:rPr>
              <a:t>Precedence</a:t>
            </a:r>
            <a:r>
              <a:rPr lang="zh-CN" altLang="en-US" b="1" kern="0" smtClean="0">
                <a:solidFill>
                  <a:srgbClr val="556076"/>
                </a:solidFill>
              </a:rPr>
              <a:t>字段外，</a:t>
            </a:r>
            <a:r>
              <a:rPr lang="en-US" altLang="zh-CN" b="1" kern="0" err="1" smtClean="0">
                <a:solidFill>
                  <a:srgbClr val="556076"/>
                </a:solidFill>
              </a:rPr>
              <a:t>ToS</a:t>
            </a:r>
            <a:r>
              <a:rPr lang="zh-CN" altLang="en-US" b="1" kern="0" smtClean="0">
                <a:solidFill>
                  <a:srgbClr val="556076"/>
                </a:solidFill>
              </a:rPr>
              <a:t>域中还包括</a:t>
            </a:r>
            <a:r>
              <a:rPr lang="en-US" altLang="zh-CN" b="1" kern="0" smtClean="0">
                <a:solidFill>
                  <a:srgbClr val="556076"/>
                </a:solidFill>
              </a:rPr>
              <a:t>D</a:t>
            </a:r>
            <a:r>
              <a:rPr lang="zh-CN" altLang="en-US" b="1" kern="0" smtClean="0">
                <a:solidFill>
                  <a:srgbClr val="556076"/>
                </a:solidFill>
              </a:rPr>
              <a:t>、</a:t>
            </a:r>
            <a:r>
              <a:rPr lang="en-US" altLang="zh-CN" b="1" kern="0" smtClean="0">
                <a:solidFill>
                  <a:srgbClr val="556076"/>
                </a:solidFill>
              </a:rPr>
              <a:t>T</a:t>
            </a:r>
            <a:r>
              <a:rPr lang="zh-CN" altLang="en-US" b="1" kern="0" smtClean="0">
                <a:solidFill>
                  <a:srgbClr val="556076"/>
                </a:solidFill>
              </a:rPr>
              <a:t>、</a:t>
            </a:r>
            <a:r>
              <a:rPr lang="en-US" altLang="zh-CN" b="1" kern="0" smtClean="0">
                <a:solidFill>
                  <a:srgbClr val="556076"/>
                </a:solidFill>
              </a:rPr>
              <a:t>R</a:t>
            </a:r>
            <a:r>
              <a:rPr lang="zh-CN" altLang="en-US" b="1" kern="0" smtClean="0">
                <a:solidFill>
                  <a:srgbClr val="556076"/>
                </a:solidFill>
              </a:rPr>
              <a:t>三个比特，分别表示延迟要求、吞吐量和可靠性。</a:t>
            </a:r>
            <a:endParaRPr lang="en-US" altLang="zh-CN" b="1" kern="0" smtClean="0">
              <a:solidFill>
                <a:srgbClr val="556076"/>
              </a:solidFill>
            </a:endParaRPr>
          </a:p>
          <a:p>
            <a:pPr algn="just"/>
            <a:r>
              <a:rPr lang="en-US" altLang="zh-CN" b="1" kern="0" smtClean="0">
                <a:solidFill>
                  <a:srgbClr val="556076"/>
                </a:solidFill>
              </a:rPr>
              <a:t> RFC 1349</a:t>
            </a:r>
            <a:r>
              <a:rPr lang="zh-CN" altLang="en-US" b="1" kern="0" smtClean="0">
                <a:solidFill>
                  <a:srgbClr val="556076"/>
                </a:solidFill>
              </a:rPr>
              <a:t>重新定义了</a:t>
            </a:r>
            <a:r>
              <a:rPr lang="en-US" altLang="zh-CN" b="1" kern="0" err="1" smtClean="0">
                <a:solidFill>
                  <a:srgbClr val="556076"/>
                </a:solidFill>
              </a:rPr>
              <a:t>ToS</a:t>
            </a:r>
            <a:r>
              <a:rPr lang="zh-CN" altLang="en-US" b="1" kern="0" smtClean="0">
                <a:solidFill>
                  <a:srgbClr val="556076"/>
                </a:solidFill>
              </a:rPr>
              <a:t>域，增加了</a:t>
            </a:r>
            <a:r>
              <a:rPr lang="en-US" altLang="zh-CN" b="1" kern="0" smtClean="0">
                <a:solidFill>
                  <a:srgbClr val="556076"/>
                </a:solidFill>
              </a:rPr>
              <a:t>C</a:t>
            </a:r>
            <a:r>
              <a:rPr lang="zh-CN" altLang="en-US" b="1" kern="0" smtClean="0">
                <a:solidFill>
                  <a:srgbClr val="556076"/>
                </a:solidFill>
              </a:rPr>
              <a:t>比特，表示传输开销。</a:t>
            </a:r>
            <a:endParaRPr lang="zh-CN" altLang="en-US"/>
          </a:p>
        </p:txBody>
      </p:sp>
      <p:sp>
        <p:nvSpPr>
          <p:cNvPr id="4" name="灯片编号占位符 3"/>
          <p:cNvSpPr>
            <a:spLocks noGrp="1"/>
          </p:cNvSpPr>
          <p:nvPr>
            <p:ph type="sldNum" sz="quarter" idx="10"/>
          </p:nvPr>
        </p:nvSpPr>
        <p:spPr/>
        <p:txBody>
          <a:bodyPr/>
          <a:lstStyle/>
          <a:p>
            <a:fld id="{BE73904F-A4C0-4B49-8490-570E19D4C602}" type="slidenum">
              <a:rPr lang="zh-CN" altLang="en-US" smtClean="0"/>
              <a:pPr/>
              <a:t>16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smtClean="0">
                <a:solidFill>
                  <a:schemeClr val="tx1"/>
                </a:solidFill>
                <a:latin typeface="+mn-lt"/>
                <a:ea typeface="+mn-ea"/>
                <a:cs typeface="+mn-cs"/>
              </a:rPr>
              <a:t>设备根据内部服务等级与</a:t>
            </a:r>
            <a:r>
              <a:rPr lang="en-US" altLang="zh-CN" sz="1200" b="0" i="0" kern="1200" err="1" smtClean="0">
                <a:solidFill>
                  <a:schemeClr val="tx1"/>
                </a:solidFill>
                <a:latin typeface="+mn-lt"/>
                <a:ea typeface="+mn-ea"/>
                <a:cs typeface="+mn-cs"/>
              </a:rPr>
              <a:t>QoS</a:t>
            </a:r>
            <a:r>
              <a:rPr lang="zh-CN" altLang="en-US" sz="1200" b="0" i="0" kern="1200" smtClean="0">
                <a:solidFill>
                  <a:schemeClr val="tx1"/>
                </a:solidFill>
                <a:latin typeface="+mn-lt"/>
                <a:ea typeface="+mn-ea"/>
                <a:cs typeface="+mn-cs"/>
              </a:rPr>
              <a:t>优先级之间的映射关系确定报文进入的队列，从而针对队列进行流量整形、拥塞避免、队列调度等处理。设备可以修改报文发送出去时所携带的</a:t>
            </a:r>
            <a:r>
              <a:rPr lang="en-US" altLang="zh-CN" sz="1200" b="0" i="0" kern="1200" err="1" smtClean="0">
                <a:solidFill>
                  <a:schemeClr val="tx1"/>
                </a:solidFill>
                <a:latin typeface="+mn-lt"/>
                <a:ea typeface="+mn-ea"/>
                <a:cs typeface="+mn-cs"/>
              </a:rPr>
              <a:t>QoS</a:t>
            </a:r>
            <a:r>
              <a:rPr lang="zh-CN" altLang="en-US" sz="1200" b="0" i="0" kern="1200" smtClean="0">
                <a:solidFill>
                  <a:schemeClr val="tx1"/>
                </a:solidFill>
                <a:latin typeface="+mn-lt"/>
                <a:ea typeface="+mn-ea"/>
                <a:cs typeface="+mn-cs"/>
              </a:rPr>
              <a:t>优先级，以便其他设备根据报文携带的优先级提供相应的</a:t>
            </a:r>
            <a:r>
              <a:rPr lang="en-US" altLang="zh-CN" sz="1200" b="0" i="0" kern="1200" err="1" smtClean="0">
                <a:solidFill>
                  <a:schemeClr val="tx1"/>
                </a:solidFill>
                <a:latin typeface="+mn-lt"/>
                <a:ea typeface="+mn-ea"/>
                <a:cs typeface="+mn-cs"/>
              </a:rPr>
              <a:t>QoS</a:t>
            </a:r>
            <a:r>
              <a:rPr lang="zh-CN" altLang="en-US" sz="1200" b="0" i="0" kern="1200" smtClean="0">
                <a:solidFill>
                  <a:schemeClr val="tx1"/>
                </a:solidFill>
                <a:latin typeface="+mn-lt"/>
                <a:ea typeface="+mn-ea"/>
                <a:cs typeface="+mn-cs"/>
              </a:rPr>
              <a:t>服务。</a:t>
            </a:r>
          </a:p>
          <a:p>
            <a:r>
              <a:rPr lang="zh-CN" altLang="en-US" sz="1200" b="0" i="0" kern="1200" smtClean="0">
                <a:solidFill>
                  <a:schemeClr val="tx1"/>
                </a:solidFill>
                <a:latin typeface="+mn-lt"/>
                <a:ea typeface="+mn-ea"/>
                <a:cs typeface="+mn-cs"/>
              </a:rPr>
              <a:t>将</a:t>
            </a:r>
            <a:r>
              <a:rPr lang="en-US" altLang="zh-CN" sz="1200" b="0" i="0" kern="1200" err="1" smtClean="0">
                <a:solidFill>
                  <a:schemeClr val="tx1"/>
                </a:solidFill>
                <a:latin typeface="+mn-lt"/>
                <a:ea typeface="+mn-ea"/>
                <a:cs typeface="+mn-cs"/>
              </a:rPr>
              <a:t>QoS</a:t>
            </a:r>
            <a:r>
              <a:rPr lang="zh-CN" altLang="en-US" sz="1200" b="0" i="0" kern="1200" smtClean="0">
                <a:solidFill>
                  <a:schemeClr val="tx1"/>
                </a:solidFill>
                <a:latin typeface="+mn-lt"/>
                <a:ea typeface="+mn-ea"/>
                <a:cs typeface="+mn-cs"/>
              </a:rPr>
              <a:t>优先级映射到服务等级、颜色是对入方向的报文进行，而将服务等级、颜色映射为</a:t>
            </a:r>
            <a:r>
              <a:rPr lang="en-US" altLang="zh-CN" sz="1200" b="0" i="0" kern="1200" err="1" smtClean="0">
                <a:solidFill>
                  <a:schemeClr val="tx1"/>
                </a:solidFill>
                <a:latin typeface="+mn-lt"/>
                <a:ea typeface="+mn-ea"/>
                <a:cs typeface="+mn-cs"/>
              </a:rPr>
              <a:t>QoS</a:t>
            </a:r>
            <a:r>
              <a:rPr lang="zh-CN" altLang="en-US" sz="1200" b="0" i="0" kern="1200" smtClean="0">
                <a:solidFill>
                  <a:schemeClr val="tx1"/>
                </a:solidFill>
                <a:latin typeface="+mn-lt"/>
                <a:ea typeface="+mn-ea"/>
                <a:cs typeface="+mn-cs"/>
              </a:rPr>
              <a:t>优先级则是对出方向的报文进行，如图</a:t>
            </a:r>
            <a:r>
              <a:rPr lang="en-US" altLang="zh-CN" sz="1200" b="0" i="0" kern="1200" smtClean="0">
                <a:solidFill>
                  <a:schemeClr val="tx1"/>
                </a:solidFill>
                <a:latin typeface="+mn-lt"/>
                <a:ea typeface="+mn-ea"/>
                <a:cs typeface="+mn-cs"/>
              </a:rPr>
              <a:t>3</a:t>
            </a:r>
            <a:r>
              <a:rPr lang="zh-CN" altLang="en-US" sz="1200" b="0" i="0" kern="1200" smtClean="0">
                <a:solidFill>
                  <a:schemeClr val="tx1"/>
                </a:solidFill>
                <a:latin typeface="+mn-lt"/>
                <a:ea typeface="+mn-ea"/>
                <a:cs typeface="+mn-cs"/>
              </a:rPr>
              <a:t>所示。</a:t>
            </a:r>
          </a:p>
          <a:p>
            <a:endParaRPr lang="zh-CN" altLang="en-US"/>
          </a:p>
        </p:txBody>
      </p:sp>
      <p:sp>
        <p:nvSpPr>
          <p:cNvPr id="4" name="灯片编号占位符 3"/>
          <p:cNvSpPr>
            <a:spLocks noGrp="1"/>
          </p:cNvSpPr>
          <p:nvPr>
            <p:ph type="sldNum" sz="quarter" idx="10"/>
          </p:nvPr>
        </p:nvSpPr>
        <p:spPr/>
        <p:txBody>
          <a:bodyPr/>
          <a:lstStyle/>
          <a:p>
            <a:fld id="{BE73904F-A4C0-4B49-8490-570E19D4C602}" type="slidenum">
              <a:rPr lang="zh-CN" altLang="en-US" smtClean="0"/>
              <a:pPr/>
              <a:t>17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E73904F-A4C0-4B49-8490-570E19D4C602}" type="slidenum">
              <a:rPr lang="zh-CN" altLang="en-US" smtClean="0"/>
              <a:pPr/>
              <a:t>18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E73904F-A4C0-4B49-8490-570E19D4C602}" type="slidenum">
              <a:rPr lang="zh-CN" altLang="en-US" smtClean="0"/>
              <a:pPr/>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6877050" y="0"/>
            <a:ext cx="2266950" cy="6858000"/>
          </a:xfrm>
          <a:prstGeom prst="rect">
            <a:avLst/>
          </a:prstGeom>
          <a:solidFill>
            <a:srgbClr val="556076"/>
          </a:solidFill>
          <a:ln w="9525">
            <a:noFill/>
            <a:miter lim="800000"/>
            <a:headEnd/>
            <a:tailEnd/>
          </a:ln>
        </p:spPr>
        <p:txBody>
          <a:bodyPr wrap="none" anchor="ctr"/>
          <a:lstStyle/>
          <a:p>
            <a:pPr>
              <a:defRPr/>
            </a:pPr>
            <a:endParaRPr lang="zh-CN" altLang="en-US"/>
          </a:p>
        </p:txBody>
      </p:sp>
      <p:sp>
        <p:nvSpPr>
          <p:cNvPr id="5" name="Rectangle 3"/>
          <p:cNvSpPr>
            <a:spLocks noChangeArrowheads="1"/>
          </p:cNvSpPr>
          <p:nvPr/>
        </p:nvSpPr>
        <p:spPr bwMode="auto">
          <a:xfrm>
            <a:off x="0" y="0"/>
            <a:ext cx="6804025" cy="4868863"/>
          </a:xfrm>
          <a:prstGeom prst="rect">
            <a:avLst/>
          </a:prstGeom>
          <a:solidFill>
            <a:srgbClr val="556076"/>
          </a:solidFill>
          <a:ln w="9525">
            <a:noFill/>
            <a:miter lim="800000"/>
            <a:headEnd/>
            <a:tailEnd/>
          </a:ln>
        </p:spPr>
        <p:txBody>
          <a:bodyPr wrap="none" anchor="ctr"/>
          <a:lstStyle/>
          <a:p>
            <a:pPr>
              <a:defRPr/>
            </a:pPr>
            <a:endParaRPr lang="zh-CN" altLang="en-US"/>
          </a:p>
        </p:txBody>
      </p:sp>
      <p:sp>
        <p:nvSpPr>
          <p:cNvPr id="6" name="Rectangle 4"/>
          <p:cNvSpPr>
            <a:spLocks noChangeArrowheads="1"/>
          </p:cNvSpPr>
          <p:nvPr userDrawn="1"/>
        </p:nvSpPr>
        <p:spPr bwMode="auto">
          <a:xfrm>
            <a:off x="6877050" y="0"/>
            <a:ext cx="2266950" cy="6858000"/>
          </a:xfrm>
          <a:prstGeom prst="rect">
            <a:avLst/>
          </a:prstGeom>
          <a:solidFill>
            <a:srgbClr val="DAE2DC">
              <a:alpha val="50195"/>
            </a:srgbClr>
          </a:solidFill>
          <a:ln w="9525">
            <a:noFill/>
            <a:miter lim="800000"/>
            <a:headEnd/>
            <a:tailEnd/>
          </a:ln>
        </p:spPr>
        <p:txBody>
          <a:bodyPr wrap="none" anchor="ctr"/>
          <a:lstStyle/>
          <a:p>
            <a:pPr>
              <a:defRPr/>
            </a:pPr>
            <a:endParaRPr lang="zh-CN" altLang="en-US"/>
          </a:p>
        </p:txBody>
      </p:sp>
      <p:sp>
        <p:nvSpPr>
          <p:cNvPr id="7" name="Text Box 8"/>
          <p:cNvSpPr txBox="1">
            <a:spLocks noChangeArrowheads="1"/>
          </p:cNvSpPr>
          <p:nvPr/>
        </p:nvSpPr>
        <p:spPr bwMode="auto">
          <a:xfrm>
            <a:off x="7032625" y="6529388"/>
            <a:ext cx="1943100" cy="212725"/>
          </a:xfrm>
          <a:prstGeom prst="rect">
            <a:avLst/>
          </a:prstGeom>
          <a:noFill/>
          <a:ln>
            <a:noFill/>
          </a:ln>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defRPr/>
            </a:pPr>
            <a:r>
              <a:rPr lang="en-US" altLang="zh-CN" sz="1400" b="1">
                <a:solidFill>
                  <a:schemeClr val="bg1"/>
                </a:solidFill>
                <a:latin typeface="Helvetica" pitchFamily="34" charset="0"/>
              </a:rPr>
              <a:t>www.galaxywind.com</a:t>
            </a:r>
          </a:p>
        </p:txBody>
      </p:sp>
      <p:sp>
        <p:nvSpPr>
          <p:cNvPr id="8" name="Rectangle 10"/>
          <p:cNvSpPr>
            <a:spLocks noChangeArrowheads="1"/>
          </p:cNvSpPr>
          <p:nvPr userDrawn="1"/>
        </p:nvSpPr>
        <p:spPr bwMode="auto">
          <a:xfrm>
            <a:off x="-3175" y="4076700"/>
            <a:ext cx="360363" cy="2781300"/>
          </a:xfrm>
          <a:prstGeom prst="rect">
            <a:avLst/>
          </a:prstGeom>
          <a:solidFill>
            <a:srgbClr val="556076"/>
          </a:solidFill>
          <a:ln w="9525">
            <a:noFill/>
            <a:miter lim="800000"/>
            <a:headEnd/>
            <a:tailEnd/>
          </a:ln>
        </p:spPr>
        <p:txBody>
          <a:bodyPr wrap="none" anchor="ctr"/>
          <a:lstStyle/>
          <a:p>
            <a:pPr>
              <a:defRPr/>
            </a:pPr>
            <a:endParaRPr lang="zh-CN" altLang="en-US"/>
          </a:p>
        </p:txBody>
      </p:sp>
      <p:sp>
        <p:nvSpPr>
          <p:cNvPr id="9" name="Rectangle 11"/>
          <p:cNvSpPr>
            <a:spLocks noChangeArrowheads="1"/>
          </p:cNvSpPr>
          <p:nvPr userDrawn="1"/>
        </p:nvSpPr>
        <p:spPr bwMode="auto">
          <a:xfrm>
            <a:off x="0" y="0"/>
            <a:ext cx="358775" cy="6858000"/>
          </a:xfrm>
          <a:prstGeom prst="rect">
            <a:avLst/>
          </a:prstGeom>
          <a:solidFill>
            <a:srgbClr val="DAE2DC">
              <a:alpha val="50195"/>
            </a:srgbClr>
          </a:solidFill>
          <a:ln w="9525">
            <a:noFill/>
            <a:miter lim="800000"/>
            <a:headEnd/>
            <a:tailEnd/>
          </a:ln>
        </p:spPr>
        <p:txBody>
          <a:bodyPr wrap="none" anchor="ctr"/>
          <a:lstStyle/>
          <a:p>
            <a:pPr>
              <a:defRPr/>
            </a:pPr>
            <a:endParaRPr lang="zh-CN" altLang="en-US"/>
          </a:p>
        </p:txBody>
      </p:sp>
      <p:sp>
        <p:nvSpPr>
          <p:cNvPr id="10" name="Rectangle 12"/>
          <p:cNvSpPr>
            <a:spLocks noChangeArrowheads="1"/>
          </p:cNvSpPr>
          <p:nvPr/>
        </p:nvSpPr>
        <p:spPr bwMode="auto">
          <a:xfrm>
            <a:off x="0" y="971550"/>
            <a:ext cx="9144000" cy="107950"/>
          </a:xfrm>
          <a:prstGeom prst="rect">
            <a:avLst/>
          </a:prstGeom>
          <a:solidFill>
            <a:srgbClr val="DAE2DC">
              <a:alpha val="50195"/>
            </a:srgbClr>
          </a:solidFill>
          <a:ln w="9525">
            <a:noFill/>
            <a:miter lim="800000"/>
            <a:headEnd/>
            <a:tailEnd/>
          </a:ln>
        </p:spPr>
        <p:txBody>
          <a:bodyPr wrap="none" anchor="ctr"/>
          <a:lstStyle/>
          <a:p>
            <a:pPr>
              <a:defRPr/>
            </a:pPr>
            <a:endParaRPr lang="zh-CN" altLang="en-US"/>
          </a:p>
        </p:txBody>
      </p:sp>
      <p:sp>
        <p:nvSpPr>
          <p:cNvPr id="11" name="Rectangle 13"/>
          <p:cNvSpPr>
            <a:spLocks noChangeArrowheads="1"/>
          </p:cNvSpPr>
          <p:nvPr/>
        </p:nvSpPr>
        <p:spPr bwMode="auto">
          <a:xfrm rot="5400000">
            <a:off x="3411538" y="3392487"/>
            <a:ext cx="6858000" cy="73025"/>
          </a:xfrm>
          <a:prstGeom prst="rect">
            <a:avLst/>
          </a:prstGeom>
          <a:solidFill>
            <a:schemeClr val="bg1"/>
          </a:solidFill>
          <a:ln w="9525">
            <a:noFill/>
            <a:miter lim="800000"/>
            <a:headEnd/>
            <a:tailEnd/>
          </a:ln>
        </p:spPr>
        <p:txBody>
          <a:bodyPr wrap="none" anchor="ctr"/>
          <a:lstStyle/>
          <a:p>
            <a:pPr>
              <a:defRPr/>
            </a:pPr>
            <a:endParaRPr lang="zh-CN" altLang="en-US"/>
          </a:p>
        </p:txBody>
      </p:sp>
      <p:pic>
        <p:nvPicPr>
          <p:cNvPr id="12" name="Picture 14" descr="选中2修改800X531"/>
          <p:cNvPicPr>
            <a:picLocks noChangeAspect="1" noChangeArrowheads="1"/>
          </p:cNvPicPr>
          <p:nvPr/>
        </p:nvPicPr>
        <p:blipFill>
          <a:blip r:embed="rId2" cstate="print"/>
          <a:srcRect/>
          <a:stretch>
            <a:fillRect/>
          </a:stretch>
        </p:blipFill>
        <p:spPr bwMode="auto">
          <a:xfrm>
            <a:off x="6877050" y="4876800"/>
            <a:ext cx="2266950" cy="1504950"/>
          </a:xfrm>
          <a:prstGeom prst="rect">
            <a:avLst/>
          </a:prstGeom>
          <a:noFill/>
          <a:ln w="9525">
            <a:noFill/>
            <a:miter lim="800000"/>
            <a:headEnd/>
            <a:tailEnd/>
          </a:ln>
        </p:spPr>
      </p:pic>
      <p:pic>
        <p:nvPicPr>
          <p:cNvPr id="13" name="Picture 15" descr="logoU432底变化2"/>
          <p:cNvPicPr>
            <a:picLocks noChangeAspect="1" noChangeArrowheads="1"/>
          </p:cNvPicPr>
          <p:nvPr/>
        </p:nvPicPr>
        <p:blipFill>
          <a:blip r:embed="rId3" cstate="print"/>
          <a:srcRect/>
          <a:stretch>
            <a:fillRect/>
          </a:stretch>
        </p:blipFill>
        <p:spPr bwMode="auto">
          <a:xfrm>
            <a:off x="539750" y="228600"/>
            <a:ext cx="1220788" cy="500063"/>
          </a:xfrm>
          <a:prstGeom prst="rect">
            <a:avLst/>
          </a:prstGeom>
          <a:noFill/>
          <a:ln w="9525">
            <a:noFill/>
            <a:miter lim="800000"/>
            <a:headEnd/>
            <a:tailEnd/>
          </a:ln>
        </p:spPr>
      </p:pic>
      <p:sp>
        <p:nvSpPr>
          <p:cNvPr id="14" name="Text Box 19"/>
          <p:cNvSpPr txBox="1">
            <a:spLocks noChangeArrowheads="1"/>
          </p:cNvSpPr>
          <p:nvPr/>
        </p:nvSpPr>
        <p:spPr bwMode="auto">
          <a:xfrm>
            <a:off x="7032625" y="6529388"/>
            <a:ext cx="1943100" cy="212725"/>
          </a:xfrm>
          <a:prstGeom prst="rect">
            <a:avLst/>
          </a:prstGeom>
          <a:noFill/>
          <a:ln>
            <a:noFill/>
          </a:ln>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defRPr/>
            </a:pPr>
            <a:r>
              <a:rPr lang="en-US" altLang="zh-CN" sz="1400" b="1">
                <a:solidFill>
                  <a:schemeClr val="bg1"/>
                </a:solidFill>
                <a:latin typeface="Helvetica" pitchFamily="34" charset="0"/>
              </a:rPr>
              <a:t>www.galaxywind.com</a:t>
            </a:r>
          </a:p>
        </p:txBody>
      </p:sp>
      <p:sp>
        <p:nvSpPr>
          <p:cNvPr id="15" name="Rectangle 24"/>
          <p:cNvSpPr>
            <a:spLocks noChangeArrowheads="1"/>
          </p:cNvSpPr>
          <p:nvPr userDrawn="1"/>
        </p:nvSpPr>
        <p:spPr bwMode="auto">
          <a:xfrm rot="5400000">
            <a:off x="3411538" y="3392487"/>
            <a:ext cx="6858000" cy="73025"/>
          </a:xfrm>
          <a:prstGeom prst="rect">
            <a:avLst/>
          </a:prstGeom>
          <a:solidFill>
            <a:schemeClr val="bg1"/>
          </a:solidFill>
          <a:ln w="9525">
            <a:noFill/>
            <a:miter lim="800000"/>
            <a:headEnd/>
            <a:tailEnd/>
          </a:ln>
        </p:spPr>
        <p:txBody>
          <a:bodyPr wrap="none" anchor="ctr"/>
          <a:lstStyle/>
          <a:p>
            <a:pPr>
              <a:defRPr/>
            </a:pPr>
            <a:endParaRPr lang="zh-CN" altLang="en-US"/>
          </a:p>
        </p:txBody>
      </p:sp>
      <p:sp>
        <p:nvSpPr>
          <p:cNvPr id="27654" name="Rectangle 6"/>
          <p:cNvSpPr>
            <a:spLocks noGrp="1" noChangeArrowheads="1"/>
          </p:cNvSpPr>
          <p:nvPr>
            <p:ph type="ctrTitle"/>
          </p:nvPr>
        </p:nvSpPr>
        <p:spPr>
          <a:xfrm>
            <a:off x="468313" y="1196975"/>
            <a:ext cx="6191250" cy="3311525"/>
          </a:xfrm>
          <a:ln algn="ctr"/>
        </p:spPr>
        <p:txBody>
          <a:bodyPr/>
          <a:lstStyle>
            <a:lvl1pPr algn="l">
              <a:defRPr/>
            </a:lvl1pPr>
          </a:lstStyle>
          <a:p>
            <a:r>
              <a:rPr lang="en-US" altLang="zh-CN" noProof="1"/>
              <a:t>Click to edit Master title style</a:t>
            </a:r>
          </a:p>
        </p:txBody>
      </p:sp>
      <p:sp>
        <p:nvSpPr>
          <p:cNvPr id="27655" name="Rectangle 7"/>
          <p:cNvSpPr>
            <a:spLocks noGrp="1" noChangeArrowheads="1"/>
          </p:cNvSpPr>
          <p:nvPr>
            <p:ph type="subTitle" idx="1"/>
          </p:nvPr>
        </p:nvSpPr>
        <p:spPr>
          <a:xfrm>
            <a:off x="468313" y="5013325"/>
            <a:ext cx="6191250" cy="1368425"/>
          </a:xfrm>
          <a:ln algn="ctr"/>
        </p:spPr>
        <p:txBody>
          <a:bodyPr/>
          <a:lstStyle>
            <a:lvl1pPr marL="0" indent="0">
              <a:spcBef>
                <a:spcPct val="0"/>
              </a:spcBef>
              <a:defRPr sz="2800"/>
            </a:lvl1pPr>
          </a:lstStyle>
          <a:p>
            <a:r>
              <a:rPr lang="en-US" altLang="zh-CN" noProof="1"/>
              <a:t>Click to edit Master subtitle style</a:t>
            </a:r>
          </a:p>
          <a:p>
            <a:endParaRPr lang="en-US" altLang="zh-CN" noProof="1"/>
          </a:p>
        </p:txBody>
      </p:sp>
      <p:sp>
        <p:nvSpPr>
          <p:cNvPr id="16" name="Rectangle 5"/>
          <p:cNvSpPr>
            <a:spLocks noGrp="1" noChangeArrowheads="1"/>
          </p:cNvSpPr>
          <p:nvPr>
            <p:ph type="dt" sz="half" idx="10"/>
          </p:nvPr>
        </p:nvSpPr>
        <p:spPr/>
        <p:txBody>
          <a:bodyPr/>
          <a:lstStyle>
            <a:lvl1pPr>
              <a:defRPr/>
            </a:lvl1pPr>
          </a:lstStyle>
          <a:p>
            <a:pPr>
              <a:defRPr/>
            </a:pPr>
            <a:fld id="{D3DB019D-1388-4EBF-8EE7-DA74F48D13CF}" type="datetime1">
              <a:rPr lang="en-US"/>
              <a:pPr>
                <a:defRPr/>
              </a:pPr>
              <a:t>1/15/2018</a:t>
            </a:fld>
            <a:endParaRPr lang="en-US" altLang="zh-CN"/>
          </a:p>
        </p:txBody>
      </p:sp>
      <p:sp>
        <p:nvSpPr>
          <p:cNvPr id="17" name="Rectangle 9"/>
          <p:cNvSpPr>
            <a:spLocks noGrp="1" noChangeArrowheads="1"/>
          </p:cNvSpPr>
          <p:nvPr>
            <p:ph type="sldNum" sz="quarter" idx="11"/>
          </p:nvPr>
        </p:nvSpPr>
        <p:spPr/>
        <p:txBody>
          <a:bodyPr/>
          <a:lstStyle>
            <a:lvl1pPr>
              <a:defRPr/>
            </a:lvl1pPr>
          </a:lstStyle>
          <a:p>
            <a:pPr>
              <a:defRPr/>
            </a:pPr>
            <a:r>
              <a:rPr lang="en-US" altLang="zh-CN"/>
              <a:t>P </a:t>
            </a:r>
            <a:fld id="{1FE84CE4-E4D6-4DE2-BAA8-4B5A39626A35}"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8"/>
          <p:cNvSpPr>
            <a:spLocks noGrp="1" noChangeArrowheads="1"/>
          </p:cNvSpPr>
          <p:nvPr>
            <p:ph type="dt" sz="half" idx="10"/>
          </p:nvPr>
        </p:nvSpPr>
        <p:spPr>
          <a:ln/>
        </p:spPr>
        <p:txBody>
          <a:bodyPr/>
          <a:lstStyle>
            <a:lvl1pPr>
              <a:defRPr/>
            </a:lvl1pPr>
          </a:lstStyle>
          <a:p>
            <a:pPr>
              <a:defRPr/>
            </a:pPr>
            <a:fld id="{4895BA60-8006-4FC7-BECE-C72230020F6E}" type="datetime1">
              <a:rPr lang="en-US"/>
              <a:pPr>
                <a:defRPr/>
              </a:pPr>
              <a:t>1/15/2018</a:t>
            </a:fld>
            <a:endParaRPr lang="en-US" altLang="zh-CN"/>
          </a:p>
        </p:txBody>
      </p:sp>
      <p:sp>
        <p:nvSpPr>
          <p:cNvPr id="5" name="Rectangle 9"/>
          <p:cNvSpPr>
            <a:spLocks noGrp="1" noChangeArrowheads="1"/>
          </p:cNvSpPr>
          <p:nvPr>
            <p:ph type="sldNum" sz="quarter" idx="11"/>
          </p:nvPr>
        </p:nvSpPr>
        <p:spPr>
          <a:ln/>
        </p:spPr>
        <p:txBody>
          <a:bodyPr/>
          <a:lstStyle>
            <a:lvl1pPr>
              <a:defRPr/>
            </a:lvl1pPr>
          </a:lstStyle>
          <a:p>
            <a:pPr>
              <a:defRPr/>
            </a:pPr>
            <a:r>
              <a:rPr lang="en-US" altLang="zh-CN"/>
              <a:t>P </a:t>
            </a:r>
            <a:fld id="{1446EE21-FFFD-4D52-9E9F-0F3BDAD6A438}" type="slidenum">
              <a:rPr lang="en-US" altLang="zh-CN"/>
              <a:pPr>
                <a:defRPr/>
              </a:pPr>
              <a:t>‹#›</a:t>
            </a:fld>
            <a:endParaRPr lang="en-US" altLang="zh-CN"/>
          </a:p>
        </p:txBody>
      </p:sp>
      <p:sp>
        <p:nvSpPr>
          <p:cNvPr id="6" name="标题 5"/>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4513" y="115888"/>
            <a:ext cx="2141537" cy="63373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68313" y="115888"/>
            <a:ext cx="6273800" cy="63373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8"/>
          <p:cNvSpPr>
            <a:spLocks noGrp="1" noChangeArrowheads="1"/>
          </p:cNvSpPr>
          <p:nvPr>
            <p:ph type="dt" sz="half" idx="10"/>
          </p:nvPr>
        </p:nvSpPr>
        <p:spPr>
          <a:ln/>
        </p:spPr>
        <p:txBody>
          <a:bodyPr/>
          <a:lstStyle>
            <a:lvl1pPr>
              <a:defRPr/>
            </a:lvl1pPr>
          </a:lstStyle>
          <a:p>
            <a:pPr>
              <a:defRPr/>
            </a:pPr>
            <a:fld id="{ECFFB2E5-2E78-4E6B-8A43-6249DE8C1E6D}" type="datetime1">
              <a:rPr lang="en-US"/>
              <a:pPr>
                <a:defRPr/>
              </a:pPr>
              <a:t>1/15/2018</a:t>
            </a:fld>
            <a:endParaRPr lang="en-US" altLang="zh-CN"/>
          </a:p>
        </p:txBody>
      </p:sp>
      <p:sp>
        <p:nvSpPr>
          <p:cNvPr id="5" name="Rectangle 9"/>
          <p:cNvSpPr>
            <a:spLocks noGrp="1" noChangeArrowheads="1"/>
          </p:cNvSpPr>
          <p:nvPr>
            <p:ph type="sldNum" sz="quarter" idx="11"/>
          </p:nvPr>
        </p:nvSpPr>
        <p:spPr>
          <a:ln/>
        </p:spPr>
        <p:txBody>
          <a:bodyPr/>
          <a:lstStyle>
            <a:lvl1pPr>
              <a:defRPr/>
            </a:lvl1pPr>
          </a:lstStyle>
          <a:p>
            <a:pPr>
              <a:defRPr/>
            </a:pPr>
            <a:r>
              <a:rPr lang="en-US" altLang="zh-CN"/>
              <a:t>P </a:t>
            </a:r>
            <a:fld id="{B8BEF28F-19CD-43EE-9F99-1E03FB9DBF6B}"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6877050" y="0"/>
            <a:ext cx="2266950" cy="6858000"/>
          </a:xfrm>
          <a:prstGeom prst="rect">
            <a:avLst/>
          </a:prstGeom>
          <a:solidFill>
            <a:srgbClr val="556076"/>
          </a:solidFill>
          <a:ln w="9525">
            <a:noFill/>
            <a:miter lim="800000"/>
            <a:headEnd/>
            <a:tailEnd/>
          </a:ln>
        </p:spPr>
        <p:txBody>
          <a:bodyPr wrap="none" anchor="ctr"/>
          <a:lstStyle/>
          <a:p>
            <a:pPr>
              <a:defRPr/>
            </a:pPr>
            <a:endParaRPr lang="zh-CN" altLang="en-US">
              <a:solidFill>
                <a:srgbClr val="000000"/>
              </a:solidFill>
            </a:endParaRPr>
          </a:p>
        </p:txBody>
      </p:sp>
      <p:sp>
        <p:nvSpPr>
          <p:cNvPr id="5" name="Rectangle 3"/>
          <p:cNvSpPr>
            <a:spLocks noChangeArrowheads="1"/>
          </p:cNvSpPr>
          <p:nvPr/>
        </p:nvSpPr>
        <p:spPr bwMode="auto">
          <a:xfrm>
            <a:off x="0" y="0"/>
            <a:ext cx="6804025" cy="4868863"/>
          </a:xfrm>
          <a:prstGeom prst="rect">
            <a:avLst/>
          </a:prstGeom>
          <a:solidFill>
            <a:srgbClr val="556076"/>
          </a:solidFill>
          <a:ln w="9525">
            <a:noFill/>
            <a:miter lim="800000"/>
            <a:headEnd/>
            <a:tailEnd/>
          </a:ln>
        </p:spPr>
        <p:txBody>
          <a:bodyPr wrap="none" anchor="ctr"/>
          <a:lstStyle/>
          <a:p>
            <a:pPr>
              <a:defRPr/>
            </a:pPr>
            <a:endParaRPr lang="zh-CN" altLang="en-US">
              <a:solidFill>
                <a:srgbClr val="000000"/>
              </a:solidFill>
            </a:endParaRPr>
          </a:p>
        </p:txBody>
      </p:sp>
      <p:sp>
        <p:nvSpPr>
          <p:cNvPr id="6" name="Rectangle 4"/>
          <p:cNvSpPr>
            <a:spLocks noChangeArrowheads="1"/>
          </p:cNvSpPr>
          <p:nvPr userDrawn="1"/>
        </p:nvSpPr>
        <p:spPr bwMode="auto">
          <a:xfrm>
            <a:off x="6877050" y="0"/>
            <a:ext cx="2266950" cy="6858000"/>
          </a:xfrm>
          <a:prstGeom prst="rect">
            <a:avLst/>
          </a:prstGeom>
          <a:solidFill>
            <a:srgbClr val="DAE2DC">
              <a:alpha val="50195"/>
            </a:srgbClr>
          </a:solidFill>
          <a:ln w="9525">
            <a:noFill/>
            <a:miter lim="800000"/>
            <a:headEnd/>
            <a:tailEnd/>
          </a:ln>
        </p:spPr>
        <p:txBody>
          <a:bodyPr wrap="none" anchor="ctr"/>
          <a:lstStyle/>
          <a:p>
            <a:pPr>
              <a:defRPr/>
            </a:pPr>
            <a:endParaRPr lang="zh-CN" altLang="en-US">
              <a:solidFill>
                <a:srgbClr val="000000"/>
              </a:solidFill>
            </a:endParaRPr>
          </a:p>
        </p:txBody>
      </p:sp>
      <p:sp>
        <p:nvSpPr>
          <p:cNvPr id="7" name="Text Box 8"/>
          <p:cNvSpPr txBox="1">
            <a:spLocks noChangeArrowheads="1"/>
          </p:cNvSpPr>
          <p:nvPr/>
        </p:nvSpPr>
        <p:spPr bwMode="auto">
          <a:xfrm>
            <a:off x="7032625" y="6529388"/>
            <a:ext cx="1943100" cy="212725"/>
          </a:xfrm>
          <a:prstGeom prst="rect">
            <a:avLst/>
          </a:prstGeom>
          <a:noFill/>
          <a:ln>
            <a:noFill/>
          </a:ln>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en-US" altLang="zh-CN" sz="1400" b="1">
                <a:solidFill>
                  <a:srgbClr val="FFFFFF"/>
                </a:solidFill>
                <a:latin typeface="Helvetica" pitchFamily="34" charset="0"/>
              </a:rPr>
              <a:t>www.galaxywind.com</a:t>
            </a:r>
          </a:p>
        </p:txBody>
      </p:sp>
      <p:sp>
        <p:nvSpPr>
          <p:cNvPr id="8" name="Rectangle 10"/>
          <p:cNvSpPr>
            <a:spLocks noChangeArrowheads="1"/>
          </p:cNvSpPr>
          <p:nvPr userDrawn="1"/>
        </p:nvSpPr>
        <p:spPr bwMode="auto">
          <a:xfrm>
            <a:off x="-3175" y="4076700"/>
            <a:ext cx="360363" cy="2781300"/>
          </a:xfrm>
          <a:prstGeom prst="rect">
            <a:avLst/>
          </a:prstGeom>
          <a:solidFill>
            <a:srgbClr val="556076"/>
          </a:solidFill>
          <a:ln w="9525">
            <a:noFill/>
            <a:miter lim="800000"/>
            <a:headEnd/>
            <a:tailEnd/>
          </a:ln>
        </p:spPr>
        <p:txBody>
          <a:bodyPr wrap="none" anchor="ctr"/>
          <a:lstStyle/>
          <a:p>
            <a:pPr>
              <a:defRPr/>
            </a:pPr>
            <a:endParaRPr lang="zh-CN" altLang="en-US">
              <a:solidFill>
                <a:srgbClr val="000000"/>
              </a:solidFill>
            </a:endParaRPr>
          </a:p>
        </p:txBody>
      </p:sp>
      <p:sp>
        <p:nvSpPr>
          <p:cNvPr id="9" name="Rectangle 11"/>
          <p:cNvSpPr>
            <a:spLocks noChangeArrowheads="1"/>
          </p:cNvSpPr>
          <p:nvPr userDrawn="1"/>
        </p:nvSpPr>
        <p:spPr bwMode="auto">
          <a:xfrm>
            <a:off x="0" y="0"/>
            <a:ext cx="358775" cy="6858000"/>
          </a:xfrm>
          <a:prstGeom prst="rect">
            <a:avLst/>
          </a:prstGeom>
          <a:solidFill>
            <a:srgbClr val="DAE2DC">
              <a:alpha val="50195"/>
            </a:srgbClr>
          </a:solidFill>
          <a:ln w="9525">
            <a:noFill/>
            <a:miter lim="800000"/>
            <a:headEnd/>
            <a:tailEnd/>
          </a:ln>
        </p:spPr>
        <p:txBody>
          <a:bodyPr wrap="none" anchor="ctr"/>
          <a:lstStyle/>
          <a:p>
            <a:pPr>
              <a:defRPr/>
            </a:pPr>
            <a:endParaRPr lang="zh-CN" altLang="en-US">
              <a:solidFill>
                <a:srgbClr val="000000"/>
              </a:solidFill>
            </a:endParaRPr>
          </a:p>
        </p:txBody>
      </p:sp>
      <p:sp>
        <p:nvSpPr>
          <p:cNvPr id="10" name="Rectangle 12"/>
          <p:cNvSpPr>
            <a:spLocks noChangeArrowheads="1"/>
          </p:cNvSpPr>
          <p:nvPr/>
        </p:nvSpPr>
        <p:spPr bwMode="auto">
          <a:xfrm>
            <a:off x="0" y="971550"/>
            <a:ext cx="9144000" cy="107950"/>
          </a:xfrm>
          <a:prstGeom prst="rect">
            <a:avLst/>
          </a:prstGeom>
          <a:solidFill>
            <a:srgbClr val="DAE2DC">
              <a:alpha val="50195"/>
            </a:srgbClr>
          </a:solidFill>
          <a:ln w="9525">
            <a:noFill/>
            <a:miter lim="800000"/>
            <a:headEnd/>
            <a:tailEnd/>
          </a:ln>
        </p:spPr>
        <p:txBody>
          <a:bodyPr wrap="none" anchor="ctr"/>
          <a:lstStyle/>
          <a:p>
            <a:pPr>
              <a:defRPr/>
            </a:pPr>
            <a:endParaRPr lang="zh-CN" altLang="en-US">
              <a:solidFill>
                <a:srgbClr val="000000"/>
              </a:solidFill>
            </a:endParaRPr>
          </a:p>
        </p:txBody>
      </p:sp>
      <p:sp>
        <p:nvSpPr>
          <p:cNvPr id="11" name="Rectangle 13"/>
          <p:cNvSpPr>
            <a:spLocks noChangeArrowheads="1"/>
          </p:cNvSpPr>
          <p:nvPr/>
        </p:nvSpPr>
        <p:spPr bwMode="auto">
          <a:xfrm rot="5400000">
            <a:off x="3411538" y="3392487"/>
            <a:ext cx="6858000" cy="73025"/>
          </a:xfrm>
          <a:prstGeom prst="rect">
            <a:avLst/>
          </a:prstGeom>
          <a:solidFill>
            <a:schemeClr val="bg1"/>
          </a:solidFill>
          <a:ln w="9525">
            <a:noFill/>
            <a:miter lim="800000"/>
            <a:headEnd/>
            <a:tailEnd/>
          </a:ln>
        </p:spPr>
        <p:txBody>
          <a:bodyPr wrap="none" anchor="ctr"/>
          <a:lstStyle/>
          <a:p>
            <a:pPr>
              <a:defRPr/>
            </a:pPr>
            <a:endParaRPr lang="zh-CN" altLang="en-US">
              <a:solidFill>
                <a:srgbClr val="000000"/>
              </a:solidFill>
            </a:endParaRPr>
          </a:p>
        </p:txBody>
      </p:sp>
      <p:pic>
        <p:nvPicPr>
          <p:cNvPr id="12" name="Picture 14" descr="选中2修改800X531"/>
          <p:cNvPicPr>
            <a:picLocks noChangeAspect="1" noChangeArrowheads="1"/>
          </p:cNvPicPr>
          <p:nvPr/>
        </p:nvPicPr>
        <p:blipFill>
          <a:blip r:embed="rId2" cstate="print"/>
          <a:srcRect/>
          <a:stretch>
            <a:fillRect/>
          </a:stretch>
        </p:blipFill>
        <p:spPr bwMode="auto">
          <a:xfrm>
            <a:off x="6877050" y="4876800"/>
            <a:ext cx="2266950" cy="1504950"/>
          </a:xfrm>
          <a:prstGeom prst="rect">
            <a:avLst/>
          </a:prstGeom>
          <a:noFill/>
          <a:ln w="9525">
            <a:noFill/>
            <a:miter lim="800000"/>
            <a:headEnd/>
            <a:tailEnd/>
          </a:ln>
        </p:spPr>
      </p:pic>
      <p:pic>
        <p:nvPicPr>
          <p:cNvPr id="13" name="Picture 15" descr="logoU432底变化2"/>
          <p:cNvPicPr>
            <a:picLocks noChangeAspect="1" noChangeArrowheads="1"/>
          </p:cNvPicPr>
          <p:nvPr/>
        </p:nvPicPr>
        <p:blipFill>
          <a:blip r:embed="rId3" cstate="print"/>
          <a:srcRect/>
          <a:stretch>
            <a:fillRect/>
          </a:stretch>
        </p:blipFill>
        <p:spPr bwMode="auto">
          <a:xfrm>
            <a:off x="539750" y="228600"/>
            <a:ext cx="1220788" cy="500063"/>
          </a:xfrm>
          <a:prstGeom prst="rect">
            <a:avLst/>
          </a:prstGeom>
          <a:noFill/>
          <a:ln w="9525">
            <a:noFill/>
            <a:miter lim="800000"/>
            <a:headEnd/>
            <a:tailEnd/>
          </a:ln>
        </p:spPr>
      </p:pic>
      <p:sp>
        <p:nvSpPr>
          <p:cNvPr id="14" name="Text Box 19"/>
          <p:cNvSpPr txBox="1">
            <a:spLocks noChangeArrowheads="1"/>
          </p:cNvSpPr>
          <p:nvPr/>
        </p:nvSpPr>
        <p:spPr bwMode="auto">
          <a:xfrm>
            <a:off x="7032625" y="6529388"/>
            <a:ext cx="1943100" cy="212725"/>
          </a:xfrm>
          <a:prstGeom prst="rect">
            <a:avLst/>
          </a:prstGeom>
          <a:noFill/>
          <a:ln>
            <a:noFill/>
          </a:ln>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en-US" altLang="zh-CN" sz="1400" b="1">
                <a:solidFill>
                  <a:srgbClr val="FFFFFF"/>
                </a:solidFill>
                <a:latin typeface="Helvetica" pitchFamily="34" charset="0"/>
              </a:rPr>
              <a:t>www.galaxywind.com</a:t>
            </a:r>
          </a:p>
        </p:txBody>
      </p:sp>
      <p:sp>
        <p:nvSpPr>
          <p:cNvPr id="15" name="Rectangle 24"/>
          <p:cNvSpPr>
            <a:spLocks noChangeArrowheads="1"/>
          </p:cNvSpPr>
          <p:nvPr userDrawn="1"/>
        </p:nvSpPr>
        <p:spPr bwMode="auto">
          <a:xfrm rot="5400000">
            <a:off x="3411538" y="3392487"/>
            <a:ext cx="6858000" cy="73025"/>
          </a:xfrm>
          <a:prstGeom prst="rect">
            <a:avLst/>
          </a:prstGeom>
          <a:solidFill>
            <a:schemeClr val="bg1"/>
          </a:solidFill>
          <a:ln w="9525">
            <a:noFill/>
            <a:miter lim="800000"/>
            <a:headEnd/>
            <a:tailEnd/>
          </a:ln>
        </p:spPr>
        <p:txBody>
          <a:bodyPr wrap="none" anchor="ctr"/>
          <a:lstStyle/>
          <a:p>
            <a:pPr>
              <a:defRPr/>
            </a:pPr>
            <a:endParaRPr lang="zh-CN" altLang="en-US">
              <a:solidFill>
                <a:srgbClr val="000000"/>
              </a:solidFill>
            </a:endParaRPr>
          </a:p>
        </p:txBody>
      </p:sp>
      <p:sp>
        <p:nvSpPr>
          <p:cNvPr id="27654" name="Rectangle 6"/>
          <p:cNvSpPr>
            <a:spLocks noGrp="1" noChangeArrowheads="1"/>
          </p:cNvSpPr>
          <p:nvPr>
            <p:ph type="ctrTitle"/>
          </p:nvPr>
        </p:nvSpPr>
        <p:spPr>
          <a:xfrm>
            <a:off x="468313" y="1196975"/>
            <a:ext cx="6191250" cy="3311525"/>
          </a:xfrm>
          <a:ln algn="ctr"/>
        </p:spPr>
        <p:txBody>
          <a:bodyPr/>
          <a:lstStyle>
            <a:lvl1pPr algn="l">
              <a:defRPr/>
            </a:lvl1pPr>
          </a:lstStyle>
          <a:p>
            <a:r>
              <a:rPr lang="en-US" altLang="zh-CN" noProof="1"/>
              <a:t>Click to edit Master title style</a:t>
            </a:r>
          </a:p>
        </p:txBody>
      </p:sp>
      <p:sp>
        <p:nvSpPr>
          <p:cNvPr id="27655" name="Rectangle 7"/>
          <p:cNvSpPr>
            <a:spLocks noGrp="1" noChangeArrowheads="1"/>
          </p:cNvSpPr>
          <p:nvPr>
            <p:ph type="subTitle" idx="1"/>
          </p:nvPr>
        </p:nvSpPr>
        <p:spPr>
          <a:xfrm>
            <a:off x="468313" y="5013325"/>
            <a:ext cx="6191250" cy="1368425"/>
          </a:xfrm>
          <a:ln algn="ctr"/>
        </p:spPr>
        <p:txBody>
          <a:bodyPr/>
          <a:lstStyle>
            <a:lvl1pPr marL="0" indent="0">
              <a:spcBef>
                <a:spcPct val="0"/>
              </a:spcBef>
              <a:defRPr sz="2800"/>
            </a:lvl1pPr>
          </a:lstStyle>
          <a:p>
            <a:r>
              <a:rPr lang="en-US" altLang="zh-CN" noProof="1"/>
              <a:t>Click to edit Master subtitle style</a:t>
            </a:r>
          </a:p>
          <a:p>
            <a:endParaRPr lang="en-US" altLang="zh-CN" noProof="1"/>
          </a:p>
        </p:txBody>
      </p:sp>
      <p:sp>
        <p:nvSpPr>
          <p:cNvPr id="16" name="Rectangle 5"/>
          <p:cNvSpPr>
            <a:spLocks noGrp="1" noChangeArrowheads="1"/>
          </p:cNvSpPr>
          <p:nvPr>
            <p:ph type="dt" sz="half" idx="10"/>
          </p:nvPr>
        </p:nvSpPr>
        <p:spPr/>
        <p:txBody>
          <a:bodyPr/>
          <a:lstStyle>
            <a:lvl1pPr>
              <a:defRPr/>
            </a:lvl1pPr>
          </a:lstStyle>
          <a:p>
            <a:pPr>
              <a:defRPr/>
            </a:pPr>
            <a:fld id="{D3DB019D-1388-4EBF-8EE7-DA74F48D13CF}" type="datetime1">
              <a:rPr lang="en-US"/>
              <a:pPr>
                <a:defRPr/>
              </a:pPr>
              <a:t>1/15/2018</a:t>
            </a:fld>
            <a:endParaRPr lang="en-US" altLang="zh-CN"/>
          </a:p>
        </p:txBody>
      </p:sp>
      <p:sp>
        <p:nvSpPr>
          <p:cNvPr id="17" name="Rectangle 9"/>
          <p:cNvSpPr>
            <a:spLocks noGrp="1" noChangeArrowheads="1"/>
          </p:cNvSpPr>
          <p:nvPr>
            <p:ph type="sldNum" sz="quarter" idx="11"/>
          </p:nvPr>
        </p:nvSpPr>
        <p:spPr/>
        <p:txBody>
          <a:bodyPr/>
          <a:lstStyle>
            <a:lvl1pPr>
              <a:defRPr/>
            </a:lvl1pPr>
          </a:lstStyle>
          <a:p>
            <a:pPr>
              <a:defRPr/>
            </a:pPr>
            <a:r>
              <a:rPr lang="en-US" altLang="zh-CN"/>
              <a:t>P </a:t>
            </a:r>
            <a:fld id="{1FE84CE4-E4D6-4DE2-BAA8-4B5A39626A35}" type="slidenum">
              <a:rPr lang="en-US" altLang="zh-CN"/>
              <a:pPr>
                <a:defRPr/>
              </a:pPr>
              <a:t>‹#›</a:t>
            </a:fld>
            <a:endParaRPr lang="en-US" altLang="zh-CN"/>
          </a:p>
        </p:txBody>
      </p:sp>
    </p:spTree>
    <p:extLst>
      <p:ext uri="{BB962C8B-B14F-4D97-AF65-F5344CB8AC3E}">
        <p14:creationId xmlns="" xmlns:p14="http://schemas.microsoft.com/office/powerpoint/2010/main" val="3095368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8"/>
          <p:cNvSpPr>
            <a:spLocks noGrp="1" noChangeArrowheads="1"/>
          </p:cNvSpPr>
          <p:nvPr>
            <p:ph type="dt" sz="half" idx="10"/>
          </p:nvPr>
        </p:nvSpPr>
        <p:spPr>
          <a:ln/>
        </p:spPr>
        <p:txBody>
          <a:bodyPr/>
          <a:lstStyle>
            <a:lvl1pPr>
              <a:defRPr/>
            </a:lvl1pPr>
          </a:lstStyle>
          <a:p>
            <a:pPr>
              <a:defRPr/>
            </a:pPr>
            <a:fld id="{CED7A74A-3DA7-47A8-BF58-D68EE8BED4F0}" type="datetime1">
              <a:rPr lang="en-US"/>
              <a:pPr>
                <a:defRPr/>
              </a:pPr>
              <a:t>1/15/2018</a:t>
            </a:fld>
            <a:endParaRPr lang="en-US" altLang="zh-CN"/>
          </a:p>
        </p:txBody>
      </p:sp>
      <p:sp>
        <p:nvSpPr>
          <p:cNvPr id="5" name="Rectangle 9"/>
          <p:cNvSpPr>
            <a:spLocks noGrp="1" noChangeArrowheads="1"/>
          </p:cNvSpPr>
          <p:nvPr>
            <p:ph type="sldNum" sz="quarter" idx="11"/>
          </p:nvPr>
        </p:nvSpPr>
        <p:spPr>
          <a:ln/>
        </p:spPr>
        <p:txBody>
          <a:bodyPr/>
          <a:lstStyle>
            <a:lvl1pPr>
              <a:defRPr/>
            </a:lvl1pPr>
          </a:lstStyle>
          <a:p>
            <a:pPr>
              <a:defRPr/>
            </a:pPr>
            <a:r>
              <a:rPr lang="en-US" altLang="zh-CN"/>
              <a:t>P </a:t>
            </a:r>
            <a:fld id="{5262B610-4F69-40F2-82A8-D1244DE71A01}" type="slidenum">
              <a:rPr lang="en-US" altLang="zh-CN"/>
              <a:pPr>
                <a:defRPr/>
              </a:pPr>
              <a:t>‹#›</a:t>
            </a:fld>
            <a:endParaRPr lang="en-US" altLang="zh-CN"/>
          </a:p>
        </p:txBody>
      </p:sp>
    </p:spTree>
    <p:extLst>
      <p:ext uri="{BB962C8B-B14F-4D97-AF65-F5344CB8AC3E}">
        <p14:creationId xmlns="" xmlns:p14="http://schemas.microsoft.com/office/powerpoint/2010/main" val="30903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8"/>
          <p:cNvSpPr>
            <a:spLocks noGrp="1" noChangeArrowheads="1"/>
          </p:cNvSpPr>
          <p:nvPr>
            <p:ph type="dt" sz="half" idx="10"/>
          </p:nvPr>
        </p:nvSpPr>
        <p:spPr>
          <a:ln/>
        </p:spPr>
        <p:txBody>
          <a:bodyPr/>
          <a:lstStyle>
            <a:lvl1pPr>
              <a:defRPr/>
            </a:lvl1pPr>
          </a:lstStyle>
          <a:p>
            <a:pPr>
              <a:defRPr/>
            </a:pPr>
            <a:fld id="{30AD0840-B771-48A9-804F-E1C287AEECF8}" type="datetime1">
              <a:rPr lang="en-US"/>
              <a:pPr>
                <a:defRPr/>
              </a:pPr>
              <a:t>1/15/2018</a:t>
            </a:fld>
            <a:endParaRPr lang="en-US" altLang="zh-CN"/>
          </a:p>
        </p:txBody>
      </p:sp>
      <p:sp>
        <p:nvSpPr>
          <p:cNvPr id="5" name="Rectangle 9"/>
          <p:cNvSpPr>
            <a:spLocks noGrp="1" noChangeArrowheads="1"/>
          </p:cNvSpPr>
          <p:nvPr>
            <p:ph type="sldNum" sz="quarter" idx="11"/>
          </p:nvPr>
        </p:nvSpPr>
        <p:spPr>
          <a:ln/>
        </p:spPr>
        <p:txBody>
          <a:bodyPr/>
          <a:lstStyle>
            <a:lvl1pPr>
              <a:defRPr/>
            </a:lvl1pPr>
          </a:lstStyle>
          <a:p>
            <a:pPr>
              <a:defRPr/>
            </a:pPr>
            <a:r>
              <a:rPr lang="en-US" altLang="zh-CN"/>
              <a:t>P </a:t>
            </a:r>
            <a:fld id="{8F24D245-4A55-4AF3-8D60-0082E3FDA3CC}" type="slidenum">
              <a:rPr lang="en-US" altLang="zh-CN"/>
              <a:pPr>
                <a:defRPr/>
              </a:pPr>
              <a:t>‹#›</a:t>
            </a:fld>
            <a:endParaRPr lang="en-US" altLang="zh-CN"/>
          </a:p>
        </p:txBody>
      </p:sp>
    </p:spTree>
    <p:extLst>
      <p:ext uri="{BB962C8B-B14F-4D97-AF65-F5344CB8AC3E}">
        <p14:creationId xmlns="" xmlns:p14="http://schemas.microsoft.com/office/powerpoint/2010/main" val="1360417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68313" y="1196975"/>
            <a:ext cx="42068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827588" y="1196975"/>
            <a:ext cx="4208462"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8"/>
          <p:cNvSpPr>
            <a:spLocks noGrp="1" noChangeArrowheads="1"/>
          </p:cNvSpPr>
          <p:nvPr>
            <p:ph type="dt" sz="half" idx="10"/>
          </p:nvPr>
        </p:nvSpPr>
        <p:spPr>
          <a:ln/>
        </p:spPr>
        <p:txBody>
          <a:bodyPr/>
          <a:lstStyle>
            <a:lvl1pPr>
              <a:defRPr/>
            </a:lvl1pPr>
          </a:lstStyle>
          <a:p>
            <a:pPr>
              <a:defRPr/>
            </a:pPr>
            <a:fld id="{9A0E41F4-A69F-44ED-BA1F-6F6D9154A373}" type="datetime1">
              <a:rPr lang="en-US"/>
              <a:pPr>
                <a:defRPr/>
              </a:pPr>
              <a:t>1/15/2018</a:t>
            </a:fld>
            <a:endParaRPr lang="en-US" altLang="zh-CN"/>
          </a:p>
        </p:txBody>
      </p:sp>
      <p:sp>
        <p:nvSpPr>
          <p:cNvPr id="6" name="Rectangle 9"/>
          <p:cNvSpPr>
            <a:spLocks noGrp="1" noChangeArrowheads="1"/>
          </p:cNvSpPr>
          <p:nvPr>
            <p:ph type="sldNum" sz="quarter" idx="11"/>
          </p:nvPr>
        </p:nvSpPr>
        <p:spPr>
          <a:ln/>
        </p:spPr>
        <p:txBody>
          <a:bodyPr/>
          <a:lstStyle>
            <a:lvl1pPr>
              <a:defRPr/>
            </a:lvl1pPr>
          </a:lstStyle>
          <a:p>
            <a:pPr>
              <a:defRPr/>
            </a:pPr>
            <a:r>
              <a:rPr lang="en-US" altLang="zh-CN"/>
              <a:t>P </a:t>
            </a:r>
            <a:fld id="{E209B6FA-F64A-4327-877D-3C184EED04D2}" type="slidenum">
              <a:rPr lang="en-US" altLang="zh-CN"/>
              <a:pPr>
                <a:defRPr/>
              </a:pPr>
              <a:t>‹#›</a:t>
            </a:fld>
            <a:endParaRPr lang="en-US" altLang="zh-CN"/>
          </a:p>
        </p:txBody>
      </p:sp>
    </p:spTree>
    <p:extLst>
      <p:ext uri="{BB962C8B-B14F-4D97-AF65-F5344CB8AC3E}">
        <p14:creationId xmlns="" xmlns:p14="http://schemas.microsoft.com/office/powerpoint/2010/main" val="3865139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8"/>
          <p:cNvSpPr>
            <a:spLocks noGrp="1" noChangeArrowheads="1"/>
          </p:cNvSpPr>
          <p:nvPr>
            <p:ph type="dt" sz="half" idx="10"/>
          </p:nvPr>
        </p:nvSpPr>
        <p:spPr>
          <a:ln/>
        </p:spPr>
        <p:txBody>
          <a:bodyPr/>
          <a:lstStyle>
            <a:lvl1pPr>
              <a:defRPr/>
            </a:lvl1pPr>
          </a:lstStyle>
          <a:p>
            <a:pPr>
              <a:defRPr/>
            </a:pPr>
            <a:fld id="{31197A17-93E1-4088-B553-574B77E62C20}" type="datetime1">
              <a:rPr lang="en-US"/>
              <a:pPr>
                <a:defRPr/>
              </a:pPr>
              <a:t>1/15/2018</a:t>
            </a:fld>
            <a:endParaRPr lang="en-US" altLang="zh-CN"/>
          </a:p>
        </p:txBody>
      </p:sp>
      <p:sp>
        <p:nvSpPr>
          <p:cNvPr id="8" name="Rectangle 9"/>
          <p:cNvSpPr>
            <a:spLocks noGrp="1" noChangeArrowheads="1"/>
          </p:cNvSpPr>
          <p:nvPr>
            <p:ph type="sldNum" sz="quarter" idx="11"/>
          </p:nvPr>
        </p:nvSpPr>
        <p:spPr>
          <a:ln/>
        </p:spPr>
        <p:txBody>
          <a:bodyPr/>
          <a:lstStyle>
            <a:lvl1pPr>
              <a:defRPr/>
            </a:lvl1pPr>
          </a:lstStyle>
          <a:p>
            <a:pPr>
              <a:defRPr/>
            </a:pPr>
            <a:r>
              <a:rPr lang="en-US" altLang="zh-CN"/>
              <a:t>P </a:t>
            </a:r>
            <a:fld id="{EF11A956-3969-436B-9B31-6C38E8E833D1}" type="slidenum">
              <a:rPr lang="en-US" altLang="zh-CN"/>
              <a:pPr>
                <a:defRPr/>
              </a:pPr>
              <a:t>‹#›</a:t>
            </a:fld>
            <a:endParaRPr lang="en-US" altLang="zh-CN"/>
          </a:p>
        </p:txBody>
      </p:sp>
    </p:spTree>
    <p:extLst>
      <p:ext uri="{BB962C8B-B14F-4D97-AF65-F5344CB8AC3E}">
        <p14:creationId xmlns="" xmlns:p14="http://schemas.microsoft.com/office/powerpoint/2010/main" val="1712487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8"/>
          <p:cNvSpPr>
            <a:spLocks noGrp="1" noChangeArrowheads="1"/>
          </p:cNvSpPr>
          <p:nvPr>
            <p:ph type="dt" sz="half" idx="10"/>
          </p:nvPr>
        </p:nvSpPr>
        <p:spPr>
          <a:ln/>
        </p:spPr>
        <p:txBody>
          <a:bodyPr/>
          <a:lstStyle>
            <a:lvl1pPr>
              <a:defRPr/>
            </a:lvl1pPr>
          </a:lstStyle>
          <a:p>
            <a:pPr>
              <a:defRPr/>
            </a:pPr>
            <a:fld id="{D1DD3270-2927-446C-9038-4C82183F2549}" type="datetime1">
              <a:rPr lang="en-US"/>
              <a:pPr>
                <a:defRPr/>
              </a:pPr>
              <a:t>1/15/2018</a:t>
            </a:fld>
            <a:endParaRPr lang="en-US" altLang="zh-CN"/>
          </a:p>
        </p:txBody>
      </p:sp>
      <p:sp>
        <p:nvSpPr>
          <p:cNvPr id="4" name="Rectangle 9"/>
          <p:cNvSpPr>
            <a:spLocks noGrp="1" noChangeArrowheads="1"/>
          </p:cNvSpPr>
          <p:nvPr>
            <p:ph type="sldNum" sz="quarter" idx="11"/>
          </p:nvPr>
        </p:nvSpPr>
        <p:spPr>
          <a:ln/>
        </p:spPr>
        <p:txBody>
          <a:bodyPr/>
          <a:lstStyle>
            <a:lvl1pPr>
              <a:defRPr/>
            </a:lvl1pPr>
          </a:lstStyle>
          <a:p>
            <a:pPr>
              <a:defRPr/>
            </a:pPr>
            <a:r>
              <a:rPr lang="en-US" altLang="zh-CN"/>
              <a:t>P </a:t>
            </a:r>
            <a:fld id="{DCEF83A8-3C55-49F8-B8B2-446BA4339560}" type="slidenum">
              <a:rPr lang="en-US" altLang="zh-CN"/>
              <a:pPr>
                <a:defRPr/>
              </a:pPr>
              <a:t>‹#›</a:t>
            </a:fld>
            <a:endParaRPr lang="en-US" altLang="zh-CN"/>
          </a:p>
        </p:txBody>
      </p:sp>
    </p:spTree>
    <p:extLst>
      <p:ext uri="{BB962C8B-B14F-4D97-AF65-F5344CB8AC3E}">
        <p14:creationId xmlns="" xmlns:p14="http://schemas.microsoft.com/office/powerpoint/2010/main" val="16822838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fld id="{76705956-644D-40FF-AAA6-E8845C591539}" type="datetime1">
              <a:rPr lang="en-US"/>
              <a:pPr>
                <a:defRPr/>
              </a:pPr>
              <a:t>1/15/2018</a:t>
            </a:fld>
            <a:endParaRPr lang="en-US" altLang="zh-CN"/>
          </a:p>
        </p:txBody>
      </p:sp>
      <p:sp>
        <p:nvSpPr>
          <p:cNvPr id="3" name="Rectangle 9"/>
          <p:cNvSpPr>
            <a:spLocks noGrp="1" noChangeArrowheads="1"/>
          </p:cNvSpPr>
          <p:nvPr>
            <p:ph type="sldNum" sz="quarter" idx="11"/>
          </p:nvPr>
        </p:nvSpPr>
        <p:spPr>
          <a:ln/>
        </p:spPr>
        <p:txBody>
          <a:bodyPr/>
          <a:lstStyle>
            <a:lvl1pPr>
              <a:defRPr/>
            </a:lvl1pPr>
          </a:lstStyle>
          <a:p>
            <a:pPr>
              <a:defRPr/>
            </a:pPr>
            <a:r>
              <a:rPr lang="en-US" altLang="zh-CN"/>
              <a:t>P </a:t>
            </a:r>
            <a:fld id="{6530D302-F454-4733-91AE-9CEC79BD3C2C}" type="slidenum">
              <a:rPr lang="en-US" altLang="zh-CN"/>
              <a:pPr>
                <a:defRPr/>
              </a:pPr>
              <a:t>‹#›</a:t>
            </a:fld>
            <a:endParaRPr lang="en-US" altLang="zh-CN"/>
          </a:p>
        </p:txBody>
      </p:sp>
    </p:spTree>
    <p:extLst>
      <p:ext uri="{BB962C8B-B14F-4D97-AF65-F5344CB8AC3E}">
        <p14:creationId xmlns="" xmlns:p14="http://schemas.microsoft.com/office/powerpoint/2010/main" val="6203160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fld id="{39F94AE2-1B6C-4967-B1F3-4D09EBBADFDC}" type="datetime1">
              <a:rPr lang="en-US"/>
              <a:pPr>
                <a:defRPr/>
              </a:pPr>
              <a:t>1/15/2018</a:t>
            </a:fld>
            <a:endParaRPr lang="en-US" altLang="zh-CN"/>
          </a:p>
        </p:txBody>
      </p:sp>
      <p:sp>
        <p:nvSpPr>
          <p:cNvPr id="6" name="Rectangle 9"/>
          <p:cNvSpPr>
            <a:spLocks noGrp="1" noChangeArrowheads="1"/>
          </p:cNvSpPr>
          <p:nvPr>
            <p:ph type="sldNum" sz="quarter" idx="11"/>
          </p:nvPr>
        </p:nvSpPr>
        <p:spPr>
          <a:ln/>
        </p:spPr>
        <p:txBody>
          <a:bodyPr/>
          <a:lstStyle>
            <a:lvl1pPr>
              <a:defRPr/>
            </a:lvl1pPr>
          </a:lstStyle>
          <a:p>
            <a:pPr>
              <a:defRPr/>
            </a:pPr>
            <a:r>
              <a:rPr lang="en-US" altLang="zh-CN"/>
              <a:t>P </a:t>
            </a:r>
            <a:fld id="{2786777B-9681-4347-A9A8-248AEF9678C9}" type="slidenum">
              <a:rPr lang="en-US" altLang="zh-CN"/>
              <a:pPr>
                <a:defRPr/>
              </a:pPr>
              <a:t>‹#›</a:t>
            </a:fld>
            <a:endParaRPr lang="en-US" altLang="zh-CN"/>
          </a:p>
        </p:txBody>
      </p:sp>
    </p:spTree>
    <p:extLst>
      <p:ext uri="{BB962C8B-B14F-4D97-AF65-F5344CB8AC3E}">
        <p14:creationId xmlns="" xmlns:p14="http://schemas.microsoft.com/office/powerpoint/2010/main" val="4292761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8"/>
          <p:cNvSpPr>
            <a:spLocks noGrp="1" noChangeArrowheads="1"/>
          </p:cNvSpPr>
          <p:nvPr>
            <p:ph type="dt" sz="half" idx="10"/>
          </p:nvPr>
        </p:nvSpPr>
        <p:spPr>
          <a:ln/>
        </p:spPr>
        <p:txBody>
          <a:bodyPr/>
          <a:lstStyle>
            <a:lvl1pPr>
              <a:defRPr/>
            </a:lvl1pPr>
          </a:lstStyle>
          <a:p>
            <a:pPr>
              <a:defRPr/>
            </a:pPr>
            <a:fld id="{CED7A74A-3DA7-47A8-BF58-D68EE8BED4F0}" type="datetime1">
              <a:rPr lang="en-US"/>
              <a:pPr>
                <a:defRPr/>
              </a:pPr>
              <a:t>1/15/2018</a:t>
            </a:fld>
            <a:endParaRPr lang="en-US" altLang="zh-CN"/>
          </a:p>
        </p:txBody>
      </p:sp>
      <p:sp>
        <p:nvSpPr>
          <p:cNvPr id="5" name="Rectangle 9"/>
          <p:cNvSpPr>
            <a:spLocks noGrp="1" noChangeArrowheads="1"/>
          </p:cNvSpPr>
          <p:nvPr>
            <p:ph type="sldNum" sz="quarter" idx="11"/>
          </p:nvPr>
        </p:nvSpPr>
        <p:spPr>
          <a:ln/>
        </p:spPr>
        <p:txBody>
          <a:bodyPr/>
          <a:lstStyle>
            <a:lvl1pPr>
              <a:defRPr/>
            </a:lvl1pPr>
          </a:lstStyle>
          <a:p>
            <a:pPr>
              <a:defRPr/>
            </a:pPr>
            <a:r>
              <a:rPr lang="en-US" altLang="zh-CN"/>
              <a:t>P </a:t>
            </a:r>
            <a:fld id="{5262B610-4F69-40F2-82A8-D1244DE71A01}"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fld id="{E75210DE-2D11-4E02-8AC5-2008CE53EAA8}" type="datetime1">
              <a:rPr lang="en-US"/>
              <a:pPr>
                <a:defRPr/>
              </a:pPr>
              <a:t>1/15/2018</a:t>
            </a:fld>
            <a:endParaRPr lang="en-US" altLang="zh-CN"/>
          </a:p>
        </p:txBody>
      </p:sp>
      <p:sp>
        <p:nvSpPr>
          <p:cNvPr id="6" name="Rectangle 9"/>
          <p:cNvSpPr>
            <a:spLocks noGrp="1" noChangeArrowheads="1"/>
          </p:cNvSpPr>
          <p:nvPr>
            <p:ph type="sldNum" sz="quarter" idx="11"/>
          </p:nvPr>
        </p:nvSpPr>
        <p:spPr>
          <a:ln/>
        </p:spPr>
        <p:txBody>
          <a:bodyPr/>
          <a:lstStyle>
            <a:lvl1pPr>
              <a:defRPr/>
            </a:lvl1pPr>
          </a:lstStyle>
          <a:p>
            <a:pPr>
              <a:defRPr/>
            </a:pPr>
            <a:r>
              <a:rPr lang="en-US" altLang="zh-CN"/>
              <a:t>P </a:t>
            </a:r>
            <a:fld id="{0143534F-7C7D-4060-AC00-33209E18283E}" type="slidenum">
              <a:rPr lang="en-US" altLang="zh-CN"/>
              <a:pPr>
                <a:defRPr/>
              </a:pPr>
              <a:t>‹#›</a:t>
            </a:fld>
            <a:endParaRPr lang="en-US" altLang="zh-CN"/>
          </a:p>
        </p:txBody>
      </p:sp>
    </p:spTree>
    <p:extLst>
      <p:ext uri="{BB962C8B-B14F-4D97-AF65-F5344CB8AC3E}">
        <p14:creationId xmlns="" xmlns:p14="http://schemas.microsoft.com/office/powerpoint/2010/main" val="9202343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8"/>
          <p:cNvSpPr>
            <a:spLocks noGrp="1" noChangeArrowheads="1"/>
          </p:cNvSpPr>
          <p:nvPr>
            <p:ph type="dt" sz="half" idx="10"/>
          </p:nvPr>
        </p:nvSpPr>
        <p:spPr>
          <a:ln/>
        </p:spPr>
        <p:txBody>
          <a:bodyPr/>
          <a:lstStyle>
            <a:lvl1pPr>
              <a:defRPr/>
            </a:lvl1pPr>
          </a:lstStyle>
          <a:p>
            <a:pPr>
              <a:defRPr/>
            </a:pPr>
            <a:fld id="{4895BA60-8006-4FC7-BECE-C72230020F6E}" type="datetime1">
              <a:rPr lang="en-US"/>
              <a:pPr>
                <a:defRPr/>
              </a:pPr>
              <a:t>1/15/2018</a:t>
            </a:fld>
            <a:endParaRPr lang="en-US" altLang="zh-CN"/>
          </a:p>
        </p:txBody>
      </p:sp>
      <p:sp>
        <p:nvSpPr>
          <p:cNvPr id="5" name="Rectangle 9"/>
          <p:cNvSpPr>
            <a:spLocks noGrp="1" noChangeArrowheads="1"/>
          </p:cNvSpPr>
          <p:nvPr>
            <p:ph type="sldNum" sz="quarter" idx="11"/>
          </p:nvPr>
        </p:nvSpPr>
        <p:spPr>
          <a:ln/>
        </p:spPr>
        <p:txBody>
          <a:bodyPr/>
          <a:lstStyle>
            <a:lvl1pPr>
              <a:defRPr/>
            </a:lvl1pPr>
          </a:lstStyle>
          <a:p>
            <a:pPr>
              <a:defRPr/>
            </a:pPr>
            <a:r>
              <a:rPr lang="en-US" altLang="zh-CN"/>
              <a:t>P </a:t>
            </a:r>
            <a:fld id="{1446EE21-FFFD-4D52-9E9F-0F3BDAD6A438}" type="slidenum">
              <a:rPr lang="en-US" altLang="zh-CN"/>
              <a:pPr>
                <a:defRPr/>
              </a:pPr>
              <a:t>‹#›</a:t>
            </a:fld>
            <a:endParaRPr lang="en-US" altLang="zh-CN"/>
          </a:p>
        </p:txBody>
      </p:sp>
      <p:sp>
        <p:nvSpPr>
          <p:cNvPr id="6" name="标题 5"/>
          <p:cNvSpPr>
            <a:spLocks noGrp="1"/>
          </p:cNvSpPr>
          <p:nvPr>
            <p:ph type="title"/>
          </p:nvPr>
        </p:nvSpPr>
        <p:spPr/>
        <p:txBody>
          <a:bodyPr/>
          <a:lstStyle/>
          <a:p>
            <a:r>
              <a:rPr lang="zh-CN" altLang="en-US"/>
              <a:t>单击此处编辑母版标题样式</a:t>
            </a:r>
          </a:p>
        </p:txBody>
      </p:sp>
    </p:spTree>
    <p:extLst>
      <p:ext uri="{BB962C8B-B14F-4D97-AF65-F5344CB8AC3E}">
        <p14:creationId xmlns="" xmlns:p14="http://schemas.microsoft.com/office/powerpoint/2010/main" val="33138211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4513" y="115888"/>
            <a:ext cx="2141537" cy="63373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68313" y="115888"/>
            <a:ext cx="6273800" cy="63373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8"/>
          <p:cNvSpPr>
            <a:spLocks noGrp="1" noChangeArrowheads="1"/>
          </p:cNvSpPr>
          <p:nvPr>
            <p:ph type="dt" sz="half" idx="10"/>
          </p:nvPr>
        </p:nvSpPr>
        <p:spPr>
          <a:ln/>
        </p:spPr>
        <p:txBody>
          <a:bodyPr/>
          <a:lstStyle>
            <a:lvl1pPr>
              <a:defRPr/>
            </a:lvl1pPr>
          </a:lstStyle>
          <a:p>
            <a:pPr>
              <a:defRPr/>
            </a:pPr>
            <a:fld id="{ECFFB2E5-2E78-4E6B-8A43-6249DE8C1E6D}" type="datetime1">
              <a:rPr lang="en-US"/>
              <a:pPr>
                <a:defRPr/>
              </a:pPr>
              <a:t>1/15/2018</a:t>
            </a:fld>
            <a:endParaRPr lang="en-US" altLang="zh-CN"/>
          </a:p>
        </p:txBody>
      </p:sp>
      <p:sp>
        <p:nvSpPr>
          <p:cNvPr id="5" name="Rectangle 9"/>
          <p:cNvSpPr>
            <a:spLocks noGrp="1" noChangeArrowheads="1"/>
          </p:cNvSpPr>
          <p:nvPr>
            <p:ph type="sldNum" sz="quarter" idx="11"/>
          </p:nvPr>
        </p:nvSpPr>
        <p:spPr>
          <a:ln/>
        </p:spPr>
        <p:txBody>
          <a:bodyPr/>
          <a:lstStyle>
            <a:lvl1pPr>
              <a:defRPr/>
            </a:lvl1pPr>
          </a:lstStyle>
          <a:p>
            <a:pPr>
              <a:defRPr/>
            </a:pPr>
            <a:r>
              <a:rPr lang="en-US" altLang="zh-CN"/>
              <a:t>P </a:t>
            </a:r>
            <a:fld id="{B8BEF28F-19CD-43EE-9F99-1E03FB9DBF6B}" type="slidenum">
              <a:rPr lang="en-US" altLang="zh-CN"/>
              <a:pPr>
                <a:defRPr/>
              </a:pPr>
              <a:t>‹#›</a:t>
            </a:fld>
            <a:endParaRPr lang="en-US" altLang="zh-CN"/>
          </a:p>
        </p:txBody>
      </p:sp>
    </p:spTree>
    <p:extLst>
      <p:ext uri="{BB962C8B-B14F-4D97-AF65-F5344CB8AC3E}">
        <p14:creationId xmlns="" xmlns:p14="http://schemas.microsoft.com/office/powerpoint/2010/main" val="2891337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84"/>
          <p:cNvSpPr>
            <a:spLocks noChangeArrowheads="1"/>
          </p:cNvSpPr>
          <p:nvPr userDrawn="1"/>
        </p:nvSpPr>
        <p:spPr bwMode="auto">
          <a:xfrm>
            <a:off x="6877050" y="0"/>
            <a:ext cx="2266950" cy="6858000"/>
          </a:xfrm>
          <a:prstGeom prst="rect">
            <a:avLst/>
          </a:prstGeom>
          <a:solidFill>
            <a:srgbClr val="626675"/>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5" name="Rectangle 56"/>
          <p:cNvSpPr>
            <a:spLocks noChangeArrowheads="1"/>
          </p:cNvSpPr>
          <p:nvPr userDrawn="1"/>
        </p:nvSpPr>
        <p:spPr bwMode="auto">
          <a:xfrm>
            <a:off x="0" y="0"/>
            <a:ext cx="6804025" cy="4868863"/>
          </a:xfrm>
          <a:prstGeom prst="rect">
            <a:avLst/>
          </a:prstGeom>
          <a:solidFill>
            <a:srgbClr val="626675"/>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6" name="Rectangle 76"/>
          <p:cNvSpPr>
            <a:spLocks noChangeArrowheads="1"/>
          </p:cNvSpPr>
          <p:nvPr userDrawn="1"/>
        </p:nvSpPr>
        <p:spPr bwMode="auto">
          <a:xfrm>
            <a:off x="6877050" y="0"/>
            <a:ext cx="2266950" cy="6858000"/>
          </a:xfrm>
          <a:prstGeom prst="rect">
            <a:avLst/>
          </a:prstGeom>
          <a:solidFill>
            <a:srgbClr val="DCE6E6">
              <a:alpha val="50195"/>
            </a:srgbClr>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7" name="Text Box 43"/>
          <p:cNvSpPr txBox="1">
            <a:spLocks noChangeArrowheads="1"/>
          </p:cNvSpPr>
          <p:nvPr userDrawn="1"/>
        </p:nvSpPr>
        <p:spPr bwMode="auto">
          <a:xfrm>
            <a:off x="7032625" y="6529388"/>
            <a:ext cx="1943100" cy="212725"/>
          </a:xfrm>
          <a:prstGeom prst="rect">
            <a:avLst/>
          </a:prstGeom>
          <a:noFill/>
          <a:ln>
            <a:noFill/>
          </a:ln>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50000"/>
              </a:spcBef>
              <a:spcAft>
                <a:spcPct val="0"/>
              </a:spcAft>
              <a:defRPr/>
            </a:pPr>
            <a:r>
              <a:rPr lang="en-US" altLang="zh-CN" sz="1400" b="1">
                <a:solidFill>
                  <a:srgbClr val="FFFFFF"/>
                </a:solidFill>
                <a:latin typeface="Helvetica" panose="020B0604020202020204" pitchFamily="34" charset="0"/>
              </a:rPr>
              <a:t>www.galaxywind.com</a:t>
            </a:r>
          </a:p>
        </p:txBody>
      </p:sp>
      <p:pic>
        <p:nvPicPr>
          <p:cNvPr id="8" name="Picture 75" descr="logoU432底变化"/>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539750" y="227013"/>
            <a:ext cx="1216025" cy="500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ectangle 87"/>
          <p:cNvSpPr>
            <a:spLocks noChangeArrowheads="1"/>
          </p:cNvSpPr>
          <p:nvPr userDrawn="1"/>
        </p:nvSpPr>
        <p:spPr bwMode="auto">
          <a:xfrm>
            <a:off x="-3175" y="4076700"/>
            <a:ext cx="360363" cy="2781300"/>
          </a:xfrm>
          <a:prstGeom prst="rect">
            <a:avLst/>
          </a:prstGeom>
          <a:solidFill>
            <a:srgbClr val="626675"/>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 name="Rectangle 67"/>
          <p:cNvSpPr>
            <a:spLocks noChangeArrowheads="1"/>
          </p:cNvSpPr>
          <p:nvPr userDrawn="1"/>
        </p:nvSpPr>
        <p:spPr bwMode="auto">
          <a:xfrm>
            <a:off x="1588" y="0"/>
            <a:ext cx="358775" cy="6858000"/>
          </a:xfrm>
          <a:prstGeom prst="rect">
            <a:avLst/>
          </a:prstGeom>
          <a:solidFill>
            <a:srgbClr val="DCE6E6">
              <a:alpha val="50195"/>
            </a:srgbClr>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1" name="Rectangle 95"/>
          <p:cNvSpPr>
            <a:spLocks noChangeArrowheads="1"/>
          </p:cNvSpPr>
          <p:nvPr userDrawn="1"/>
        </p:nvSpPr>
        <p:spPr bwMode="auto">
          <a:xfrm>
            <a:off x="0" y="971550"/>
            <a:ext cx="9144000" cy="107950"/>
          </a:xfrm>
          <a:prstGeom prst="rect">
            <a:avLst/>
          </a:prstGeom>
          <a:solidFill>
            <a:srgbClr val="DCE6E6">
              <a:alpha val="50195"/>
            </a:srgbClr>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2" name="Rectangle 98"/>
          <p:cNvSpPr>
            <a:spLocks noChangeArrowheads="1"/>
          </p:cNvSpPr>
          <p:nvPr userDrawn="1"/>
        </p:nvSpPr>
        <p:spPr bwMode="auto">
          <a:xfrm rot="5400000">
            <a:off x="3411538" y="3392487"/>
            <a:ext cx="6858000" cy="73025"/>
          </a:xfrm>
          <a:prstGeom prst="rect">
            <a:avLst/>
          </a:prstGeom>
          <a:solidFill>
            <a:schemeClr val="bg1"/>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pic>
        <p:nvPicPr>
          <p:cNvPr id="13" name="Picture 99" descr="选中2修改800X531"/>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6877050" y="4876800"/>
            <a:ext cx="2266950" cy="150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468313" y="1196975"/>
            <a:ext cx="6191250" cy="3311525"/>
          </a:xfrm>
          <a:ln algn="ctr"/>
        </p:spPr>
        <p:txBody>
          <a:bodyPr/>
          <a:lstStyle>
            <a:lvl1pPr algn="l">
              <a:defRPr/>
            </a:lvl1pPr>
          </a:lstStyle>
          <a:p>
            <a:r>
              <a:rPr lang="en-US" altLang="zh-CN"/>
              <a:t>Click to edit Master title style</a:t>
            </a:r>
          </a:p>
        </p:txBody>
      </p:sp>
      <p:sp>
        <p:nvSpPr>
          <p:cNvPr id="3075" name="Rectangle 3"/>
          <p:cNvSpPr>
            <a:spLocks noGrp="1" noChangeArrowheads="1"/>
          </p:cNvSpPr>
          <p:nvPr>
            <p:ph type="subTitle" idx="1"/>
          </p:nvPr>
        </p:nvSpPr>
        <p:spPr>
          <a:xfrm>
            <a:off x="468313" y="5013325"/>
            <a:ext cx="6191250" cy="1368425"/>
          </a:xfrm>
          <a:ln algn="ctr"/>
        </p:spPr>
        <p:txBody>
          <a:bodyPr/>
          <a:lstStyle>
            <a:lvl1pPr marL="0" indent="0">
              <a:spcBef>
                <a:spcPct val="0"/>
              </a:spcBef>
              <a:defRPr sz="2800"/>
            </a:lvl1pPr>
          </a:lstStyle>
          <a:p>
            <a:r>
              <a:rPr lang="en-US" altLang="zh-CN" dirty="0"/>
              <a:t>Click to edit Master subtitle style</a:t>
            </a:r>
          </a:p>
          <a:p>
            <a:endParaRPr lang="en-US" altLang="zh-CN" dirty="0"/>
          </a:p>
        </p:txBody>
      </p:sp>
      <p:sp>
        <p:nvSpPr>
          <p:cNvPr id="14" name="Rectangle 4"/>
          <p:cNvSpPr>
            <a:spLocks noGrp="1" noChangeArrowheads="1"/>
          </p:cNvSpPr>
          <p:nvPr>
            <p:ph type="dt" sz="half" idx="10"/>
          </p:nvPr>
        </p:nvSpPr>
        <p:spPr/>
        <p:txBody>
          <a:bodyPr/>
          <a:lstStyle>
            <a:lvl1pPr>
              <a:defRPr/>
            </a:lvl1pPr>
          </a:lstStyle>
          <a:p>
            <a:pPr>
              <a:defRPr/>
            </a:pPr>
            <a:fld id="{946C6EC8-123D-48D8-B7B5-856976B60731}" type="datetime1">
              <a:rPr lang="en-US"/>
              <a:pPr>
                <a:defRPr/>
              </a:pPr>
              <a:t>1/15/2018</a:t>
            </a:fld>
            <a:endParaRPr lang="en-US" altLang="zh-CN"/>
          </a:p>
        </p:txBody>
      </p:sp>
      <p:sp>
        <p:nvSpPr>
          <p:cNvPr id="15" name="Rectangle 73"/>
          <p:cNvSpPr>
            <a:spLocks noGrp="1" noChangeArrowheads="1"/>
          </p:cNvSpPr>
          <p:nvPr>
            <p:ph type="sldNum" sz="quarter" idx="11"/>
          </p:nvPr>
        </p:nvSpPr>
        <p:spPr/>
        <p:txBody>
          <a:bodyPr/>
          <a:lstStyle>
            <a:lvl1pPr>
              <a:defRPr/>
            </a:lvl1pPr>
          </a:lstStyle>
          <a:p>
            <a:pPr>
              <a:defRPr/>
            </a:pPr>
            <a:r>
              <a:rPr lang="en-US" altLang="zh-CN"/>
              <a:t>P </a:t>
            </a:r>
            <a:fld id="{A2672A4E-32EB-4DAE-B1D3-070C97517DBF}" type="slidenum">
              <a:rPr lang="en-US" altLang="zh-CN"/>
              <a:pPr>
                <a:defRPr/>
              </a:pPr>
              <a:t>‹#›</a:t>
            </a:fld>
            <a:endParaRPr lang="en-US" altLang="zh-CN"/>
          </a:p>
        </p:txBody>
      </p:sp>
    </p:spTree>
    <p:extLst>
      <p:ext uri="{BB962C8B-B14F-4D97-AF65-F5344CB8AC3E}">
        <p14:creationId xmlns="" xmlns:p14="http://schemas.microsoft.com/office/powerpoint/2010/main" val="11259258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4"/>
          <p:cNvSpPr>
            <a:spLocks noGrp="1" noChangeArrowheads="1"/>
          </p:cNvSpPr>
          <p:nvPr>
            <p:ph type="dt" sz="half" idx="10"/>
          </p:nvPr>
        </p:nvSpPr>
        <p:spPr>
          <a:ln/>
        </p:spPr>
        <p:txBody>
          <a:bodyPr/>
          <a:lstStyle>
            <a:lvl1pPr>
              <a:defRPr/>
            </a:lvl1pPr>
          </a:lstStyle>
          <a:p>
            <a:pPr>
              <a:defRPr/>
            </a:pPr>
            <a:fld id="{DC4B9BE3-F94A-4904-8AC8-B1D5316357AC}" type="datetime1">
              <a:rPr lang="en-US"/>
              <a:pPr>
                <a:defRPr/>
              </a:pPr>
              <a:t>1/15/2018</a:t>
            </a:fld>
            <a:endParaRPr lang="en-US" altLang="zh-CN"/>
          </a:p>
        </p:txBody>
      </p:sp>
      <p:sp>
        <p:nvSpPr>
          <p:cNvPr id="5" name="Rectangle 45"/>
          <p:cNvSpPr>
            <a:spLocks noGrp="1" noChangeArrowheads="1"/>
          </p:cNvSpPr>
          <p:nvPr>
            <p:ph type="sldNum" sz="quarter" idx="11"/>
          </p:nvPr>
        </p:nvSpPr>
        <p:spPr>
          <a:ln/>
        </p:spPr>
        <p:txBody>
          <a:bodyPr/>
          <a:lstStyle>
            <a:lvl1pPr>
              <a:defRPr/>
            </a:lvl1pPr>
          </a:lstStyle>
          <a:p>
            <a:pPr>
              <a:defRPr/>
            </a:pPr>
            <a:r>
              <a:rPr lang="en-US" altLang="zh-CN"/>
              <a:t>P </a:t>
            </a:r>
            <a:fld id="{EED3743F-41EA-4DBF-8907-7D377D8FECB9}" type="slidenum">
              <a:rPr lang="en-US" altLang="zh-CN"/>
              <a:pPr>
                <a:defRPr/>
              </a:pPr>
              <a:t>‹#›</a:t>
            </a:fld>
            <a:endParaRPr lang="en-US" altLang="zh-CN"/>
          </a:p>
        </p:txBody>
      </p:sp>
    </p:spTree>
    <p:extLst>
      <p:ext uri="{BB962C8B-B14F-4D97-AF65-F5344CB8AC3E}">
        <p14:creationId xmlns="" xmlns:p14="http://schemas.microsoft.com/office/powerpoint/2010/main" val="16115085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solidFill>
                  <a:srgbClr val="707F86"/>
                </a:solidFill>
              </a:defRPr>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Rectangle 44"/>
          <p:cNvSpPr>
            <a:spLocks noGrp="1" noChangeArrowheads="1"/>
          </p:cNvSpPr>
          <p:nvPr>
            <p:ph type="dt" sz="half" idx="10"/>
          </p:nvPr>
        </p:nvSpPr>
        <p:spPr>
          <a:ln/>
        </p:spPr>
        <p:txBody>
          <a:bodyPr/>
          <a:lstStyle>
            <a:lvl1pPr>
              <a:defRPr/>
            </a:lvl1pPr>
          </a:lstStyle>
          <a:p>
            <a:pPr>
              <a:defRPr/>
            </a:pPr>
            <a:fld id="{20DCF055-EA8B-4FE9-9278-56C4F714293C}" type="datetime1">
              <a:rPr lang="en-US"/>
              <a:pPr>
                <a:defRPr/>
              </a:pPr>
              <a:t>1/15/2018</a:t>
            </a:fld>
            <a:endParaRPr lang="en-US" altLang="zh-CN"/>
          </a:p>
        </p:txBody>
      </p:sp>
      <p:sp>
        <p:nvSpPr>
          <p:cNvPr id="5" name="Rectangle 45"/>
          <p:cNvSpPr>
            <a:spLocks noGrp="1" noChangeArrowheads="1"/>
          </p:cNvSpPr>
          <p:nvPr>
            <p:ph type="sldNum" sz="quarter" idx="11"/>
          </p:nvPr>
        </p:nvSpPr>
        <p:spPr>
          <a:ln/>
        </p:spPr>
        <p:txBody>
          <a:bodyPr/>
          <a:lstStyle>
            <a:lvl1pPr>
              <a:defRPr/>
            </a:lvl1pPr>
          </a:lstStyle>
          <a:p>
            <a:pPr>
              <a:defRPr/>
            </a:pPr>
            <a:r>
              <a:rPr lang="en-US" altLang="zh-CN"/>
              <a:t>P </a:t>
            </a:r>
            <a:fld id="{B557487D-2596-4929-92F1-F9924BBD85E7}" type="slidenum">
              <a:rPr lang="en-US" altLang="zh-CN"/>
              <a:pPr>
                <a:defRPr/>
              </a:pPr>
              <a:t>‹#›</a:t>
            </a:fld>
            <a:endParaRPr lang="en-US" altLang="zh-CN"/>
          </a:p>
        </p:txBody>
      </p:sp>
    </p:spTree>
    <p:extLst>
      <p:ext uri="{BB962C8B-B14F-4D97-AF65-F5344CB8AC3E}">
        <p14:creationId xmlns="" xmlns:p14="http://schemas.microsoft.com/office/powerpoint/2010/main" val="40704683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196975"/>
            <a:ext cx="42068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27588" y="1196975"/>
            <a:ext cx="4208462"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4"/>
          <p:cNvSpPr>
            <a:spLocks noGrp="1" noChangeArrowheads="1"/>
          </p:cNvSpPr>
          <p:nvPr>
            <p:ph type="dt" sz="half" idx="10"/>
          </p:nvPr>
        </p:nvSpPr>
        <p:spPr>
          <a:ln/>
        </p:spPr>
        <p:txBody>
          <a:bodyPr/>
          <a:lstStyle>
            <a:lvl1pPr>
              <a:defRPr/>
            </a:lvl1pPr>
          </a:lstStyle>
          <a:p>
            <a:pPr>
              <a:defRPr/>
            </a:pPr>
            <a:fld id="{34977513-FAA6-44E6-906D-4A3DEF086C17}" type="datetime1">
              <a:rPr lang="en-US"/>
              <a:pPr>
                <a:defRPr/>
              </a:pPr>
              <a:t>1/15/2018</a:t>
            </a:fld>
            <a:endParaRPr lang="en-US" altLang="zh-CN"/>
          </a:p>
        </p:txBody>
      </p:sp>
      <p:sp>
        <p:nvSpPr>
          <p:cNvPr id="6" name="Rectangle 45"/>
          <p:cNvSpPr>
            <a:spLocks noGrp="1" noChangeArrowheads="1"/>
          </p:cNvSpPr>
          <p:nvPr>
            <p:ph type="sldNum" sz="quarter" idx="11"/>
          </p:nvPr>
        </p:nvSpPr>
        <p:spPr>
          <a:ln/>
        </p:spPr>
        <p:txBody>
          <a:bodyPr/>
          <a:lstStyle>
            <a:lvl1pPr>
              <a:defRPr/>
            </a:lvl1pPr>
          </a:lstStyle>
          <a:p>
            <a:pPr>
              <a:defRPr/>
            </a:pPr>
            <a:r>
              <a:rPr lang="en-US" altLang="zh-CN"/>
              <a:t>P </a:t>
            </a:r>
            <a:fld id="{742F977A-80B3-481E-882F-3FD2A6AFBC8F}" type="slidenum">
              <a:rPr lang="en-US" altLang="zh-CN"/>
              <a:pPr>
                <a:defRPr/>
              </a:pPr>
              <a:t>‹#›</a:t>
            </a:fld>
            <a:endParaRPr lang="en-US" altLang="zh-CN"/>
          </a:p>
        </p:txBody>
      </p:sp>
    </p:spTree>
    <p:extLst>
      <p:ext uri="{BB962C8B-B14F-4D97-AF65-F5344CB8AC3E}">
        <p14:creationId xmlns="" xmlns:p14="http://schemas.microsoft.com/office/powerpoint/2010/main" val="22089932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4"/>
          <p:cNvSpPr>
            <a:spLocks noGrp="1" noChangeArrowheads="1"/>
          </p:cNvSpPr>
          <p:nvPr>
            <p:ph type="dt" sz="half" idx="10"/>
          </p:nvPr>
        </p:nvSpPr>
        <p:spPr>
          <a:ln/>
        </p:spPr>
        <p:txBody>
          <a:bodyPr/>
          <a:lstStyle>
            <a:lvl1pPr>
              <a:defRPr/>
            </a:lvl1pPr>
          </a:lstStyle>
          <a:p>
            <a:pPr>
              <a:defRPr/>
            </a:pPr>
            <a:fld id="{1F3460DB-8D7E-4479-8C98-E16FE58A751B}" type="datetime1">
              <a:rPr lang="en-US"/>
              <a:pPr>
                <a:defRPr/>
              </a:pPr>
              <a:t>1/15/2018</a:t>
            </a:fld>
            <a:endParaRPr lang="en-US" altLang="zh-CN"/>
          </a:p>
        </p:txBody>
      </p:sp>
      <p:sp>
        <p:nvSpPr>
          <p:cNvPr id="8" name="Rectangle 45"/>
          <p:cNvSpPr>
            <a:spLocks noGrp="1" noChangeArrowheads="1"/>
          </p:cNvSpPr>
          <p:nvPr>
            <p:ph type="sldNum" sz="quarter" idx="11"/>
          </p:nvPr>
        </p:nvSpPr>
        <p:spPr>
          <a:ln/>
        </p:spPr>
        <p:txBody>
          <a:bodyPr/>
          <a:lstStyle>
            <a:lvl1pPr>
              <a:defRPr/>
            </a:lvl1pPr>
          </a:lstStyle>
          <a:p>
            <a:pPr>
              <a:defRPr/>
            </a:pPr>
            <a:r>
              <a:rPr lang="en-US" altLang="zh-CN"/>
              <a:t>P </a:t>
            </a:r>
            <a:fld id="{1DA09699-58EE-4416-8A98-EB08C1C333E4}" type="slidenum">
              <a:rPr lang="en-US" altLang="zh-CN"/>
              <a:pPr>
                <a:defRPr/>
              </a:pPr>
              <a:t>‹#›</a:t>
            </a:fld>
            <a:endParaRPr lang="en-US" altLang="zh-CN"/>
          </a:p>
        </p:txBody>
      </p:sp>
    </p:spTree>
    <p:extLst>
      <p:ext uri="{BB962C8B-B14F-4D97-AF65-F5344CB8AC3E}">
        <p14:creationId xmlns="" xmlns:p14="http://schemas.microsoft.com/office/powerpoint/2010/main" val="35290039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4"/>
          <p:cNvSpPr>
            <a:spLocks noGrp="1" noChangeArrowheads="1"/>
          </p:cNvSpPr>
          <p:nvPr>
            <p:ph type="dt" sz="half" idx="10"/>
          </p:nvPr>
        </p:nvSpPr>
        <p:spPr>
          <a:ln/>
        </p:spPr>
        <p:txBody>
          <a:bodyPr/>
          <a:lstStyle>
            <a:lvl1pPr>
              <a:defRPr/>
            </a:lvl1pPr>
          </a:lstStyle>
          <a:p>
            <a:pPr>
              <a:defRPr/>
            </a:pPr>
            <a:fld id="{0F86A35F-2A5D-4A93-A487-000C420A9367}" type="datetime1">
              <a:rPr lang="en-US"/>
              <a:pPr>
                <a:defRPr/>
              </a:pPr>
              <a:t>1/15/2018</a:t>
            </a:fld>
            <a:endParaRPr lang="en-US" altLang="zh-CN"/>
          </a:p>
        </p:txBody>
      </p:sp>
      <p:sp>
        <p:nvSpPr>
          <p:cNvPr id="4" name="Rectangle 45"/>
          <p:cNvSpPr>
            <a:spLocks noGrp="1" noChangeArrowheads="1"/>
          </p:cNvSpPr>
          <p:nvPr>
            <p:ph type="sldNum" sz="quarter" idx="11"/>
          </p:nvPr>
        </p:nvSpPr>
        <p:spPr>
          <a:ln/>
        </p:spPr>
        <p:txBody>
          <a:bodyPr/>
          <a:lstStyle>
            <a:lvl1pPr>
              <a:defRPr/>
            </a:lvl1pPr>
          </a:lstStyle>
          <a:p>
            <a:pPr>
              <a:defRPr/>
            </a:pPr>
            <a:r>
              <a:rPr lang="en-US" altLang="zh-CN"/>
              <a:t>P </a:t>
            </a:r>
            <a:fld id="{29521592-7443-416E-B28C-E1449830E247}" type="slidenum">
              <a:rPr lang="en-US" altLang="zh-CN"/>
              <a:pPr>
                <a:defRPr/>
              </a:pPr>
              <a:t>‹#›</a:t>
            </a:fld>
            <a:endParaRPr lang="en-US" altLang="zh-CN"/>
          </a:p>
        </p:txBody>
      </p:sp>
    </p:spTree>
    <p:extLst>
      <p:ext uri="{BB962C8B-B14F-4D97-AF65-F5344CB8AC3E}">
        <p14:creationId xmlns="" xmlns:p14="http://schemas.microsoft.com/office/powerpoint/2010/main" val="17711575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4"/>
          <p:cNvSpPr>
            <a:spLocks noGrp="1" noChangeArrowheads="1"/>
          </p:cNvSpPr>
          <p:nvPr>
            <p:ph type="dt" sz="half" idx="10"/>
          </p:nvPr>
        </p:nvSpPr>
        <p:spPr>
          <a:ln/>
        </p:spPr>
        <p:txBody>
          <a:bodyPr/>
          <a:lstStyle>
            <a:lvl1pPr>
              <a:defRPr/>
            </a:lvl1pPr>
          </a:lstStyle>
          <a:p>
            <a:pPr>
              <a:defRPr/>
            </a:pPr>
            <a:fld id="{721D71C4-93F2-4708-9506-0899A1A6B094}" type="datetime1">
              <a:rPr lang="en-US"/>
              <a:pPr>
                <a:defRPr/>
              </a:pPr>
              <a:t>1/15/2018</a:t>
            </a:fld>
            <a:endParaRPr lang="en-US" altLang="zh-CN"/>
          </a:p>
        </p:txBody>
      </p:sp>
      <p:sp>
        <p:nvSpPr>
          <p:cNvPr id="3" name="Rectangle 45"/>
          <p:cNvSpPr>
            <a:spLocks noGrp="1" noChangeArrowheads="1"/>
          </p:cNvSpPr>
          <p:nvPr>
            <p:ph type="sldNum" sz="quarter" idx="11"/>
          </p:nvPr>
        </p:nvSpPr>
        <p:spPr>
          <a:ln/>
        </p:spPr>
        <p:txBody>
          <a:bodyPr/>
          <a:lstStyle>
            <a:lvl1pPr>
              <a:defRPr/>
            </a:lvl1pPr>
          </a:lstStyle>
          <a:p>
            <a:pPr>
              <a:defRPr/>
            </a:pPr>
            <a:r>
              <a:rPr lang="en-US" altLang="zh-CN"/>
              <a:t>P </a:t>
            </a:r>
            <a:fld id="{2885A8EA-8C01-451B-9B6B-DA470D05355E}" type="slidenum">
              <a:rPr lang="en-US" altLang="zh-CN"/>
              <a:pPr>
                <a:defRPr/>
              </a:pPr>
              <a:t>‹#›</a:t>
            </a:fld>
            <a:endParaRPr lang="en-US" altLang="zh-CN"/>
          </a:p>
        </p:txBody>
      </p:sp>
    </p:spTree>
    <p:extLst>
      <p:ext uri="{BB962C8B-B14F-4D97-AF65-F5344CB8AC3E}">
        <p14:creationId xmlns="" xmlns:p14="http://schemas.microsoft.com/office/powerpoint/2010/main" val="169511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8"/>
          <p:cNvSpPr>
            <a:spLocks noGrp="1" noChangeArrowheads="1"/>
          </p:cNvSpPr>
          <p:nvPr>
            <p:ph type="dt" sz="half" idx="10"/>
          </p:nvPr>
        </p:nvSpPr>
        <p:spPr>
          <a:ln/>
        </p:spPr>
        <p:txBody>
          <a:bodyPr/>
          <a:lstStyle>
            <a:lvl1pPr>
              <a:defRPr/>
            </a:lvl1pPr>
          </a:lstStyle>
          <a:p>
            <a:pPr>
              <a:defRPr/>
            </a:pPr>
            <a:fld id="{30AD0840-B771-48A9-804F-E1C287AEECF8}" type="datetime1">
              <a:rPr lang="en-US"/>
              <a:pPr>
                <a:defRPr/>
              </a:pPr>
              <a:t>1/15/2018</a:t>
            </a:fld>
            <a:endParaRPr lang="en-US" altLang="zh-CN"/>
          </a:p>
        </p:txBody>
      </p:sp>
      <p:sp>
        <p:nvSpPr>
          <p:cNvPr id="5" name="Rectangle 9"/>
          <p:cNvSpPr>
            <a:spLocks noGrp="1" noChangeArrowheads="1"/>
          </p:cNvSpPr>
          <p:nvPr>
            <p:ph type="sldNum" sz="quarter" idx="11"/>
          </p:nvPr>
        </p:nvSpPr>
        <p:spPr>
          <a:ln/>
        </p:spPr>
        <p:txBody>
          <a:bodyPr/>
          <a:lstStyle>
            <a:lvl1pPr>
              <a:defRPr/>
            </a:lvl1pPr>
          </a:lstStyle>
          <a:p>
            <a:pPr>
              <a:defRPr/>
            </a:pPr>
            <a:r>
              <a:rPr lang="en-US" altLang="zh-CN"/>
              <a:t>P </a:t>
            </a:r>
            <a:fld id="{8F24D245-4A55-4AF3-8D60-0082E3FDA3CC}" type="slidenum">
              <a:rPr lang="en-US" altLang="zh-CN"/>
              <a:pPr>
                <a:defRPr/>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4"/>
          <p:cNvSpPr>
            <a:spLocks noGrp="1" noChangeArrowheads="1"/>
          </p:cNvSpPr>
          <p:nvPr>
            <p:ph type="dt" sz="half" idx="10"/>
          </p:nvPr>
        </p:nvSpPr>
        <p:spPr>
          <a:ln/>
        </p:spPr>
        <p:txBody>
          <a:bodyPr/>
          <a:lstStyle>
            <a:lvl1pPr>
              <a:defRPr/>
            </a:lvl1pPr>
          </a:lstStyle>
          <a:p>
            <a:pPr>
              <a:defRPr/>
            </a:pPr>
            <a:fld id="{BC0698B4-3F3B-474C-B09F-546D34894B8F}" type="datetime1">
              <a:rPr lang="en-US"/>
              <a:pPr>
                <a:defRPr/>
              </a:pPr>
              <a:t>1/15/2018</a:t>
            </a:fld>
            <a:endParaRPr lang="en-US" altLang="zh-CN"/>
          </a:p>
        </p:txBody>
      </p:sp>
      <p:sp>
        <p:nvSpPr>
          <p:cNvPr id="6" name="Rectangle 45"/>
          <p:cNvSpPr>
            <a:spLocks noGrp="1" noChangeArrowheads="1"/>
          </p:cNvSpPr>
          <p:nvPr>
            <p:ph type="sldNum" sz="quarter" idx="11"/>
          </p:nvPr>
        </p:nvSpPr>
        <p:spPr>
          <a:ln/>
        </p:spPr>
        <p:txBody>
          <a:bodyPr/>
          <a:lstStyle>
            <a:lvl1pPr>
              <a:defRPr/>
            </a:lvl1pPr>
          </a:lstStyle>
          <a:p>
            <a:pPr>
              <a:defRPr/>
            </a:pPr>
            <a:r>
              <a:rPr lang="en-US" altLang="zh-CN"/>
              <a:t>P </a:t>
            </a:r>
            <a:fld id="{144EB5A9-C95A-4697-A29E-16CA084D7F9A}" type="slidenum">
              <a:rPr lang="en-US" altLang="zh-CN"/>
              <a:pPr>
                <a:defRPr/>
              </a:pPr>
              <a:t>‹#›</a:t>
            </a:fld>
            <a:endParaRPr lang="en-US" altLang="zh-CN"/>
          </a:p>
        </p:txBody>
      </p:sp>
    </p:spTree>
    <p:extLst>
      <p:ext uri="{BB962C8B-B14F-4D97-AF65-F5344CB8AC3E}">
        <p14:creationId xmlns="" xmlns:p14="http://schemas.microsoft.com/office/powerpoint/2010/main" val="29957479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4"/>
          <p:cNvSpPr>
            <a:spLocks noGrp="1" noChangeArrowheads="1"/>
          </p:cNvSpPr>
          <p:nvPr>
            <p:ph type="dt" sz="half" idx="10"/>
          </p:nvPr>
        </p:nvSpPr>
        <p:spPr>
          <a:ln/>
        </p:spPr>
        <p:txBody>
          <a:bodyPr/>
          <a:lstStyle>
            <a:lvl1pPr>
              <a:defRPr/>
            </a:lvl1pPr>
          </a:lstStyle>
          <a:p>
            <a:pPr>
              <a:defRPr/>
            </a:pPr>
            <a:fld id="{6F8F17CB-6DE4-4A4C-9F35-C04A2724EFF3}" type="datetime1">
              <a:rPr lang="en-US"/>
              <a:pPr>
                <a:defRPr/>
              </a:pPr>
              <a:t>1/15/2018</a:t>
            </a:fld>
            <a:endParaRPr lang="en-US" altLang="zh-CN"/>
          </a:p>
        </p:txBody>
      </p:sp>
      <p:sp>
        <p:nvSpPr>
          <p:cNvPr id="6" name="Rectangle 45"/>
          <p:cNvSpPr>
            <a:spLocks noGrp="1" noChangeArrowheads="1"/>
          </p:cNvSpPr>
          <p:nvPr>
            <p:ph type="sldNum" sz="quarter" idx="11"/>
          </p:nvPr>
        </p:nvSpPr>
        <p:spPr>
          <a:ln/>
        </p:spPr>
        <p:txBody>
          <a:bodyPr/>
          <a:lstStyle>
            <a:lvl1pPr>
              <a:defRPr/>
            </a:lvl1pPr>
          </a:lstStyle>
          <a:p>
            <a:pPr>
              <a:defRPr/>
            </a:pPr>
            <a:r>
              <a:rPr lang="en-US" altLang="zh-CN"/>
              <a:t>P </a:t>
            </a:r>
            <a:fld id="{B0CA2A46-E4D7-4F87-BD82-8402AA6779FF}" type="slidenum">
              <a:rPr lang="en-US" altLang="zh-CN"/>
              <a:pPr>
                <a:defRPr/>
              </a:pPr>
              <a:t>‹#›</a:t>
            </a:fld>
            <a:endParaRPr lang="en-US" altLang="zh-CN"/>
          </a:p>
        </p:txBody>
      </p:sp>
    </p:spTree>
    <p:extLst>
      <p:ext uri="{BB962C8B-B14F-4D97-AF65-F5344CB8AC3E}">
        <p14:creationId xmlns="" xmlns:p14="http://schemas.microsoft.com/office/powerpoint/2010/main" val="31549929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4"/>
          <p:cNvSpPr>
            <a:spLocks noGrp="1" noChangeArrowheads="1"/>
          </p:cNvSpPr>
          <p:nvPr>
            <p:ph type="dt" sz="half" idx="10"/>
          </p:nvPr>
        </p:nvSpPr>
        <p:spPr>
          <a:ln/>
        </p:spPr>
        <p:txBody>
          <a:bodyPr/>
          <a:lstStyle>
            <a:lvl1pPr>
              <a:defRPr/>
            </a:lvl1pPr>
          </a:lstStyle>
          <a:p>
            <a:pPr>
              <a:defRPr/>
            </a:pPr>
            <a:fld id="{95DD201B-7C7B-4660-B79F-66AFFB35A29A}" type="datetime1">
              <a:rPr lang="en-US"/>
              <a:pPr>
                <a:defRPr/>
              </a:pPr>
              <a:t>1/15/2018</a:t>
            </a:fld>
            <a:endParaRPr lang="en-US" altLang="zh-CN"/>
          </a:p>
        </p:txBody>
      </p:sp>
      <p:sp>
        <p:nvSpPr>
          <p:cNvPr id="5" name="Rectangle 45"/>
          <p:cNvSpPr>
            <a:spLocks noGrp="1" noChangeArrowheads="1"/>
          </p:cNvSpPr>
          <p:nvPr>
            <p:ph type="sldNum" sz="quarter" idx="11"/>
          </p:nvPr>
        </p:nvSpPr>
        <p:spPr>
          <a:ln/>
        </p:spPr>
        <p:txBody>
          <a:bodyPr/>
          <a:lstStyle>
            <a:lvl1pPr>
              <a:defRPr/>
            </a:lvl1pPr>
          </a:lstStyle>
          <a:p>
            <a:pPr>
              <a:defRPr/>
            </a:pPr>
            <a:r>
              <a:rPr lang="en-US" altLang="zh-CN"/>
              <a:t>P </a:t>
            </a:r>
            <a:fld id="{00F06D15-C1D3-44D2-B31B-C7E3467A1134}" type="slidenum">
              <a:rPr lang="en-US" altLang="zh-CN"/>
              <a:pPr>
                <a:defRPr/>
              </a:pPr>
              <a:t>‹#›</a:t>
            </a:fld>
            <a:endParaRPr lang="en-US" altLang="zh-CN"/>
          </a:p>
        </p:txBody>
      </p:sp>
    </p:spTree>
    <p:extLst>
      <p:ext uri="{BB962C8B-B14F-4D97-AF65-F5344CB8AC3E}">
        <p14:creationId xmlns="" xmlns:p14="http://schemas.microsoft.com/office/powerpoint/2010/main" val="12440866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4513" y="115888"/>
            <a:ext cx="2141537" cy="63373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115888"/>
            <a:ext cx="6273800" cy="63373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4"/>
          <p:cNvSpPr>
            <a:spLocks noGrp="1" noChangeArrowheads="1"/>
          </p:cNvSpPr>
          <p:nvPr>
            <p:ph type="dt" sz="half" idx="10"/>
          </p:nvPr>
        </p:nvSpPr>
        <p:spPr>
          <a:ln/>
        </p:spPr>
        <p:txBody>
          <a:bodyPr/>
          <a:lstStyle>
            <a:lvl1pPr>
              <a:defRPr/>
            </a:lvl1pPr>
          </a:lstStyle>
          <a:p>
            <a:pPr>
              <a:defRPr/>
            </a:pPr>
            <a:fld id="{42BE1836-E95A-4E4F-8717-27011558A984}" type="datetime1">
              <a:rPr lang="en-US"/>
              <a:pPr>
                <a:defRPr/>
              </a:pPr>
              <a:t>1/15/2018</a:t>
            </a:fld>
            <a:endParaRPr lang="en-US" altLang="zh-CN"/>
          </a:p>
        </p:txBody>
      </p:sp>
      <p:sp>
        <p:nvSpPr>
          <p:cNvPr id="5" name="Rectangle 45"/>
          <p:cNvSpPr>
            <a:spLocks noGrp="1" noChangeArrowheads="1"/>
          </p:cNvSpPr>
          <p:nvPr>
            <p:ph type="sldNum" sz="quarter" idx="11"/>
          </p:nvPr>
        </p:nvSpPr>
        <p:spPr>
          <a:ln/>
        </p:spPr>
        <p:txBody>
          <a:bodyPr/>
          <a:lstStyle>
            <a:lvl1pPr>
              <a:defRPr/>
            </a:lvl1pPr>
          </a:lstStyle>
          <a:p>
            <a:pPr>
              <a:defRPr/>
            </a:pPr>
            <a:r>
              <a:rPr lang="en-US" altLang="zh-CN"/>
              <a:t>P </a:t>
            </a:r>
            <a:fld id="{A6F65A4C-2D62-498A-9788-F9BE5C3CDE9B}" type="slidenum">
              <a:rPr lang="en-US" altLang="zh-CN"/>
              <a:pPr>
                <a:defRPr/>
              </a:pPr>
              <a:t>‹#›</a:t>
            </a:fld>
            <a:endParaRPr lang="en-US" altLang="zh-CN"/>
          </a:p>
        </p:txBody>
      </p:sp>
    </p:spTree>
    <p:extLst>
      <p:ext uri="{BB962C8B-B14F-4D97-AF65-F5344CB8AC3E}">
        <p14:creationId xmlns="" xmlns:p14="http://schemas.microsoft.com/office/powerpoint/2010/main" val="2848454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68313" y="1196975"/>
            <a:ext cx="42068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827588" y="1196975"/>
            <a:ext cx="4208462"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8"/>
          <p:cNvSpPr>
            <a:spLocks noGrp="1" noChangeArrowheads="1"/>
          </p:cNvSpPr>
          <p:nvPr>
            <p:ph type="dt" sz="half" idx="10"/>
          </p:nvPr>
        </p:nvSpPr>
        <p:spPr>
          <a:ln/>
        </p:spPr>
        <p:txBody>
          <a:bodyPr/>
          <a:lstStyle>
            <a:lvl1pPr>
              <a:defRPr/>
            </a:lvl1pPr>
          </a:lstStyle>
          <a:p>
            <a:pPr>
              <a:defRPr/>
            </a:pPr>
            <a:fld id="{9A0E41F4-A69F-44ED-BA1F-6F6D9154A373}" type="datetime1">
              <a:rPr lang="en-US"/>
              <a:pPr>
                <a:defRPr/>
              </a:pPr>
              <a:t>1/15/2018</a:t>
            </a:fld>
            <a:endParaRPr lang="en-US" altLang="zh-CN"/>
          </a:p>
        </p:txBody>
      </p:sp>
      <p:sp>
        <p:nvSpPr>
          <p:cNvPr id="6" name="Rectangle 9"/>
          <p:cNvSpPr>
            <a:spLocks noGrp="1" noChangeArrowheads="1"/>
          </p:cNvSpPr>
          <p:nvPr>
            <p:ph type="sldNum" sz="quarter" idx="11"/>
          </p:nvPr>
        </p:nvSpPr>
        <p:spPr>
          <a:ln/>
        </p:spPr>
        <p:txBody>
          <a:bodyPr/>
          <a:lstStyle>
            <a:lvl1pPr>
              <a:defRPr/>
            </a:lvl1pPr>
          </a:lstStyle>
          <a:p>
            <a:pPr>
              <a:defRPr/>
            </a:pPr>
            <a:r>
              <a:rPr lang="en-US" altLang="zh-CN"/>
              <a:t>P </a:t>
            </a:r>
            <a:fld id="{E209B6FA-F64A-4327-877D-3C184EED04D2}"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8"/>
          <p:cNvSpPr>
            <a:spLocks noGrp="1" noChangeArrowheads="1"/>
          </p:cNvSpPr>
          <p:nvPr>
            <p:ph type="dt" sz="half" idx="10"/>
          </p:nvPr>
        </p:nvSpPr>
        <p:spPr>
          <a:ln/>
        </p:spPr>
        <p:txBody>
          <a:bodyPr/>
          <a:lstStyle>
            <a:lvl1pPr>
              <a:defRPr/>
            </a:lvl1pPr>
          </a:lstStyle>
          <a:p>
            <a:pPr>
              <a:defRPr/>
            </a:pPr>
            <a:fld id="{31197A17-93E1-4088-B553-574B77E62C20}" type="datetime1">
              <a:rPr lang="en-US"/>
              <a:pPr>
                <a:defRPr/>
              </a:pPr>
              <a:t>1/15/2018</a:t>
            </a:fld>
            <a:endParaRPr lang="en-US" altLang="zh-CN"/>
          </a:p>
        </p:txBody>
      </p:sp>
      <p:sp>
        <p:nvSpPr>
          <p:cNvPr id="8" name="Rectangle 9"/>
          <p:cNvSpPr>
            <a:spLocks noGrp="1" noChangeArrowheads="1"/>
          </p:cNvSpPr>
          <p:nvPr>
            <p:ph type="sldNum" sz="quarter" idx="11"/>
          </p:nvPr>
        </p:nvSpPr>
        <p:spPr>
          <a:ln/>
        </p:spPr>
        <p:txBody>
          <a:bodyPr/>
          <a:lstStyle>
            <a:lvl1pPr>
              <a:defRPr/>
            </a:lvl1pPr>
          </a:lstStyle>
          <a:p>
            <a:pPr>
              <a:defRPr/>
            </a:pPr>
            <a:r>
              <a:rPr lang="en-US" altLang="zh-CN"/>
              <a:t>P </a:t>
            </a:r>
            <a:fld id="{EF11A956-3969-436B-9B31-6C38E8E833D1}"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8"/>
          <p:cNvSpPr>
            <a:spLocks noGrp="1" noChangeArrowheads="1"/>
          </p:cNvSpPr>
          <p:nvPr>
            <p:ph type="dt" sz="half" idx="10"/>
          </p:nvPr>
        </p:nvSpPr>
        <p:spPr>
          <a:ln/>
        </p:spPr>
        <p:txBody>
          <a:bodyPr/>
          <a:lstStyle>
            <a:lvl1pPr>
              <a:defRPr/>
            </a:lvl1pPr>
          </a:lstStyle>
          <a:p>
            <a:pPr>
              <a:defRPr/>
            </a:pPr>
            <a:fld id="{D1DD3270-2927-446C-9038-4C82183F2549}" type="datetime1">
              <a:rPr lang="en-US"/>
              <a:pPr>
                <a:defRPr/>
              </a:pPr>
              <a:t>1/15/2018</a:t>
            </a:fld>
            <a:endParaRPr lang="en-US" altLang="zh-CN"/>
          </a:p>
        </p:txBody>
      </p:sp>
      <p:sp>
        <p:nvSpPr>
          <p:cNvPr id="4" name="Rectangle 9"/>
          <p:cNvSpPr>
            <a:spLocks noGrp="1" noChangeArrowheads="1"/>
          </p:cNvSpPr>
          <p:nvPr>
            <p:ph type="sldNum" sz="quarter" idx="11"/>
          </p:nvPr>
        </p:nvSpPr>
        <p:spPr>
          <a:ln/>
        </p:spPr>
        <p:txBody>
          <a:bodyPr/>
          <a:lstStyle>
            <a:lvl1pPr>
              <a:defRPr/>
            </a:lvl1pPr>
          </a:lstStyle>
          <a:p>
            <a:pPr>
              <a:defRPr/>
            </a:pPr>
            <a:r>
              <a:rPr lang="en-US" altLang="zh-CN"/>
              <a:t>P </a:t>
            </a:r>
            <a:fld id="{DCEF83A8-3C55-49F8-B8B2-446BA4339560}"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fld id="{76705956-644D-40FF-AAA6-E8845C591539}" type="datetime1">
              <a:rPr lang="en-US"/>
              <a:pPr>
                <a:defRPr/>
              </a:pPr>
              <a:t>1/15/2018</a:t>
            </a:fld>
            <a:endParaRPr lang="en-US" altLang="zh-CN"/>
          </a:p>
        </p:txBody>
      </p:sp>
      <p:sp>
        <p:nvSpPr>
          <p:cNvPr id="3" name="Rectangle 9"/>
          <p:cNvSpPr>
            <a:spLocks noGrp="1" noChangeArrowheads="1"/>
          </p:cNvSpPr>
          <p:nvPr>
            <p:ph type="sldNum" sz="quarter" idx="11"/>
          </p:nvPr>
        </p:nvSpPr>
        <p:spPr>
          <a:ln/>
        </p:spPr>
        <p:txBody>
          <a:bodyPr/>
          <a:lstStyle>
            <a:lvl1pPr>
              <a:defRPr/>
            </a:lvl1pPr>
          </a:lstStyle>
          <a:p>
            <a:pPr>
              <a:defRPr/>
            </a:pPr>
            <a:r>
              <a:rPr lang="en-US" altLang="zh-CN"/>
              <a:t>P </a:t>
            </a:r>
            <a:fld id="{6530D302-F454-4733-91AE-9CEC79BD3C2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fld id="{39F94AE2-1B6C-4967-B1F3-4D09EBBADFDC}" type="datetime1">
              <a:rPr lang="en-US"/>
              <a:pPr>
                <a:defRPr/>
              </a:pPr>
              <a:t>1/15/2018</a:t>
            </a:fld>
            <a:endParaRPr lang="en-US" altLang="zh-CN"/>
          </a:p>
        </p:txBody>
      </p:sp>
      <p:sp>
        <p:nvSpPr>
          <p:cNvPr id="6" name="Rectangle 9"/>
          <p:cNvSpPr>
            <a:spLocks noGrp="1" noChangeArrowheads="1"/>
          </p:cNvSpPr>
          <p:nvPr>
            <p:ph type="sldNum" sz="quarter" idx="11"/>
          </p:nvPr>
        </p:nvSpPr>
        <p:spPr>
          <a:ln/>
        </p:spPr>
        <p:txBody>
          <a:bodyPr/>
          <a:lstStyle>
            <a:lvl1pPr>
              <a:defRPr/>
            </a:lvl1pPr>
          </a:lstStyle>
          <a:p>
            <a:pPr>
              <a:defRPr/>
            </a:pPr>
            <a:r>
              <a:rPr lang="en-US" altLang="zh-CN"/>
              <a:t>P </a:t>
            </a:r>
            <a:fld id="{2786777B-9681-4347-A9A8-248AEF9678C9}"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fld id="{E75210DE-2D11-4E02-8AC5-2008CE53EAA8}" type="datetime1">
              <a:rPr lang="en-US"/>
              <a:pPr>
                <a:defRPr/>
              </a:pPr>
              <a:t>1/15/2018</a:t>
            </a:fld>
            <a:endParaRPr lang="en-US" altLang="zh-CN"/>
          </a:p>
        </p:txBody>
      </p:sp>
      <p:sp>
        <p:nvSpPr>
          <p:cNvPr id="6" name="Rectangle 9"/>
          <p:cNvSpPr>
            <a:spLocks noGrp="1" noChangeArrowheads="1"/>
          </p:cNvSpPr>
          <p:nvPr>
            <p:ph type="sldNum" sz="quarter" idx="11"/>
          </p:nvPr>
        </p:nvSpPr>
        <p:spPr>
          <a:ln/>
        </p:spPr>
        <p:txBody>
          <a:bodyPr/>
          <a:lstStyle>
            <a:lvl1pPr>
              <a:defRPr/>
            </a:lvl1pPr>
          </a:lstStyle>
          <a:p>
            <a:pPr>
              <a:defRPr/>
            </a:pPr>
            <a:r>
              <a:rPr lang="en-US" altLang="zh-CN"/>
              <a:t>P </a:t>
            </a:r>
            <a:fld id="{0143534F-7C7D-4060-AC00-33209E18283E}"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1079500"/>
          </a:xfrm>
          <a:prstGeom prst="rect">
            <a:avLst/>
          </a:prstGeom>
          <a:solidFill>
            <a:srgbClr val="556076"/>
          </a:solidFill>
          <a:ln w="9525">
            <a:noFill/>
            <a:miter lim="800000"/>
            <a:headEnd/>
            <a:tailEnd/>
          </a:ln>
        </p:spPr>
        <p:txBody>
          <a:bodyPr wrap="none" anchor="ctr"/>
          <a:lstStyle/>
          <a:p>
            <a:pPr algn="ctr">
              <a:defRPr/>
            </a:pPr>
            <a:endParaRPr lang="zh-CN" altLang="zh-CN"/>
          </a:p>
        </p:txBody>
      </p:sp>
      <p:sp>
        <p:nvSpPr>
          <p:cNvPr id="1027" name="Rectangle 3"/>
          <p:cNvSpPr>
            <a:spLocks noChangeArrowheads="1"/>
          </p:cNvSpPr>
          <p:nvPr/>
        </p:nvSpPr>
        <p:spPr bwMode="auto">
          <a:xfrm>
            <a:off x="0" y="0"/>
            <a:ext cx="360363" cy="6858000"/>
          </a:xfrm>
          <a:prstGeom prst="rect">
            <a:avLst/>
          </a:prstGeom>
          <a:solidFill>
            <a:srgbClr val="556076"/>
          </a:solidFill>
          <a:ln w="9525">
            <a:noFill/>
            <a:miter lim="800000"/>
            <a:headEnd/>
            <a:tailEnd/>
          </a:ln>
        </p:spPr>
        <p:txBody>
          <a:bodyPr wrap="none" anchor="ctr"/>
          <a:lstStyle/>
          <a:p>
            <a:pPr>
              <a:defRPr/>
            </a:pPr>
            <a:endParaRPr lang="zh-CN" altLang="en-US"/>
          </a:p>
        </p:txBody>
      </p:sp>
      <p:sp>
        <p:nvSpPr>
          <p:cNvPr id="3076" name="Rectangle 4"/>
          <p:cNvSpPr>
            <a:spLocks noGrp="1" noChangeArrowheads="1"/>
          </p:cNvSpPr>
          <p:nvPr>
            <p:ph type="body" idx="4294967295"/>
          </p:nvPr>
        </p:nvSpPr>
        <p:spPr bwMode="auto">
          <a:xfrm>
            <a:off x="468313" y="1196975"/>
            <a:ext cx="8567737" cy="5256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077" name="Rectangle 5"/>
          <p:cNvSpPr>
            <a:spLocks noGrp="1" noChangeArrowheads="1"/>
          </p:cNvSpPr>
          <p:nvPr>
            <p:ph type="title" idx="4294967295"/>
          </p:nvPr>
        </p:nvSpPr>
        <p:spPr bwMode="auto">
          <a:xfrm>
            <a:off x="1979613" y="115888"/>
            <a:ext cx="7056437" cy="7191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30" name="Rectangle 6"/>
          <p:cNvSpPr>
            <a:spLocks noChangeArrowheads="1"/>
          </p:cNvSpPr>
          <p:nvPr/>
        </p:nvSpPr>
        <p:spPr bwMode="auto">
          <a:xfrm>
            <a:off x="0" y="0"/>
            <a:ext cx="360363" cy="6858000"/>
          </a:xfrm>
          <a:prstGeom prst="rect">
            <a:avLst/>
          </a:prstGeom>
          <a:solidFill>
            <a:srgbClr val="DAE2DC">
              <a:alpha val="50195"/>
            </a:srgbClr>
          </a:solidFill>
          <a:ln w="9525">
            <a:noFill/>
            <a:miter lim="800000"/>
            <a:headEnd/>
            <a:tailEnd/>
          </a:ln>
        </p:spPr>
        <p:txBody>
          <a:bodyPr wrap="none" anchor="ctr"/>
          <a:lstStyle/>
          <a:p>
            <a:pPr>
              <a:defRPr/>
            </a:pPr>
            <a:endParaRPr lang="zh-CN" altLang="en-US"/>
          </a:p>
        </p:txBody>
      </p:sp>
      <p:sp>
        <p:nvSpPr>
          <p:cNvPr id="1031" name="Rectangle 7"/>
          <p:cNvSpPr>
            <a:spLocks noChangeArrowheads="1"/>
          </p:cNvSpPr>
          <p:nvPr userDrawn="1"/>
        </p:nvSpPr>
        <p:spPr bwMode="auto">
          <a:xfrm>
            <a:off x="0" y="971550"/>
            <a:ext cx="9144000" cy="107950"/>
          </a:xfrm>
          <a:prstGeom prst="rect">
            <a:avLst/>
          </a:prstGeom>
          <a:solidFill>
            <a:srgbClr val="DAE2DC">
              <a:alpha val="50195"/>
            </a:srgbClr>
          </a:solidFill>
          <a:ln w="9525">
            <a:noFill/>
            <a:miter lim="800000"/>
            <a:headEnd/>
            <a:tailEnd/>
          </a:ln>
        </p:spPr>
        <p:txBody>
          <a:bodyPr wrap="none" anchor="ctr"/>
          <a:lstStyle/>
          <a:p>
            <a:pPr>
              <a:defRPr/>
            </a:pPr>
            <a:endParaRPr lang="zh-CN" altLang="en-US"/>
          </a:p>
        </p:txBody>
      </p:sp>
      <p:sp>
        <p:nvSpPr>
          <p:cNvPr id="26632" name="Rectangle 8"/>
          <p:cNvSpPr>
            <a:spLocks noGrp="1" noChangeArrowheads="1"/>
          </p:cNvSpPr>
          <p:nvPr>
            <p:ph type="dt" sz="half" idx="2"/>
          </p:nvPr>
        </p:nvSpPr>
        <p:spPr bwMode="auto">
          <a:xfrm>
            <a:off x="468313" y="6524625"/>
            <a:ext cx="1439862" cy="217488"/>
          </a:xfrm>
          <a:prstGeom prst="rect">
            <a:avLst/>
          </a:prstGeom>
          <a:noFill/>
          <a:ln w="9525">
            <a:noFill/>
            <a:miter lim="800000"/>
          </a:ln>
          <a:effectLst/>
        </p:spPr>
        <p:txBody>
          <a:bodyPr vert="horz" wrap="square" lIns="91440" tIns="45720" rIns="91440" bIns="45720" numCol="1" anchor="ctr" anchorCtr="0" compatLnSpc="1"/>
          <a:lstStyle>
            <a:lvl1pPr>
              <a:buFontTx/>
              <a:buNone/>
              <a:defRPr sz="1400" b="1">
                <a:solidFill>
                  <a:srgbClr val="626675"/>
                </a:solidFill>
                <a:latin typeface="+mn-lt"/>
                <a:ea typeface="宋体" panose="02010600030101010101" pitchFamily="2" charset="-122"/>
              </a:defRPr>
            </a:lvl1pPr>
          </a:lstStyle>
          <a:p>
            <a:pPr>
              <a:defRPr/>
            </a:pPr>
            <a:fld id="{7588572C-040B-4083-BEAD-53D4D3475432}" type="datetime1">
              <a:rPr lang="en-US"/>
              <a:pPr>
                <a:defRPr/>
              </a:pPr>
              <a:t>1/15/2018</a:t>
            </a:fld>
            <a:endParaRPr lang="en-US" altLang="zh-CN"/>
          </a:p>
        </p:txBody>
      </p:sp>
      <p:sp>
        <p:nvSpPr>
          <p:cNvPr id="26633" name="Rectangle 9"/>
          <p:cNvSpPr>
            <a:spLocks noGrp="1" noChangeArrowheads="1"/>
          </p:cNvSpPr>
          <p:nvPr>
            <p:ph type="sldNum" sz="quarter" idx="4"/>
          </p:nvPr>
        </p:nvSpPr>
        <p:spPr bwMode="auto">
          <a:xfrm>
            <a:off x="1981200" y="6526213"/>
            <a:ext cx="1079500" cy="215900"/>
          </a:xfrm>
          <a:prstGeom prst="rect">
            <a:avLst/>
          </a:prstGeom>
          <a:noFill/>
          <a:ln w="9525" algn="ctr">
            <a:noFill/>
            <a:miter lim="800000"/>
          </a:ln>
          <a:effectLst/>
        </p:spPr>
        <p:txBody>
          <a:bodyPr vert="horz" wrap="square" lIns="0" tIns="0" rIns="0" bIns="0" numCol="1" anchor="ctr" anchorCtr="0" compatLnSpc="1">
            <a:prstTxWarp prst="textNoShape">
              <a:avLst/>
            </a:prstTxWarp>
          </a:bodyPr>
          <a:lstStyle>
            <a:lvl1pPr>
              <a:spcBef>
                <a:spcPct val="50000"/>
              </a:spcBef>
              <a:defRPr sz="1400" b="1">
                <a:solidFill>
                  <a:srgbClr val="626675"/>
                </a:solidFill>
                <a:latin typeface="Times New Roman" pitchFamily="18" charset="0"/>
              </a:defRPr>
            </a:lvl1pPr>
          </a:lstStyle>
          <a:p>
            <a:pPr>
              <a:defRPr/>
            </a:pPr>
            <a:r>
              <a:rPr lang="en-US" altLang="zh-CN"/>
              <a:t>P </a:t>
            </a:r>
            <a:fld id="{6101C166-0630-4978-B96A-AD2C9F18D248}" type="slidenum">
              <a:rPr lang="en-US" altLang="zh-CN"/>
              <a:pPr>
                <a:defRPr/>
              </a:pPr>
              <a:t>‹#›</a:t>
            </a:fld>
            <a:endParaRPr lang="en-US" altLang="zh-CN"/>
          </a:p>
        </p:txBody>
      </p:sp>
      <p:pic>
        <p:nvPicPr>
          <p:cNvPr id="3082" name="Picture 10" descr="logoU432底变化2"/>
          <p:cNvPicPr>
            <a:picLocks noChangeAspect="1" noChangeArrowheads="1"/>
          </p:cNvPicPr>
          <p:nvPr/>
        </p:nvPicPr>
        <p:blipFill>
          <a:blip r:embed="rId13" cstate="print"/>
          <a:srcRect/>
          <a:stretch>
            <a:fillRect/>
          </a:stretch>
        </p:blipFill>
        <p:spPr bwMode="auto">
          <a:xfrm>
            <a:off x="539750" y="228600"/>
            <a:ext cx="1220788" cy="5000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r" rtl="0" eaLnBrk="0" fontAlgn="base" hangingPunct="0">
        <a:spcBef>
          <a:spcPct val="0"/>
        </a:spcBef>
        <a:spcAft>
          <a:spcPct val="0"/>
        </a:spcAft>
        <a:defRPr sz="3200" b="1">
          <a:solidFill>
            <a:schemeClr val="bg1"/>
          </a:solidFill>
          <a:latin typeface="+mj-lt"/>
          <a:ea typeface="+mj-ea"/>
          <a:cs typeface="+mj-cs"/>
        </a:defRPr>
      </a:lvl1pPr>
      <a:lvl2pPr algn="r"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2pPr>
      <a:lvl3pPr algn="r"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3pPr>
      <a:lvl4pPr algn="r"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4pPr>
      <a:lvl5pPr algn="r"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9pPr>
    </p:titleStyle>
    <p:bodyStyle>
      <a:lvl1pPr marL="342900" indent="-342900" algn="l" rtl="0" eaLnBrk="0" fontAlgn="ctr" hangingPunct="0">
        <a:spcBef>
          <a:spcPct val="10000"/>
        </a:spcBef>
        <a:spcAft>
          <a:spcPct val="10000"/>
        </a:spcAft>
        <a:buChar char="•"/>
        <a:defRPr sz="3200" b="1">
          <a:solidFill>
            <a:srgbClr val="556076"/>
          </a:solidFill>
          <a:latin typeface="+mn-lt"/>
          <a:ea typeface="+mn-ea"/>
          <a:cs typeface="+mn-cs"/>
        </a:defRPr>
      </a:lvl1pPr>
      <a:lvl2pPr marL="742950" indent="-285750" algn="l" rtl="0" eaLnBrk="0" fontAlgn="ctr" hangingPunct="0">
        <a:spcBef>
          <a:spcPct val="10000"/>
        </a:spcBef>
        <a:spcAft>
          <a:spcPct val="10000"/>
        </a:spcAft>
        <a:buClr>
          <a:srgbClr val="C0C0C0"/>
        </a:buClr>
        <a:buFont typeface="Arial Black" pitchFamily="34" charset="0"/>
        <a:buChar char="+"/>
        <a:defRPr sz="2800" b="1">
          <a:solidFill>
            <a:srgbClr val="556076"/>
          </a:solidFill>
          <a:latin typeface="+mn-lt"/>
          <a:ea typeface="+mn-ea"/>
        </a:defRPr>
      </a:lvl2pPr>
      <a:lvl3pPr marL="1143000" indent="-228600" algn="l" rtl="0" eaLnBrk="0" fontAlgn="ctr" hangingPunct="0">
        <a:spcBef>
          <a:spcPct val="10000"/>
        </a:spcBef>
        <a:spcAft>
          <a:spcPct val="10000"/>
        </a:spcAft>
        <a:buClr>
          <a:srgbClr val="C0C0C0"/>
        </a:buClr>
        <a:buFont typeface="Arial Black" pitchFamily="34" charset="0"/>
        <a:buChar char="−"/>
        <a:defRPr sz="2400" b="1">
          <a:solidFill>
            <a:srgbClr val="556076"/>
          </a:solidFill>
          <a:latin typeface="+mn-lt"/>
          <a:ea typeface="+mn-ea"/>
        </a:defRPr>
      </a:lvl3pPr>
      <a:lvl4pPr marL="1600200" indent="-228600" algn="l" rtl="0" eaLnBrk="0" fontAlgn="ctr" hangingPunct="0">
        <a:spcBef>
          <a:spcPct val="10000"/>
        </a:spcBef>
        <a:spcAft>
          <a:spcPct val="10000"/>
        </a:spcAft>
        <a:buClr>
          <a:srgbClr val="C0C0C0"/>
        </a:buClr>
        <a:buFont typeface="Arial Black" pitchFamily="34" charset="0"/>
        <a:buChar char="+"/>
        <a:defRPr sz="2000" b="1">
          <a:solidFill>
            <a:srgbClr val="556076"/>
          </a:solidFill>
          <a:latin typeface="+mn-lt"/>
          <a:ea typeface="+mn-ea"/>
        </a:defRPr>
      </a:lvl4pPr>
      <a:lvl5pPr marL="2057400" indent="-228600" algn="l" rtl="0" eaLnBrk="0" fontAlgn="ctr" hangingPunct="0">
        <a:spcBef>
          <a:spcPct val="10000"/>
        </a:spcBef>
        <a:spcAft>
          <a:spcPct val="10000"/>
        </a:spcAft>
        <a:buClr>
          <a:srgbClr val="C0C0C0"/>
        </a:buClr>
        <a:buFont typeface="Arial Black" pitchFamily="34" charset="0"/>
        <a:buChar char="−"/>
        <a:defRPr sz="2000" b="1">
          <a:solidFill>
            <a:srgbClr val="556076"/>
          </a:solidFill>
          <a:latin typeface="+mn-lt"/>
          <a:ea typeface="+mn-ea"/>
        </a:defRPr>
      </a:lvl5pPr>
      <a:lvl6pPr marL="2514600" indent="-228600" algn="l" rtl="0" fontAlgn="ctr">
        <a:spcBef>
          <a:spcPct val="10000"/>
        </a:spcBef>
        <a:spcAft>
          <a:spcPct val="10000"/>
        </a:spcAft>
        <a:buClr>
          <a:srgbClr val="C0C0C0"/>
        </a:buClr>
        <a:buFont typeface="Arial Black" panose="020B0A04020102020204" pitchFamily="34" charset="0"/>
        <a:buChar char="−"/>
        <a:defRPr b="1">
          <a:solidFill>
            <a:srgbClr val="556076"/>
          </a:solidFill>
          <a:latin typeface="+mn-lt"/>
          <a:ea typeface="+mn-ea"/>
        </a:defRPr>
      </a:lvl6pPr>
      <a:lvl7pPr marL="2971800" indent="-228600" algn="l" rtl="0" fontAlgn="ctr">
        <a:spcBef>
          <a:spcPct val="10000"/>
        </a:spcBef>
        <a:spcAft>
          <a:spcPct val="10000"/>
        </a:spcAft>
        <a:buClr>
          <a:srgbClr val="C0C0C0"/>
        </a:buClr>
        <a:buFont typeface="Arial Black" panose="020B0A04020102020204" pitchFamily="34" charset="0"/>
        <a:buChar char="−"/>
        <a:defRPr b="1">
          <a:solidFill>
            <a:srgbClr val="556076"/>
          </a:solidFill>
          <a:latin typeface="+mn-lt"/>
          <a:ea typeface="+mn-ea"/>
        </a:defRPr>
      </a:lvl7pPr>
      <a:lvl8pPr marL="3429000" indent="-228600" algn="l" rtl="0" fontAlgn="ctr">
        <a:spcBef>
          <a:spcPct val="10000"/>
        </a:spcBef>
        <a:spcAft>
          <a:spcPct val="10000"/>
        </a:spcAft>
        <a:buClr>
          <a:srgbClr val="C0C0C0"/>
        </a:buClr>
        <a:buFont typeface="Arial Black" panose="020B0A04020102020204" pitchFamily="34" charset="0"/>
        <a:buChar char="−"/>
        <a:defRPr b="1">
          <a:solidFill>
            <a:srgbClr val="556076"/>
          </a:solidFill>
          <a:latin typeface="+mn-lt"/>
          <a:ea typeface="+mn-ea"/>
        </a:defRPr>
      </a:lvl8pPr>
      <a:lvl9pPr marL="3886200" indent="-228600" algn="l" rtl="0" fontAlgn="ctr">
        <a:spcBef>
          <a:spcPct val="10000"/>
        </a:spcBef>
        <a:spcAft>
          <a:spcPct val="10000"/>
        </a:spcAft>
        <a:buClr>
          <a:srgbClr val="C0C0C0"/>
        </a:buClr>
        <a:buFont typeface="Arial Black" panose="020B0A04020102020204" pitchFamily="34" charset="0"/>
        <a:buChar char="−"/>
        <a:defRPr b="1">
          <a:solidFill>
            <a:srgbClr val="55607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1079500"/>
          </a:xfrm>
          <a:prstGeom prst="rect">
            <a:avLst/>
          </a:prstGeom>
          <a:solidFill>
            <a:srgbClr val="556076"/>
          </a:solidFill>
          <a:ln w="9525">
            <a:noFill/>
            <a:miter lim="800000"/>
            <a:headEnd/>
            <a:tailEnd/>
          </a:ln>
        </p:spPr>
        <p:txBody>
          <a:bodyPr wrap="none" anchor="ctr"/>
          <a:lstStyle/>
          <a:p>
            <a:pPr algn="ctr">
              <a:defRPr/>
            </a:pPr>
            <a:endParaRPr lang="zh-CN" altLang="zh-CN">
              <a:solidFill>
                <a:srgbClr val="000000"/>
              </a:solidFill>
            </a:endParaRPr>
          </a:p>
        </p:txBody>
      </p:sp>
      <p:sp>
        <p:nvSpPr>
          <p:cNvPr id="1027" name="Rectangle 3"/>
          <p:cNvSpPr>
            <a:spLocks noChangeArrowheads="1"/>
          </p:cNvSpPr>
          <p:nvPr/>
        </p:nvSpPr>
        <p:spPr bwMode="auto">
          <a:xfrm>
            <a:off x="0" y="0"/>
            <a:ext cx="360363" cy="6858000"/>
          </a:xfrm>
          <a:prstGeom prst="rect">
            <a:avLst/>
          </a:prstGeom>
          <a:solidFill>
            <a:srgbClr val="556076"/>
          </a:solidFill>
          <a:ln w="9525">
            <a:noFill/>
            <a:miter lim="800000"/>
            <a:headEnd/>
            <a:tailEnd/>
          </a:ln>
        </p:spPr>
        <p:txBody>
          <a:bodyPr wrap="none" anchor="ctr"/>
          <a:lstStyle/>
          <a:p>
            <a:pPr>
              <a:defRPr/>
            </a:pPr>
            <a:endParaRPr lang="zh-CN" altLang="en-US">
              <a:solidFill>
                <a:srgbClr val="000000"/>
              </a:solidFill>
            </a:endParaRPr>
          </a:p>
        </p:txBody>
      </p:sp>
      <p:sp>
        <p:nvSpPr>
          <p:cNvPr id="3076" name="Rectangle 4"/>
          <p:cNvSpPr>
            <a:spLocks noGrp="1" noChangeArrowheads="1"/>
          </p:cNvSpPr>
          <p:nvPr>
            <p:ph type="body" idx="4294967295"/>
          </p:nvPr>
        </p:nvSpPr>
        <p:spPr bwMode="auto">
          <a:xfrm>
            <a:off x="468313" y="1196975"/>
            <a:ext cx="8567737" cy="5256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077" name="Rectangle 5"/>
          <p:cNvSpPr>
            <a:spLocks noGrp="1" noChangeArrowheads="1"/>
          </p:cNvSpPr>
          <p:nvPr>
            <p:ph type="title" idx="4294967295"/>
          </p:nvPr>
        </p:nvSpPr>
        <p:spPr bwMode="auto">
          <a:xfrm>
            <a:off x="1979613" y="115888"/>
            <a:ext cx="7056437" cy="7191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30" name="Rectangle 6"/>
          <p:cNvSpPr>
            <a:spLocks noChangeArrowheads="1"/>
          </p:cNvSpPr>
          <p:nvPr/>
        </p:nvSpPr>
        <p:spPr bwMode="auto">
          <a:xfrm>
            <a:off x="0" y="0"/>
            <a:ext cx="360363" cy="6858000"/>
          </a:xfrm>
          <a:prstGeom prst="rect">
            <a:avLst/>
          </a:prstGeom>
          <a:solidFill>
            <a:srgbClr val="DAE2DC">
              <a:alpha val="50195"/>
            </a:srgbClr>
          </a:solidFill>
          <a:ln w="9525">
            <a:noFill/>
            <a:miter lim="800000"/>
            <a:headEnd/>
            <a:tailEnd/>
          </a:ln>
        </p:spPr>
        <p:txBody>
          <a:bodyPr wrap="none" anchor="ctr"/>
          <a:lstStyle/>
          <a:p>
            <a:pPr>
              <a:defRPr/>
            </a:pPr>
            <a:endParaRPr lang="zh-CN" altLang="en-US">
              <a:solidFill>
                <a:srgbClr val="000000"/>
              </a:solidFill>
            </a:endParaRPr>
          </a:p>
        </p:txBody>
      </p:sp>
      <p:sp>
        <p:nvSpPr>
          <p:cNvPr id="1031" name="Rectangle 7"/>
          <p:cNvSpPr>
            <a:spLocks noChangeArrowheads="1"/>
          </p:cNvSpPr>
          <p:nvPr userDrawn="1"/>
        </p:nvSpPr>
        <p:spPr bwMode="auto">
          <a:xfrm>
            <a:off x="0" y="971550"/>
            <a:ext cx="9144000" cy="107950"/>
          </a:xfrm>
          <a:prstGeom prst="rect">
            <a:avLst/>
          </a:prstGeom>
          <a:solidFill>
            <a:srgbClr val="DAE2DC">
              <a:alpha val="50195"/>
            </a:srgbClr>
          </a:solidFill>
          <a:ln w="9525">
            <a:noFill/>
            <a:miter lim="800000"/>
            <a:headEnd/>
            <a:tailEnd/>
          </a:ln>
        </p:spPr>
        <p:txBody>
          <a:bodyPr wrap="none" anchor="ctr"/>
          <a:lstStyle/>
          <a:p>
            <a:pPr>
              <a:defRPr/>
            </a:pPr>
            <a:endParaRPr lang="zh-CN" altLang="en-US">
              <a:solidFill>
                <a:srgbClr val="000000"/>
              </a:solidFill>
            </a:endParaRPr>
          </a:p>
        </p:txBody>
      </p:sp>
      <p:sp>
        <p:nvSpPr>
          <p:cNvPr id="26632" name="Rectangle 8"/>
          <p:cNvSpPr>
            <a:spLocks noGrp="1" noChangeArrowheads="1"/>
          </p:cNvSpPr>
          <p:nvPr>
            <p:ph type="dt" sz="half" idx="2"/>
          </p:nvPr>
        </p:nvSpPr>
        <p:spPr bwMode="auto">
          <a:xfrm>
            <a:off x="468313" y="6524625"/>
            <a:ext cx="1439862" cy="217488"/>
          </a:xfrm>
          <a:prstGeom prst="rect">
            <a:avLst/>
          </a:prstGeom>
          <a:noFill/>
          <a:ln w="9525">
            <a:noFill/>
            <a:miter lim="800000"/>
          </a:ln>
          <a:effectLst/>
        </p:spPr>
        <p:txBody>
          <a:bodyPr vert="horz" wrap="square" lIns="91440" tIns="45720" rIns="91440" bIns="45720" numCol="1" anchor="ctr" anchorCtr="0" compatLnSpc="1"/>
          <a:lstStyle>
            <a:lvl1pPr>
              <a:buFontTx/>
              <a:buNone/>
              <a:defRPr sz="1400" b="1">
                <a:solidFill>
                  <a:srgbClr val="626675"/>
                </a:solidFill>
                <a:latin typeface="+mn-lt"/>
                <a:ea typeface="宋体" panose="02010600030101010101" pitchFamily="2" charset="-122"/>
              </a:defRPr>
            </a:lvl1pPr>
          </a:lstStyle>
          <a:p>
            <a:pPr>
              <a:defRPr/>
            </a:pPr>
            <a:fld id="{7588572C-040B-4083-BEAD-53D4D3475432}" type="datetime1">
              <a:rPr lang="en-US"/>
              <a:pPr>
                <a:defRPr/>
              </a:pPr>
              <a:t>1/15/2018</a:t>
            </a:fld>
            <a:endParaRPr lang="en-US" altLang="zh-CN"/>
          </a:p>
        </p:txBody>
      </p:sp>
      <p:sp>
        <p:nvSpPr>
          <p:cNvPr id="26633" name="Rectangle 9"/>
          <p:cNvSpPr>
            <a:spLocks noGrp="1" noChangeArrowheads="1"/>
          </p:cNvSpPr>
          <p:nvPr>
            <p:ph type="sldNum" sz="quarter" idx="4"/>
          </p:nvPr>
        </p:nvSpPr>
        <p:spPr bwMode="auto">
          <a:xfrm>
            <a:off x="1981200" y="6526213"/>
            <a:ext cx="1079500" cy="215900"/>
          </a:xfrm>
          <a:prstGeom prst="rect">
            <a:avLst/>
          </a:prstGeom>
          <a:noFill/>
          <a:ln w="9525" algn="ctr">
            <a:noFill/>
            <a:miter lim="800000"/>
          </a:ln>
          <a:effectLst/>
        </p:spPr>
        <p:txBody>
          <a:bodyPr vert="horz" wrap="square" lIns="0" tIns="0" rIns="0" bIns="0" numCol="1" anchor="ctr" anchorCtr="0" compatLnSpc="1">
            <a:prstTxWarp prst="textNoShape">
              <a:avLst/>
            </a:prstTxWarp>
          </a:bodyPr>
          <a:lstStyle>
            <a:lvl1pPr>
              <a:spcBef>
                <a:spcPct val="50000"/>
              </a:spcBef>
              <a:defRPr sz="1400" b="1">
                <a:solidFill>
                  <a:srgbClr val="626675"/>
                </a:solidFill>
                <a:latin typeface="Times New Roman" pitchFamily="18" charset="0"/>
              </a:defRPr>
            </a:lvl1pPr>
          </a:lstStyle>
          <a:p>
            <a:pPr>
              <a:defRPr/>
            </a:pPr>
            <a:r>
              <a:rPr lang="en-US" altLang="zh-CN"/>
              <a:t>P </a:t>
            </a:r>
            <a:fld id="{6101C166-0630-4978-B96A-AD2C9F18D248}" type="slidenum">
              <a:rPr lang="en-US" altLang="zh-CN"/>
              <a:pPr>
                <a:defRPr/>
              </a:pPr>
              <a:t>‹#›</a:t>
            </a:fld>
            <a:endParaRPr lang="en-US" altLang="zh-CN"/>
          </a:p>
        </p:txBody>
      </p:sp>
      <p:pic>
        <p:nvPicPr>
          <p:cNvPr id="3082" name="Picture 10" descr="logoU432底变化2"/>
          <p:cNvPicPr>
            <a:picLocks noChangeAspect="1" noChangeArrowheads="1"/>
          </p:cNvPicPr>
          <p:nvPr/>
        </p:nvPicPr>
        <p:blipFill>
          <a:blip r:embed="rId13" cstate="print"/>
          <a:srcRect/>
          <a:stretch>
            <a:fillRect/>
          </a:stretch>
        </p:blipFill>
        <p:spPr bwMode="auto">
          <a:xfrm>
            <a:off x="539750" y="228600"/>
            <a:ext cx="1220788" cy="500063"/>
          </a:xfrm>
          <a:prstGeom prst="rect">
            <a:avLst/>
          </a:prstGeom>
          <a:noFill/>
          <a:ln w="9525">
            <a:noFill/>
            <a:miter lim="800000"/>
            <a:headEnd/>
            <a:tailEnd/>
          </a:ln>
        </p:spPr>
      </p:pic>
    </p:spTree>
    <p:extLst>
      <p:ext uri="{BB962C8B-B14F-4D97-AF65-F5344CB8AC3E}">
        <p14:creationId xmlns="" xmlns:p14="http://schemas.microsoft.com/office/powerpoint/2010/main" val="34893315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p:txStyles>
    <p:titleStyle>
      <a:lvl1pPr algn="r" rtl="0" eaLnBrk="0" fontAlgn="base" hangingPunct="0">
        <a:spcBef>
          <a:spcPct val="0"/>
        </a:spcBef>
        <a:spcAft>
          <a:spcPct val="0"/>
        </a:spcAft>
        <a:defRPr sz="3200" b="1">
          <a:solidFill>
            <a:schemeClr val="bg1"/>
          </a:solidFill>
          <a:latin typeface="+mj-lt"/>
          <a:ea typeface="+mj-ea"/>
          <a:cs typeface="+mj-cs"/>
        </a:defRPr>
      </a:lvl1pPr>
      <a:lvl2pPr algn="r"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2pPr>
      <a:lvl3pPr algn="r"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3pPr>
      <a:lvl4pPr algn="r"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4pPr>
      <a:lvl5pPr algn="r"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9pPr>
    </p:titleStyle>
    <p:bodyStyle>
      <a:lvl1pPr marL="342900" indent="-342900" algn="l" rtl="0" eaLnBrk="0" fontAlgn="ctr" hangingPunct="0">
        <a:spcBef>
          <a:spcPct val="10000"/>
        </a:spcBef>
        <a:spcAft>
          <a:spcPct val="10000"/>
        </a:spcAft>
        <a:buChar char="•"/>
        <a:defRPr sz="3200" b="1">
          <a:solidFill>
            <a:srgbClr val="556076"/>
          </a:solidFill>
          <a:latin typeface="+mn-lt"/>
          <a:ea typeface="+mn-ea"/>
          <a:cs typeface="+mn-cs"/>
        </a:defRPr>
      </a:lvl1pPr>
      <a:lvl2pPr marL="742950" indent="-285750" algn="l" rtl="0" eaLnBrk="0" fontAlgn="ctr" hangingPunct="0">
        <a:spcBef>
          <a:spcPct val="10000"/>
        </a:spcBef>
        <a:spcAft>
          <a:spcPct val="10000"/>
        </a:spcAft>
        <a:buClr>
          <a:srgbClr val="C0C0C0"/>
        </a:buClr>
        <a:buFont typeface="Arial Black" pitchFamily="34" charset="0"/>
        <a:buChar char="+"/>
        <a:defRPr sz="2800" b="1">
          <a:solidFill>
            <a:srgbClr val="556076"/>
          </a:solidFill>
          <a:latin typeface="+mn-lt"/>
          <a:ea typeface="+mn-ea"/>
        </a:defRPr>
      </a:lvl2pPr>
      <a:lvl3pPr marL="1143000" indent="-228600" algn="l" rtl="0" eaLnBrk="0" fontAlgn="ctr" hangingPunct="0">
        <a:spcBef>
          <a:spcPct val="10000"/>
        </a:spcBef>
        <a:spcAft>
          <a:spcPct val="10000"/>
        </a:spcAft>
        <a:buClr>
          <a:srgbClr val="C0C0C0"/>
        </a:buClr>
        <a:buFont typeface="Arial Black" pitchFamily="34" charset="0"/>
        <a:buChar char="−"/>
        <a:defRPr sz="2400" b="1">
          <a:solidFill>
            <a:srgbClr val="556076"/>
          </a:solidFill>
          <a:latin typeface="+mn-lt"/>
          <a:ea typeface="+mn-ea"/>
        </a:defRPr>
      </a:lvl3pPr>
      <a:lvl4pPr marL="1600200" indent="-228600" algn="l" rtl="0" eaLnBrk="0" fontAlgn="ctr" hangingPunct="0">
        <a:spcBef>
          <a:spcPct val="10000"/>
        </a:spcBef>
        <a:spcAft>
          <a:spcPct val="10000"/>
        </a:spcAft>
        <a:buClr>
          <a:srgbClr val="C0C0C0"/>
        </a:buClr>
        <a:buFont typeface="Arial Black" pitchFamily="34" charset="0"/>
        <a:buChar char="+"/>
        <a:defRPr sz="2000" b="1">
          <a:solidFill>
            <a:srgbClr val="556076"/>
          </a:solidFill>
          <a:latin typeface="+mn-lt"/>
          <a:ea typeface="+mn-ea"/>
        </a:defRPr>
      </a:lvl4pPr>
      <a:lvl5pPr marL="2057400" indent="-228600" algn="l" rtl="0" eaLnBrk="0" fontAlgn="ctr" hangingPunct="0">
        <a:spcBef>
          <a:spcPct val="10000"/>
        </a:spcBef>
        <a:spcAft>
          <a:spcPct val="10000"/>
        </a:spcAft>
        <a:buClr>
          <a:srgbClr val="C0C0C0"/>
        </a:buClr>
        <a:buFont typeface="Arial Black" pitchFamily="34" charset="0"/>
        <a:buChar char="−"/>
        <a:defRPr sz="2000" b="1">
          <a:solidFill>
            <a:srgbClr val="556076"/>
          </a:solidFill>
          <a:latin typeface="+mn-lt"/>
          <a:ea typeface="+mn-ea"/>
        </a:defRPr>
      </a:lvl5pPr>
      <a:lvl6pPr marL="2514600" indent="-228600" algn="l" rtl="0" fontAlgn="ctr">
        <a:spcBef>
          <a:spcPct val="10000"/>
        </a:spcBef>
        <a:spcAft>
          <a:spcPct val="10000"/>
        </a:spcAft>
        <a:buClr>
          <a:srgbClr val="C0C0C0"/>
        </a:buClr>
        <a:buFont typeface="Arial Black" panose="020B0A04020102020204" pitchFamily="34" charset="0"/>
        <a:buChar char="−"/>
        <a:defRPr b="1">
          <a:solidFill>
            <a:srgbClr val="556076"/>
          </a:solidFill>
          <a:latin typeface="+mn-lt"/>
          <a:ea typeface="+mn-ea"/>
        </a:defRPr>
      </a:lvl6pPr>
      <a:lvl7pPr marL="2971800" indent="-228600" algn="l" rtl="0" fontAlgn="ctr">
        <a:spcBef>
          <a:spcPct val="10000"/>
        </a:spcBef>
        <a:spcAft>
          <a:spcPct val="10000"/>
        </a:spcAft>
        <a:buClr>
          <a:srgbClr val="C0C0C0"/>
        </a:buClr>
        <a:buFont typeface="Arial Black" panose="020B0A04020102020204" pitchFamily="34" charset="0"/>
        <a:buChar char="−"/>
        <a:defRPr b="1">
          <a:solidFill>
            <a:srgbClr val="556076"/>
          </a:solidFill>
          <a:latin typeface="+mn-lt"/>
          <a:ea typeface="+mn-ea"/>
        </a:defRPr>
      </a:lvl7pPr>
      <a:lvl8pPr marL="3429000" indent="-228600" algn="l" rtl="0" fontAlgn="ctr">
        <a:spcBef>
          <a:spcPct val="10000"/>
        </a:spcBef>
        <a:spcAft>
          <a:spcPct val="10000"/>
        </a:spcAft>
        <a:buClr>
          <a:srgbClr val="C0C0C0"/>
        </a:buClr>
        <a:buFont typeface="Arial Black" panose="020B0A04020102020204" pitchFamily="34" charset="0"/>
        <a:buChar char="−"/>
        <a:defRPr b="1">
          <a:solidFill>
            <a:srgbClr val="556076"/>
          </a:solidFill>
          <a:latin typeface="+mn-lt"/>
          <a:ea typeface="+mn-ea"/>
        </a:defRPr>
      </a:lvl8pPr>
      <a:lvl9pPr marL="3886200" indent="-228600" algn="l" rtl="0" fontAlgn="ctr">
        <a:spcBef>
          <a:spcPct val="10000"/>
        </a:spcBef>
        <a:spcAft>
          <a:spcPct val="10000"/>
        </a:spcAft>
        <a:buClr>
          <a:srgbClr val="C0C0C0"/>
        </a:buClr>
        <a:buFont typeface="Arial Black" panose="020B0A04020102020204" pitchFamily="34" charset="0"/>
        <a:buChar char="−"/>
        <a:defRPr b="1">
          <a:solidFill>
            <a:srgbClr val="55607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3"/>
          <p:cNvSpPr>
            <a:spLocks noChangeArrowheads="1"/>
          </p:cNvSpPr>
          <p:nvPr/>
        </p:nvSpPr>
        <p:spPr bwMode="auto">
          <a:xfrm>
            <a:off x="0" y="0"/>
            <a:ext cx="9144000" cy="1079500"/>
          </a:xfrm>
          <a:prstGeom prst="rect">
            <a:avLst/>
          </a:prstGeom>
          <a:solidFill>
            <a:srgbClr val="626675"/>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27" name="Rectangle 40"/>
          <p:cNvSpPr>
            <a:spLocks noChangeArrowheads="1"/>
          </p:cNvSpPr>
          <p:nvPr/>
        </p:nvSpPr>
        <p:spPr bwMode="auto">
          <a:xfrm>
            <a:off x="0" y="0"/>
            <a:ext cx="360363" cy="6858000"/>
          </a:xfrm>
          <a:prstGeom prst="rect">
            <a:avLst/>
          </a:prstGeom>
          <a:solidFill>
            <a:srgbClr val="626675"/>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3076" name="Rectangle 3"/>
          <p:cNvSpPr>
            <a:spLocks noGrp="1" noChangeArrowheads="1"/>
          </p:cNvSpPr>
          <p:nvPr>
            <p:ph type="body" idx="1"/>
          </p:nvPr>
        </p:nvSpPr>
        <p:spPr bwMode="auto">
          <a:xfrm>
            <a:off x="468313" y="1196975"/>
            <a:ext cx="8567737" cy="5256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077" name="Rectangle 2"/>
          <p:cNvSpPr>
            <a:spLocks noGrp="1" noChangeArrowheads="1"/>
          </p:cNvSpPr>
          <p:nvPr>
            <p:ph type="title"/>
          </p:nvPr>
        </p:nvSpPr>
        <p:spPr bwMode="auto">
          <a:xfrm>
            <a:off x="1979613" y="115888"/>
            <a:ext cx="7056437" cy="719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30" name="Rectangle 35"/>
          <p:cNvSpPr>
            <a:spLocks noChangeArrowheads="1"/>
          </p:cNvSpPr>
          <p:nvPr/>
        </p:nvSpPr>
        <p:spPr bwMode="auto">
          <a:xfrm>
            <a:off x="0" y="0"/>
            <a:ext cx="360363" cy="6858000"/>
          </a:xfrm>
          <a:prstGeom prst="rect">
            <a:avLst/>
          </a:prstGeom>
          <a:solidFill>
            <a:srgbClr val="DCE6E6">
              <a:alpha val="50195"/>
            </a:srgbClr>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31" name="Rectangle 42"/>
          <p:cNvSpPr>
            <a:spLocks noChangeArrowheads="1"/>
          </p:cNvSpPr>
          <p:nvPr/>
        </p:nvSpPr>
        <p:spPr bwMode="auto">
          <a:xfrm>
            <a:off x="0" y="971550"/>
            <a:ext cx="9144000" cy="107950"/>
          </a:xfrm>
          <a:prstGeom prst="rect">
            <a:avLst/>
          </a:prstGeom>
          <a:solidFill>
            <a:srgbClr val="DCE6E6">
              <a:alpha val="50195"/>
            </a:srgbClr>
          </a:soli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pic>
        <p:nvPicPr>
          <p:cNvPr id="3080" name="Picture 43" descr="logoU432底变化"/>
          <p:cNvPicPr>
            <a:picLocks noChangeAspect="1" noChangeArrowheads="1"/>
          </p:cNvPicPr>
          <p:nvPr/>
        </p:nvPicPr>
        <p:blipFill>
          <a:blip r:embed="rId13" cstate="print">
            <a:extLst>
              <a:ext uri="{28A0092B-C50C-407E-A947-70E740481C1C}">
                <a14:useLocalDpi xmlns="" xmlns:a14="http://schemas.microsoft.com/office/drawing/2010/main" val="0"/>
              </a:ext>
            </a:extLst>
          </a:blip>
          <a:srcRect/>
          <a:stretch>
            <a:fillRect/>
          </a:stretch>
        </p:blipFill>
        <p:spPr bwMode="auto">
          <a:xfrm>
            <a:off x="539750" y="227013"/>
            <a:ext cx="1216025" cy="500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68" name="Rectangle 44"/>
          <p:cNvSpPr>
            <a:spLocks noGrp="1" noChangeArrowheads="1"/>
          </p:cNvSpPr>
          <p:nvPr>
            <p:ph type="dt" sz="half" idx="2"/>
          </p:nvPr>
        </p:nvSpPr>
        <p:spPr bwMode="auto">
          <a:xfrm>
            <a:off x="468313" y="6524625"/>
            <a:ext cx="1439862" cy="2174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1" hangingPunct="1">
              <a:defRPr sz="1400" b="1">
                <a:solidFill>
                  <a:srgbClr val="626675"/>
                </a:solidFill>
                <a:latin typeface="+mn-lt"/>
              </a:defRPr>
            </a:lvl1pPr>
          </a:lstStyle>
          <a:p>
            <a:pPr fontAlgn="base">
              <a:spcBef>
                <a:spcPct val="0"/>
              </a:spcBef>
              <a:spcAft>
                <a:spcPct val="0"/>
              </a:spcAft>
              <a:defRPr/>
            </a:pPr>
            <a:fld id="{E7F1995E-749E-49F2-900E-E3EF2AF2CB2C}" type="datetime1">
              <a:rPr lang="en-US"/>
              <a:pPr fontAlgn="base">
                <a:spcBef>
                  <a:spcPct val="0"/>
                </a:spcBef>
                <a:spcAft>
                  <a:spcPct val="0"/>
                </a:spcAft>
                <a:defRPr/>
              </a:pPr>
              <a:t>1/15/2018</a:t>
            </a:fld>
            <a:endParaRPr lang="en-US" altLang="zh-CN"/>
          </a:p>
        </p:txBody>
      </p:sp>
      <p:sp>
        <p:nvSpPr>
          <p:cNvPr id="1069" name="Rectangle 45"/>
          <p:cNvSpPr>
            <a:spLocks noGrp="1" noChangeArrowheads="1"/>
          </p:cNvSpPr>
          <p:nvPr>
            <p:ph type="sldNum" sz="quarter" idx="4"/>
          </p:nvPr>
        </p:nvSpPr>
        <p:spPr bwMode="auto">
          <a:xfrm>
            <a:off x="1981200" y="6526213"/>
            <a:ext cx="1079500" cy="215900"/>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lvl1pPr eaLnBrk="1" hangingPunct="1">
              <a:spcBef>
                <a:spcPct val="50000"/>
              </a:spcBef>
              <a:defRPr sz="1400" b="1">
                <a:solidFill>
                  <a:srgbClr val="626675"/>
                </a:solidFill>
                <a:latin typeface="Times New Roman" pitchFamily="18" charset="0"/>
              </a:defRPr>
            </a:lvl1pPr>
          </a:lstStyle>
          <a:p>
            <a:pPr fontAlgn="base">
              <a:spcAft>
                <a:spcPct val="0"/>
              </a:spcAft>
              <a:defRPr/>
            </a:pPr>
            <a:r>
              <a:rPr lang="en-US" altLang="zh-CN"/>
              <a:t>P </a:t>
            </a:r>
            <a:fld id="{D8F54AFE-40BC-4660-9ED6-7CBB978B9E44}" type="slidenum">
              <a:rPr lang="en-US" altLang="zh-CN"/>
              <a:pPr fontAlgn="base">
                <a:spcAft>
                  <a:spcPct val="0"/>
                </a:spcAft>
                <a:defRPr/>
              </a:pPr>
              <a:t>‹#›</a:t>
            </a:fld>
            <a:endParaRPr lang="en-US" altLang="zh-CN"/>
          </a:p>
        </p:txBody>
      </p:sp>
    </p:spTree>
    <p:extLst>
      <p:ext uri="{BB962C8B-B14F-4D97-AF65-F5344CB8AC3E}">
        <p14:creationId xmlns="" xmlns:p14="http://schemas.microsoft.com/office/powerpoint/2010/main" val="7010825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r" rtl="0" eaLnBrk="0" fontAlgn="base" hangingPunct="0">
        <a:spcBef>
          <a:spcPct val="0"/>
        </a:spcBef>
        <a:spcAft>
          <a:spcPct val="0"/>
        </a:spcAft>
        <a:defRPr sz="3200" b="1">
          <a:solidFill>
            <a:schemeClr val="bg1"/>
          </a:solidFill>
          <a:latin typeface="+mj-lt"/>
          <a:ea typeface="+mj-ea"/>
          <a:cs typeface="+mj-cs"/>
        </a:defRPr>
      </a:lvl1pPr>
      <a:lvl2pPr algn="r" rtl="0" eaLnBrk="0" fontAlgn="base" hangingPunct="0">
        <a:spcBef>
          <a:spcPct val="0"/>
        </a:spcBef>
        <a:spcAft>
          <a:spcPct val="0"/>
        </a:spcAft>
        <a:defRPr sz="3200" b="1">
          <a:solidFill>
            <a:schemeClr val="bg1"/>
          </a:solidFill>
          <a:latin typeface="Times New Roman" pitchFamily="18" charset="0"/>
          <a:ea typeface="宋体" pitchFamily="2" charset="-122"/>
        </a:defRPr>
      </a:lvl2pPr>
      <a:lvl3pPr algn="r" rtl="0" eaLnBrk="0" fontAlgn="base" hangingPunct="0">
        <a:spcBef>
          <a:spcPct val="0"/>
        </a:spcBef>
        <a:spcAft>
          <a:spcPct val="0"/>
        </a:spcAft>
        <a:defRPr sz="3200" b="1">
          <a:solidFill>
            <a:schemeClr val="bg1"/>
          </a:solidFill>
          <a:latin typeface="Times New Roman" pitchFamily="18" charset="0"/>
          <a:ea typeface="宋体" pitchFamily="2" charset="-122"/>
        </a:defRPr>
      </a:lvl3pPr>
      <a:lvl4pPr algn="r" rtl="0" eaLnBrk="0" fontAlgn="base" hangingPunct="0">
        <a:spcBef>
          <a:spcPct val="0"/>
        </a:spcBef>
        <a:spcAft>
          <a:spcPct val="0"/>
        </a:spcAft>
        <a:defRPr sz="3200" b="1">
          <a:solidFill>
            <a:schemeClr val="bg1"/>
          </a:solidFill>
          <a:latin typeface="Times New Roman" pitchFamily="18" charset="0"/>
          <a:ea typeface="宋体" pitchFamily="2" charset="-122"/>
        </a:defRPr>
      </a:lvl4pPr>
      <a:lvl5pPr algn="r" rtl="0" eaLnBrk="0" fontAlgn="base" hangingPunct="0">
        <a:spcBef>
          <a:spcPct val="0"/>
        </a:spcBef>
        <a:spcAft>
          <a:spcPct val="0"/>
        </a:spcAft>
        <a:defRPr sz="3200" b="1">
          <a:solidFill>
            <a:schemeClr val="bg1"/>
          </a:solidFill>
          <a:latin typeface="Times New Roman" pitchFamily="18" charset="0"/>
          <a:ea typeface="宋体" pitchFamily="2" charset="-122"/>
        </a:defRPr>
      </a:lvl5pPr>
      <a:lvl6pPr marL="457200" algn="r" rtl="0" fontAlgn="base">
        <a:spcBef>
          <a:spcPct val="0"/>
        </a:spcBef>
        <a:spcAft>
          <a:spcPct val="0"/>
        </a:spcAft>
        <a:defRPr sz="3200" b="1">
          <a:solidFill>
            <a:schemeClr val="bg1"/>
          </a:solidFill>
          <a:latin typeface="Times New Roman" pitchFamily="18" charset="0"/>
          <a:ea typeface="宋体" pitchFamily="2" charset="-122"/>
        </a:defRPr>
      </a:lvl6pPr>
      <a:lvl7pPr marL="914400" algn="r" rtl="0" fontAlgn="base">
        <a:spcBef>
          <a:spcPct val="0"/>
        </a:spcBef>
        <a:spcAft>
          <a:spcPct val="0"/>
        </a:spcAft>
        <a:defRPr sz="3200" b="1">
          <a:solidFill>
            <a:schemeClr val="bg1"/>
          </a:solidFill>
          <a:latin typeface="Times New Roman" pitchFamily="18" charset="0"/>
          <a:ea typeface="宋体" pitchFamily="2" charset="-122"/>
        </a:defRPr>
      </a:lvl7pPr>
      <a:lvl8pPr marL="1371600" algn="r" rtl="0" fontAlgn="base">
        <a:spcBef>
          <a:spcPct val="0"/>
        </a:spcBef>
        <a:spcAft>
          <a:spcPct val="0"/>
        </a:spcAft>
        <a:defRPr sz="3200" b="1">
          <a:solidFill>
            <a:schemeClr val="bg1"/>
          </a:solidFill>
          <a:latin typeface="Times New Roman" pitchFamily="18" charset="0"/>
          <a:ea typeface="宋体" pitchFamily="2" charset="-122"/>
        </a:defRPr>
      </a:lvl8pPr>
      <a:lvl9pPr marL="1828800" algn="r" rtl="0" fontAlgn="base">
        <a:spcBef>
          <a:spcPct val="0"/>
        </a:spcBef>
        <a:spcAft>
          <a:spcPct val="0"/>
        </a:spcAft>
        <a:defRPr sz="3200" b="1">
          <a:solidFill>
            <a:schemeClr val="bg1"/>
          </a:solidFill>
          <a:latin typeface="Times New Roman" pitchFamily="18" charset="0"/>
          <a:ea typeface="宋体" pitchFamily="2" charset="-122"/>
        </a:defRPr>
      </a:lvl9pPr>
    </p:titleStyle>
    <p:bodyStyle>
      <a:lvl1pPr marL="342900" indent="-342900" algn="l" rtl="0" eaLnBrk="0" fontAlgn="ctr" hangingPunct="0">
        <a:spcBef>
          <a:spcPct val="10000"/>
        </a:spcBef>
        <a:spcAft>
          <a:spcPct val="10000"/>
        </a:spcAft>
        <a:buChar char="•"/>
        <a:defRPr sz="3200" b="1">
          <a:solidFill>
            <a:srgbClr val="626675"/>
          </a:solidFill>
          <a:latin typeface="+mn-lt"/>
          <a:ea typeface="+mn-ea"/>
          <a:cs typeface="+mn-cs"/>
        </a:defRPr>
      </a:lvl1pPr>
      <a:lvl2pPr marL="742950" indent="-285750" algn="l" rtl="0" eaLnBrk="0" fontAlgn="ctr" hangingPunct="0">
        <a:spcBef>
          <a:spcPct val="10000"/>
        </a:spcBef>
        <a:spcAft>
          <a:spcPct val="10000"/>
        </a:spcAft>
        <a:buClr>
          <a:srgbClr val="C0C0C0"/>
        </a:buClr>
        <a:buFont typeface="Arial Black" pitchFamily="34" charset="0"/>
        <a:buChar char="+"/>
        <a:defRPr sz="2800" b="1">
          <a:solidFill>
            <a:srgbClr val="626675"/>
          </a:solidFill>
          <a:latin typeface="+mn-lt"/>
          <a:ea typeface="+mn-ea"/>
        </a:defRPr>
      </a:lvl2pPr>
      <a:lvl3pPr marL="1143000" indent="-228600" algn="l" rtl="0" eaLnBrk="0" fontAlgn="ctr" hangingPunct="0">
        <a:spcBef>
          <a:spcPct val="10000"/>
        </a:spcBef>
        <a:spcAft>
          <a:spcPct val="10000"/>
        </a:spcAft>
        <a:buClr>
          <a:srgbClr val="C0C0C0"/>
        </a:buClr>
        <a:buFont typeface="Arial Black" pitchFamily="34" charset="0"/>
        <a:buChar char="−"/>
        <a:defRPr sz="2400" b="1">
          <a:solidFill>
            <a:srgbClr val="626675"/>
          </a:solidFill>
          <a:latin typeface="+mn-lt"/>
          <a:ea typeface="+mn-ea"/>
        </a:defRPr>
      </a:lvl3pPr>
      <a:lvl4pPr marL="1600200" indent="-228600" algn="l" rtl="0" eaLnBrk="0" fontAlgn="ctr" hangingPunct="0">
        <a:spcBef>
          <a:spcPct val="10000"/>
        </a:spcBef>
        <a:spcAft>
          <a:spcPct val="10000"/>
        </a:spcAft>
        <a:buClr>
          <a:srgbClr val="C0C0C0"/>
        </a:buClr>
        <a:buFont typeface="Arial Black" pitchFamily="34" charset="0"/>
        <a:buChar char="+"/>
        <a:defRPr sz="2000" b="1">
          <a:solidFill>
            <a:srgbClr val="626675"/>
          </a:solidFill>
          <a:latin typeface="+mn-lt"/>
          <a:ea typeface="+mn-ea"/>
        </a:defRPr>
      </a:lvl4pPr>
      <a:lvl5pPr marL="2057400" indent="-228600" algn="l" rtl="0" eaLnBrk="0" fontAlgn="ctr" hangingPunct="0">
        <a:spcBef>
          <a:spcPct val="10000"/>
        </a:spcBef>
        <a:spcAft>
          <a:spcPct val="10000"/>
        </a:spcAft>
        <a:buClr>
          <a:srgbClr val="C0C0C0"/>
        </a:buClr>
        <a:buFont typeface="Arial Black" pitchFamily="34" charset="0"/>
        <a:buChar char="−"/>
        <a:defRPr sz="2000" b="1">
          <a:solidFill>
            <a:srgbClr val="626675"/>
          </a:solidFill>
          <a:latin typeface="+mn-lt"/>
          <a:ea typeface="+mn-ea"/>
        </a:defRPr>
      </a:lvl5pPr>
      <a:lvl6pPr marL="2514600" indent="-228600" algn="l" rtl="0" fontAlgn="ctr">
        <a:spcBef>
          <a:spcPct val="10000"/>
        </a:spcBef>
        <a:spcAft>
          <a:spcPct val="10000"/>
        </a:spcAft>
        <a:buClr>
          <a:srgbClr val="C0C0C0"/>
        </a:buClr>
        <a:buFont typeface="Arial Black" pitchFamily="34" charset="0"/>
        <a:buChar char="−"/>
        <a:defRPr b="1">
          <a:solidFill>
            <a:srgbClr val="626675"/>
          </a:solidFill>
          <a:latin typeface="+mn-lt"/>
          <a:ea typeface="+mn-ea"/>
        </a:defRPr>
      </a:lvl6pPr>
      <a:lvl7pPr marL="2971800" indent="-228600" algn="l" rtl="0" fontAlgn="ctr">
        <a:spcBef>
          <a:spcPct val="10000"/>
        </a:spcBef>
        <a:spcAft>
          <a:spcPct val="10000"/>
        </a:spcAft>
        <a:buClr>
          <a:srgbClr val="C0C0C0"/>
        </a:buClr>
        <a:buFont typeface="Arial Black" pitchFamily="34" charset="0"/>
        <a:buChar char="−"/>
        <a:defRPr b="1">
          <a:solidFill>
            <a:srgbClr val="626675"/>
          </a:solidFill>
          <a:latin typeface="+mn-lt"/>
          <a:ea typeface="+mn-ea"/>
        </a:defRPr>
      </a:lvl7pPr>
      <a:lvl8pPr marL="3429000" indent="-228600" algn="l" rtl="0" fontAlgn="ctr">
        <a:spcBef>
          <a:spcPct val="10000"/>
        </a:spcBef>
        <a:spcAft>
          <a:spcPct val="10000"/>
        </a:spcAft>
        <a:buClr>
          <a:srgbClr val="C0C0C0"/>
        </a:buClr>
        <a:buFont typeface="Arial Black" pitchFamily="34" charset="0"/>
        <a:buChar char="−"/>
        <a:defRPr b="1">
          <a:solidFill>
            <a:srgbClr val="626675"/>
          </a:solidFill>
          <a:latin typeface="+mn-lt"/>
          <a:ea typeface="+mn-ea"/>
        </a:defRPr>
      </a:lvl8pPr>
      <a:lvl9pPr marL="3886200" indent="-228600" algn="l" rtl="0" fontAlgn="ctr">
        <a:spcBef>
          <a:spcPct val="10000"/>
        </a:spcBef>
        <a:spcAft>
          <a:spcPct val="10000"/>
        </a:spcAft>
        <a:buClr>
          <a:srgbClr val="C0C0C0"/>
        </a:buClr>
        <a:buFont typeface="Arial Black" pitchFamily="34" charset="0"/>
        <a:buChar char="−"/>
        <a:defRPr b="1">
          <a:solidFill>
            <a:srgbClr val="626675"/>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QOS</a:t>
            </a:r>
            <a:r>
              <a:rPr lang="zh-CN" altLang="en-US"/>
              <a:t>学习报告</a:t>
            </a:r>
          </a:p>
        </p:txBody>
      </p:sp>
      <p:sp>
        <p:nvSpPr>
          <p:cNvPr id="3" name="副标题 2"/>
          <p:cNvSpPr>
            <a:spLocks noGrp="1"/>
          </p:cNvSpPr>
          <p:nvPr>
            <p:ph type="subTitle" idx="1"/>
          </p:nvPr>
        </p:nvSpPr>
        <p:spPr/>
        <p:txBody>
          <a:bodyPr/>
          <a:lstStyle/>
          <a:p>
            <a:pPr>
              <a:buNone/>
            </a:pPr>
            <a:r>
              <a:rPr lang="zh-CN" altLang="en-US"/>
              <a:t>交换机产品线</a:t>
            </a:r>
            <a:r>
              <a:rPr lang="en-US" altLang="zh-CN"/>
              <a:t>------</a:t>
            </a:r>
            <a:r>
              <a:rPr lang="zh-CN" altLang="en-US"/>
              <a:t>薛雨</a:t>
            </a:r>
            <a:endParaRPr lang="en-US" altLang="zh-CN"/>
          </a:p>
        </p:txBody>
      </p:sp>
      <p:sp>
        <p:nvSpPr>
          <p:cNvPr id="4" name="日期占位符 3"/>
          <p:cNvSpPr>
            <a:spLocks noGrp="1"/>
          </p:cNvSpPr>
          <p:nvPr>
            <p:ph type="dt" sz="half" idx="10"/>
          </p:nvPr>
        </p:nvSpPr>
        <p:spPr/>
        <p:txBody>
          <a:bodyPr/>
          <a:lstStyle/>
          <a:p>
            <a:pPr>
              <a:defRPr/>
            </a:pPr>
            <a:fld id="{D3DB019D-1388-4EBF-8EE7-DA74F48D13CF}" type="datetime1">
              <a:rPr lang="en-US" smtClean="0"/>
              <a:pPr>
                <a:defRPr/>
              </a:pPr>
              <a:t>1/15/2018</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QOS</a:t>
            </a:r>
            <a:r>
              <a:rPr lang="zh-CN" altLang="en-US"/>
              <a:t>简介</a:t>
            </a:r>
          </a:p>
        </p:txBody>
      </p:sp>
      <p:sp>
        <p:nvSpPr>
          <p:cNvPr id="3" name="内容占位符 2"/>
          <p:cNvSpPr>
            <a:spLocks noGrp="1"/>
          </p:cNvSpPr>
          <p:nvPr>
            <p:ph idx="1"/>
          </p:nvPr>
        </p:nvSpPr>
        <p:spPr/>
        <p:txBody>
          <a:bodyPr/>
          <a:lstStyle/>
          <a:p>
            <a:pPr eaLnBrk="1" hangingPunct="1">
              <a:defRPr/>
            </a:pPr>
            <a:r>
              <a:rPr lang="en-US" altLang="zh-CN" sz="1800"/>
              <a:t>Differentiated-service</a:t>
            </a:r>
            <a:r>
              <a:rPr lang="zh-CN" altLang="en-US" sz="1800"/>
              <a:t>服务</a:t>
            </a:r>
            <a:endParaRPr lang="en-US" altLang="zh-CN" sz="1800"/>
          </a:p>
          <a:p>
            <a:pPr eaLnBrk="1" hangingPunct="1">
              <a:buNone/>
              <a:defRPr/>
            </a:pPr>
            <a:r>
              <a:rPr lang="en-US" altLang="zh-CN" sz="1800"/>
              <a:t>	</a:t>
            </a:r>
            <a:r>
              <a:rPr lang="zh-CN" altLang="en-US" sz="1800"/>
              <a:t>在区分服务中，根据服务要求对通信进行分类。网络根据配置好</a:t>
            </a:r>
          </a:p>
          <a:p>
            <a:pPr eaLnBrk="1" hangingPunct="1">
              <a:buNone/>
              <a:defRPr/>
            </a:pPr>
            <a:r>
              <a:rPr lang="zh-CN" altLang="en-US" sz="1800"/>
              <a:t>的</a:t>
            </a:r>
            <a:r>
              <a:rPr lang="en-US" altLang="zh-CN" sz="1800" err="1"/>
              <a:t>QoS</a:t>
            </a:r>
            <a:r>
              <a:rPr lang="zh-CN" altLang="en-US" sz="1800"/>
              <a:t>机制来区分每一类通信，并为之服务。区分服务本身并不提供服务保证，</a:t>
            </a:r>
            <a:endParaRPr lang="en-US" altLang="zh-CN" sz="1800"/>
          </a:p>
          <a:p>
            <a:pPr eaLnBrk="1" hangingPunct="1">
              <a:buNone/>
              <a:defRPr/>
            </a:pPr>
            <a:r>
              <a:rPr lang="zh-CN" altLang="en-US" sz="1800"/>
              <a:t>它只是区分通信，从而优先处理某种通信，因此这种服务也叫做软</a:t>
            </a:r>
            <a:r>
              <a:rPr lang="en-US" altLang="zh-CN" sz="1800" err="1"/>
              <a:t>QoS</a:t>
            </a:r>
            <a:r>
              <a:rPr lang="zh-CN" altLang="en-US" sz="1800"/>
              <a:t>（</a:t>
            </a:r>
            <a:r>
              <a:rPr lang="en-US" altLang="zh-CN" sz="1800"/>
              <a:t> </a:t>
            </a:r>
            <a:r>
              <a:rPr lang="zh-CN" altLang="en-US" sz="1800"/>
              <a:t>前面的</a:t>
            </a:r>
            <a:endParaRPr lang="en-US" altLang="zh-CN" sz="1800"/>
          </a:p>
          <a:p>
            <a:pPr eaLnBrk="1" hangingPunct="1">
              <a:buNone/>
              <a:defRPr/>
            </a:pPr>
            <a:r>
              <a:rPr lang="en-US" altLang="zh-CN" sz="1800" err="1"/>
              <a:t>Int-Serv</a:t>
            </a:r>
            <a:r>
              <a:rPr lang="zh-CN" altLang="en-US" sz="1800"/>
              <a:t>则为硬</a:t>
            </a:r>
            <a:r>
              <a:rPr lang="en-US" altLang="zh-CN" sz="1800"/>
              <a:t>QOS</a:t>
            </a:r>
            <a:r>
              <a:rPr lang="zh-CN" altLang="en-US" sz="1800"/>
              <a:t>）。      </a:t>
            </a:r>
            <a:endParaRPr lang="en-US" altLang="zh-CN" sz="1800"/>
          </a:p>
          <a:p>
            <a:pPr eaLnBrk="1" hangingPunct="1">
              <a:buNone/>
              <a:defRPr/>
            </a:pPr>
            <a:r>
              <a:rPr lang="en-US" altLang="zh-CN" sz="1800"/>
              <a:t>	</a:t>
            </a:r>
          </a:p>
          <a:p>
            <a:pPr>
              <a:buNone/>
            </a:pP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1/15/2018</a:t>
            </a:fld>
            <a:endParaRPr lang="en-US" altLang="zh-CN"/>
          </a:p>
        </p:txBody>
      </p:sp>
      <p:pic>
        <p:nvPicPr>
          <p:cNvPr id="5" name="图片 4">
            <a:extLst>
              <a:ext uri="{FF2B5EF4-FFF2-40B4-BE49-F238E27FC236}">
                <a16:creationId xmlns="" xmlns:a16="http://schemas.microsoft.com/office/drawing/2014/main" id="{79A71B93-CB4F-43DA-BF6C-52BD1C591BA9}"/>
              </a:ext>
            </a:extLst>
          </p:cNvPr>
          <p:cNvPicPr>
            <a:picLocks noChangeAspect="1"/>
          </p:cNvPicPr>
          <p:nvPr/>
        </p:nvPicPr>
        <p:blipFill>
          <a:blip r:embed="rId2" cstate="print"/>
          <a:stretch>
            <a:fillRect/>
          </a:stretch>
        </p:blipFill>
        <p:spPr>
          <a:xfrm>
            <a:off x="635724" y="3140968"/>
            <a:ext cx="8232913" cy="2952328"/>
          </a:xfrm>
          <a:prstGeom prst="rect">
            <a:avLst/>
          </a:prstGeom>
        </p:spPr>
      </p:pic>
    </p:spTree>
    <p:extLst>
      <p:ext uri="{BB962C8B-B14F-4D97-AF65-F5344CB8AC3E}">
        <p14:creationId xmlns="" xmlns:p14="http://schemas.microsoft.com/office/powerpoint/2010/main" val="475046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QOS</a:t>
            </a:r>
            <a:r>
              <a:rPr lang="zh-CN" altLang="en-US"/>
              <a:t>简介</a:t>
            </a:r>
          </a:p>
        </p:txBody>
      </p:sp>
      <p:sp>
        <p:nvSpPr>
          <p:cNvPr id="3" name="内容占位符 2"/>
          <p:cNvSpPr>
            <a:spLocks noGrp="1"/>
          </p:cNvSpPr>
          <p:nvPr>
            <p:ph idx="1"/>
          </p:nvPr>
        </p:nvSpPr>
        <p:spPr/>
        <p:txBody>
          <a:bodyPr/>
          <a:lstStyle/>
          <a:p>
            <a:pPr eaLnBrk="1" hangingPunct="1">
              <a:defRPr/>
            </a:pPr>
            <a:r>
              <a:rPr lang="en-US" altLang="zh-CN" sz="1800"/>
              <a:t>Differentiated-service</a:t>
            </a:r>
            <a:r>
              <a:rPr lang="zh-CN" altLang="en-US" sz="1800"/>
              <a:t>服务包括以下处理过程</a:t>
            </a:r>
            <a:endParaRPr lang="en-US" altLang="zh-CN" sz="1800"/>
          </a:p>
          <a:p>
            <a:pPr marL="0" indent="0" eaLnBrk="1" hangingPunct="1">
              <a:buNone/>
              <a:defRPr/>
            </a:pPr>
            <a:r>
              <a:rPr lang="en-US" altLang="zh-CN" sz="1800"/>
              <a:t>      </a:t>
            </a:r>
            <a:r>
              <a:rPr lang="zh-CN" altLang="en-US" sz="1800"/>
              <a:t>报文分类和标记</a:t>
            </a:r>
            <a:endParaRPr lang="en-US" altLang="zh-CN" sz="1800"/>
          </a:p>
          <a:p>
            <a:pPr marL="0" indent="0" eaLnBrk="1" hangingPunct="1">
              <a:buNone/>
              <a:defRPr/>
            </a:pPr>
            <a:r>
              <a:rPr lang="zh-CN" altLang="en-US" sz="1800"/>
              <a:t>      流量监管</a:t>
            </a:r>
            <a:endParaRPr lang="en-US" altLang="zh-CN" sz="1800"/>
          </a:p>
          <a:p>
            <a:pPr marL="0" indent="0" eaLnBrk="1" hangingPunct="1">
              <a:buNone/>
              <a:defRPr/>
            </a:pPr>
            <a:r>
              <a:rPr lang="en-US" altLang="zh-CN" sz="1800"/>
              <a:t>      </a:t>
            </a:r>
            <a:r>
              <a:rPr lang="zh-CN" altLang="en-US" sz="1800"/>
              <a:t>流量整形</a:t>
            </a:r>
            <a:endParaRPr lang="en-US" altLang="zh-CN" sz="1800"/>
          </a:p>
          <a:p>
            <a:pPr marL="0" indent="0" eaLnBrk="1" hangingPunct="1">
              <a:buNone/>
              <a:defRPr/>
            </a:pPr>
            <a:r>
              <a:rPr lang="zh-CN" altLang="en-US" sz="1800"/>
              <a:t>      拥塞管理</a:t>
            </a:r>
            <a:endParaRPr lang="en-US" altLang="zh-CN" sz="1800"/>
          </a:p>
          <a:p>
            <a:pPr marL="0" indent="0" eaLnBrk="1" hangingPunct="1">
              <a:buNone/>
              <a:defRPr/>
            </a:pPr>
            <a:r>
              <a:rPr lang="zh-CN" altLang="en-US" sz="1800"/>
              <a:t>      拥塞避免</a:t>
            </a:r>
            <a:endParaRPr lang="en-US" altLang="zh-CN" sz="1800"/>
          </a:p>
          <a:p>
            <a:pPr marL="0" indent="0" eaLnBrk="1" hangingPunct="1">
              <a:buNone/>
              <a:defRPr/>
            </a:pPr>
            <a:endParaRPr lang="en-US" altLang="zh-CN" sz="1800"/>
          </a:p>
          <a:p>
            <a:pPr marL="0" indent="0" eaLnBrk="1" hangingPunct="1">
              <a:buNone/>
              <a:defRPr/>
            </a:pPr>
            <a:endParaRPr lang="en-US" altLang="zh-CN" sz="1800"/>
          </a:p>
          <a:p>
            <a:pPr marL="0" indent="0" eaLnBrk="1" hangingPunct="1">
              <a:buNone/>
              <a:defRPr/>
            </a:pPr>
            <a:endParaRPr lang="en-US" altLang="zh-CN" sz="1800"/>
          </a:p>
          <a:p>
            <a:pPr marL="0" indent="0" eaLnBrk="1" hangingPunct="1">
              <a:buNone/>
              <a:defRPr/>
            </a:pPr>
            <a:r>
              <a:rPr lang="en-US" altLang="zh-CN" sz="1800"/>
              <a:t>			</a:t>
            </a:r>
            <a:r>
              <a:rPr lang="zh-CN" altLang="en-US" sz="1800"/>
              <a:t>总体接口图放这里</a:t>
            </a:r>
            <a:endParaRPr lang="en-US" altLang="zh-CN" sz="1800"/>
          </a:p>
          <a:p>
            <a:pPr eaLnBrk="1" hangingPunct="1">
              <a:buNone/>
              <a:defRPr/>
            </a:pPr>
            <a:r>
              <a:rPr lang="en-US" altLang="zh-CN" sz="1800"/>
              <a:t>	</a:t>
            </a: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1/15/2018</a:t>
            </a:fld>
            <a:endParaRPr lang="en-US" altLang="zh-CN"/>
          </a:p>
        </p:txBody>
      </p:sp>
    </p:spTree>
    <p:extLst>
      <p:ext uri="{BB962C8B-B14F-4D97-AF65-F5344CB8AC3E}">
        <p14:creationId xmlns="" xmlns:p14="http://schemas.microsoft.com/office/powerpoint/2010/main" val="144473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一、网络性能四大指标</a:t>
            </a:r>
            <a:r>
              <a:rPr lang="en-US" altLang="zh-CN"/>
              <a:t/>
            </a:r>
            <a:br>
              <a:rPr lang="en-US" altLang="zh-CN"/>
            </a:br>
            <a:r>
              <a:rPr lang="zh-CN" altLang="en-US"/>
              <a:t>二、</a:t>
            </a:r>
            <a:r>
              <a:rPr lang="en-US" altLang="zh-CN"/>
              <a:t>QOS</a:t>
            </a:r>
            <a:r>
              <a:rPr lang="zh-CN" altLang="en-US"/>
              <a:t>简介</a:t>
            </a:r>
            <a:r>
              <a:rPr lang="en-US" altLang="zh-CN"/>
              <a:t/>
            </a:r>
            <a:br>
              <a:rPr lang="en-US" altLang="zh-CN"/>
            </a:br>
            <a:r>
              <a:rPr lang="zh-CN" altLang="en-US" smtClean="0"/>
              <a:t>三、</a:t>
            </a:r>
            <a:r>
              <a:rPr lang="zh-CN" altLang="en-US">
                <a:solidFill>
                  <a:srgbClr val="FF0000"/>
                </a:solidFill>
              </a:rPr>
              <a:t>报文分类和标记</a:t>
            </a:r>
            <a:r>
              <a:rPr lang="en-US" altLang="zh-CN"/>
              <a:t/>
            </a:r>
            <a:br>
              <a:rPr lang="en-US" altLang="zh-CN"/>
            </a:br>
            <a:r>
              <a:rPr lang="zh-CN" altLang="en-US"/>
              <a:t>三、拥塞避免</a:t>
            </a:r>
            <a:r>
              <a:rPr lang="en-US" altLang="zh-CN"/>
              <a:t/>
            </a:r>
            <a:br>
              <a:rPr lang="en-US" altLang="zh-CN"/>
            </a:br>
            <a:r>
              <a:rPr lang="zh-CN" altLang="en-US"/>
              <a:t>四、总结</a:t>
            </a:r>
          </a:p>
        </p:txBody>
      </p:sp>
      <p:sp>
        <p:nvSpPr>
          <p:cNvPr id="4" name="日期占位符 3"/>
          <p:cNvSpPr>
            <a:spLocks noGrp="1"/>
          </p:cNvSpPr>
          <p:nvPr>
            <p:ph type="dt" sz="half" idx="10"/>
          </p:nvPr>
        </p:nvSpPr>
        <p:spPr/>
        <p:txBody>
          <a:bodyPr/>
          <a:lstStyle/>
          <a:p>
            <a:pPr>
              <a:defRPr/>
            </a:pPr>
            <a:fld id="{D3DB019D-1388-4EBF-8EE7-DA74F48D13CF}" type="datetime1">
              <a:rPr lang="en-US" smtClean="0"/>
              <a:pPr>
                <a:defRPr/>
              </a:pPr>
              <a:t>1/15/2018</a:t>
            </a:fld>
            <a:endParaRPr lang="en-US" altLang="zh-CN"/>
          </a:p>
        </p:txBody>
      </p:sp>
    </p:spTree>
    <p:extLst>
      <p:ext uri="{BB962C8B-B14F-4D97-AF65-F5344CB8AC3E}">
        <p14:creationId xmlns="" xmlns:p14="http://schemas.microsoft.com/office/powerpoint/2010/main" val="1870390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报文分类和标记</a:t>
            </a: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1/15/2018</a:t>
            </a:fld>
            <a:endParaRPr lang="en-US" altLang="zh-CN"/>
          </a:p>
        </p:txBody>
      </p:sp>
      <p:sp>
        <p:nvSpPr>
          <p:cNvPr id="5" name="Rectangle 3"/>
          <p:cNvSpPr txBox="1">
            <a:spLocks noChangeArrowheads="1"/>
          </p:cNvSpPr>
          <p:nvPr/>
        </p:nvSpPr>
        <p:spPr bwMode="auto">
          <a:xfrm>
            <a:off x="457200" y="1095396"/>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fontAlgn="ctr">
              <a:lnSpc>
                <a:spcPct val="150000"/>
              </a:lnSpc>
              <a:spcBef>
                <a:spcPct val="10000"/>
              </a:spcBef>
              <a:spcAft>
                <a:spcPct val="10000"/>
              </a:spcAft>
            </a:pPr>
            <a:r>
              <a:rPr lang="en-US" altLang="zh-CN" sz="2400" b="1" kern="0">
                <a:solidFill>
                  <a:srgbClr val="556076"/>
                </a:solidFill>
              </a:rPr>
              <a:t>3 </a:t>
            </a:r>
            <a:r>
              <a:rPr lang="zh-CN" altLang="en-US" sz="2400" b="1" kern="0">
                <a:solidFill>
                  <a:srgbClr val="556076"/>
                </a:solidFill>
              </a:rPr>
              <a:t>报文</a:t>
            </a:r>
            <a:r>
              <a:rPr lang="zh-CN" altLang="en-US" sz="2400" b="1" kern="0" smtClean="0">
                <a:solidFill>
                  <a:srgbClr val="556076"/>
                </a:solidFill>
              </a:rPr>
              <a:t>分类与标记</a:t>
            </a:r>
            <a:endParaRPr lang="en-US" altLang="zh-CN" sz="2400" b="1" kern="0" smtClean="0">
              <a:solidFill>
                <a:srgbClr val="556076"/>
              </a:solidFill>
            </a:endParaRPr>
          </a:p>
          <a:p>
            <a:pPr marL="342900" indent="-342900" fontAlgn="ctr">
              <a:spcBef>
                <a:spcPct val="10000"/>
              </a:spcBef>
              <a:spcAft>
                <a:spcPct val="10000"/>
              </a:spcAft>
            </a:pPr>
            <a:r>
              <a:rPr lang="en-US" altLang="zh-CN" sz="2400" b="1" kern="0" smtClean="0">
                <a:solidFill>
                  <a:srgbClr val="556076"/>
                </a:solidFill>
              </a:rPr>
              <a:t>    </a:t>
            </a:r>
            <a:r>
              <a:rPr lang="en-US" altLang="zh-CN" sz="2400" b="1" kern="0" smtClean="0">
                <a:solidFill>
                  <a:srgbClr val="556076"/>
                </a:solidFill>
              </a:rPr>
              <a:t> </a:t>
            </a:r>
            <a:r>
              <a:rPr lang="zh-CN" altLang="en-US" b="1" kern="0" smtClean="0">
                <a:solidFill>
                  <a:srgbClr val="556076"/>
                </a:solidFill>
              </a:rPr>
              <a:t>含义</a:t>
            </a:r>
            <a:r>
              <a:rPr lang="zh-CN" altLang="en-US" b="1" kern="0" smtClean="0">
                <a:solidFill>
                  <a:srgbClr val="556076"/>
                </a:solidFill>
              </a:rPr>
              <a:t>：在特定的规则下，根据</a:t>
            </a:r>
            <a:r>
              <a:rPr lang="en-US" altLang="zh-CN" b="1" kern="0" smtClean="0">
                <a:solidFill>
                  <a:srgbClr val="556076"/>
                </a:solidFill>
              </a:rPr>
              <a:t>IP</a:t>
            </a:r>
            <a:r>
              <a:rPr lang="zh-CN" altLang="en-US" b="1" kern="0" smtClean="0">
                <a:solidFill>
                  <a:srgbClr val="556076"/>
                </a:solidFill>
              </a:rPr>
              <a:t>包头的某些内容进行分组</a:t>
            </a:r>
            <a:endParaRPr lang="en-US" altLang="zh-CN" b="1" kern="0" smtClean="0">
              <a:solidFill>
                <a:srgbClr val="556076"/>
              </a:solidFill>
            </a:endParaRPr>
          </a:p>
          <a:p>
            <a:pPr marL="342900" indent="-342900" fontAlgn="ctr">
              <a:spcBef>
                <a:spcPct val="10000"/>
              </a:spcBef>
              <a:spcAft>
                <a:spcPct val="10000"/>
              </a:spcAft>
            </a:pPr>
            <a:r>
              <a:rPr lang="en-US" altLang="zh-CN" b="1" kern="0" smtClean="0">
                <a:solidFill>
                  <a:srgbClr val="556076"/>
                </a:solidFill>
              </a:rPr>
              <a:t>     </a:t>
            </a:r>
            <a:r>
              <a:rPr lang="en-US" altLang="zh-CN" b="1" kern="0" smtClean="0">
                <a:solidFill>
                  <a:srgbClr val="556076"/>
                </a:solidFill>
              </a:rPr>
              <a:t> </a:t>
            </a:r>
            <a:r>
              <a:rPr lang="zh-CN" altLang="en-US" b="1" kern="0" smtClean="0">
                <a:solidFill>
                  <a:srgbClr val="556076"/>
                </a:solidFill>
              </a:rPr>
              <a:t>分类</a:t>
            </a:r>
            <a:r>
              <a:rPr lang="zh-CN" altLang="en-US" b="1" kern="0" smtClean="0">
                <a:solidFill>
                  <a:srgbClr val="556076"/>
                </a:solidFill>
              </a:rPr>
              <a:t>方式 ：</a:t>
            </a:r>
            <a:endParaRPr lang="en-US" altLang="zh-CN" b="1" kern="0" smtClean="0">
              <a:solidFill>
                <a:srgbClr val="556076"/>
              </a:solidFill>
            </a:endParaRPr>
          </a:p>
          <a:p>
            <a:pPr marL="342900" indent="-342900" fontAlgn="ctr">
              <a:spcBef>
                <a:spcPct val="10000"/>
              </a:spcBef>
              <a:spcAft>
                <a:spcPct val="10000"/>
              </a:spcAft>
            </a:pPr>
            <a:r>
              <a:rPr lang="en-US" altLang="zh-CN" b="1" kern="0" smtClean="0">
                <a:solidFill>
                  <a:srgbClr val="556076"/>
                </a:solidFill>
              </a:rPr>
              <a:t>             BA</a:t>
            </a:r>
            <a:r>
              <a:rPr lang="zh-CN" altLang="en-US" b="1" kern="0" smtClean="0">
                <a:solidFill>
                  <a:srgbClr val="556076"/>
                </a:solidFill>
              </a:rPr>
              <a:t>（</a:t>
            </a:r>
            <a:r>
              <a:rPr lang="en-US" altLang="zh-CN" b="1" kern="0" err="1" smtClean="0">
                <a:solidFill>
                  <a:srgbClr val="556076"/>
                </a:solidFill>
              </a:rPr>
              <a:t>Behaviour</a:t>
            </a:r>
            <a:r>
              <a:rPr lang="en-US" altLang="zh-CN" b="1" kern="0" smtClean="0">
                <a:solidFill>
                  <a:srgbClr val="556076"/>
                </a:solidFill>
              </a:rPr>
              <a:t> Aggregate</a:t>
            </a:r>
            <a:r>
              <a:rPr lang="zh-CN" altLang="en-US" b="1" kern="0" smtClean="0">
                <a:solidFill>
                  <a:srgbClr val="556076"/>
                </a:solidFill>
              </a:rPr>
              <a:t>）：基于</a:t>
            </a:r>
            <a:r>
              <a:rPr lang="en-US" altLang="zh-CN" b="1" kern="0" smtClean="0">
                <a:solidFill>
                  <a:srgbClr val="556076"/>
                </a:solidFill>
              </a:rPr>
              <a:t>IP</a:t>
            </a:r>
            <a:r>
              <a:rPr lang="zh-CN" altLang="en-US" b="1" kern="0" smtClean="0">
                <a:solidFill>
                  <a:srgbClr val="556076"/>
                </a:solidFill>
              </a:rPr>
              <a:t>优先级或者</a:t>
            </a:r>
            <a:r>
              <a:rPr lang="en-US" altLang="zh-CN" b="1" kern="0" err="1" smtClean="0">
                <a:solidFill>
                  <a:srgbClr val="556076"/>
                </a:solidFill>
              </a:rPr>
              <a:t>vlan</a:t>
            </a:r>
            <a:r>
              <a:rPr lang="zh-CN" altLang="en-US" b="1" kern="0" smtClean="0">
                <a:solidFill>
                  <a:srgbClr val="556076"/>
                </a:solidFill>
              </a:rPr>
              <a:t>帧中的优先级等</a:t>
            </a:r>
            <a:endParaRPr lang="en-US" altLang="zh-CN" b="1" kern="0" smtClean="0">
              <a:solidFill>
                <a:srgbClr val="556076"/>
              </a:solidFill>
            </a:endParaRPr>
          </a:p>
          <a:p>
            <a:pPr marL="342900" indent="-342900" fontAlgn="ctr">
              <a:spcBef>
                <a:spcPct val="10000"/>
              </a:spcBef>
              <a:spcAft>
                <a:spcPct val="10000"/>
              </a:spcAft>
            </a:pPr>
            <a:r>
              <a:rPr lang="en-US" altLang="zh-CN" b="1" kern="0" smtClean="0">
                <a:solidFill>
                  <a:srgbClr val="556076"/>
                </a:solidFill>
              </a:rPr>
              <a:t>	       MF</a:t>
            </a:r>
            <a:r>
              <a:rPr lang="zh-CN" altLang="en-US" b="1" kern="0" smtClean="0">
                <a:solidFill>
                  <a:srgbClr val="556076"/>
                </a:solidFill>
              </a:rPr>
              <a:t>（</a:t>
            </a:r>
            <a:r>
              <a:rPr lang="en-US" altLang="zh-CN" b="1" kern="0" smtClean="0">
                <a:solidFill>
                  <a:srgbClr val="556076"/>
                </a:solidFill>
              </a:rPr>
              <a:t>Multi Field</a:t>
            </a:r>
            <a:r>
              <a:rPr lang="zh-CN" altLang="en-US" b="1" kern="0" smtClean="0">
                <a:solidFill>
                  <a:srgbClr val="556076"/>
                </a:solidFill>
              </a:rPr>
              <a:t>）：基于</a:t>
            </a:r>
            <a:r>
              <a:rPr lang="en-US" altLang="zh-CN" b="1" kern="0" smtClean="0">
                <a:solidFill>
                  <a:srgbClr val="556076"/>
                </a:solidFill>
              </a:rPr>
              <a:t>IP</a:t>
            </a:r>
            <a:r>
              <a:rPr lang="zh-CN" altLang="en-US" b="1" kern="0" smtClean="0">
                <a:solidFill>
                  <a:srgbClr val="556076"/>
                </a:solidFill>
              </a:rPr>
              <a:t>包头某些域的集合，例如源</a:t>
            </a:r>
            <a:r>
              <a:rPr lang="en-US" altLang="zh-CN" b="1" kern="0" smtClean="0">
                <a:solidFill>
                  <a:srgbClr val="556076"/>
                </a:solidFill>
              </a:rPr>
              <a:t>/</a:t>
            </a:r>
            <a:r>
              <a:rPr lang="zh-CN" altLang="en-US" b="1" kern="0" smtClean="0">
                <a:solidFill>
                  <a:srgbClr val="556076"/>
                </a:solidFill>
              </a:rPr>
              <a:t>目地</a:t>
            </a:r>
            <a:r>
              <a:rPr lang="en-US" altLang="zh-CN" b="1" kern="0" smtClean="0">
                <a:solidFill>
                  <a:srgbClr val="556076"/>
                </a:solidFill>
              </a:rPr>
              <a:t>IP</a:t>
            </a:r>
            <a:r>
              <a:rPr lang="zh-CN" altLang="en-US" b="1" kern="0" smtClean="0">
                <a:solidFill>
                  <a:srgbClr val="556076"/>
                </a:solidFill>
              </a:rPr>
              <a:t>地址、</a:t>
            </a:r>
            <a:r>
              <a:rPr lang="en-US" altLang="zh-CN" b="1" kern="0" smtClean="0">
                <a:solidFill>
                  <a:srgbClr val="556076"/>
                </a:solidFill>
              </a:rPr>
              <a:t>IP</a:t>
            </a:r>
            <a:r>
              <a:rPr lang="zh-CN" altLang="en-US" b="1" kern="0" smtClean="0">
                <a:solidFill>
                  <a:srgbClr val="556076"/>
                </a:solidFill>
              </a:rPr>
              <a:t>优先级</a:t>
            </a:r>
            <a:r>
              <a:rPr lang="zh-CN" altLang="en-US" b="1" kern="0" smtClean="0">
                <a:solidFill>
                  <a:srgbClr val="556076"/>
                </a:solidFill>
              </a:rPr>
              <a:t>、协议号、</a:t>
            </a:r>
            <a:r>
              <a:rPr lang="zh-CN" altLang="en-US" b="1" kern="0" smtClean="0">
                <a:solidFill>
                  <a:srgbClr val="556076"/>
                </a:solidFill>
              </a:rPr>
              <a:t>源</a:t>
            </a:r>
            <a:r>
              <a:rPr lang="en-US" altLang="zh-CN" b="1" kern="0" smtClean="0">
                <a:solidFill>
                  <a:srgbClr val="556076"/>
                </a:solidFill>
              </a:rPr>
              <a:t>/</a:t>
            </a:r>
            <a:r>
              <a:rPr lang="zh-CN" altLang="en-US" b="1" kern="0" smtClean="0">
                <a:solidFill>
                  <a:srgbClr val="556076"/>
                </a:solidFill>
              </a:rPr>
              <a:t>目的端口号等等。</a:t>
            </a:r>
            <a:endParaRPr lang="en-US" altLang="zh-CN" b="1" kern="0" smtClean="0">
              <a:solidFill>
                <a:srgbClr val="556076"/>
              </a:solidFill>
            </a:endParaRPr>
          </a:p>
          <a:p>
            <a:pPr marL="342900" indent="-342900" fontAlgn="ctr">
              <a:spcBef>
                <a:spcPct val="10000"/>
              </a:spcBef>
              <a:spcAft>
                <a:spcPct val="10000"/>
              </a:spcAft>
            </a:pPr>
            <a:r>
              <a:rPr lang="en-US" altLang="zh-CN" b="1" kern="0" smtClean="0">
                <a:solidFill>
                  <a:srgbClr val="556076"/>
                </a:solidFill>
              </a:rPr>
              <a:t>      </a:t>
            </a:r>
            <a:r>
              <a:rPr lang="zh-CN" altLang="en-US" b="1" kern="0" smtClean="0">
                <a:solidFill>
                  <a:srgbClr val="556076"/>
                </a:solidFill>
              </a:rPr>
              <a:t>作用：</a:t>
            </a:r>
            <a:r>
              <a:rPr lang="en-US" altLang="zh-CN" b="1" kern="0" smtClean="0">
                <a:solidFill>
                  <a:srgbClr val="556076"/>
                </a:solidFill>
              </a:rPr>
              <a:t>QoS</a:t>
            </a:r>
            <a:r>
              <a:rPr lang="zh-CN" altLang="en-US" b="1" kern="0" smtClean="0">
                <a:solidFill>
                  <a:srgbClr val="556076"/>
                </a:solidFill>
              </a:rPr>
              <a:t>执行服务的基础</a:t>
            </a:r>
            <a:endParaRPr lang="en-US" altLang="zh-CN" b="1" kern="0" smtClean="0">
              <a:solidFill>
                <a:srgbClr val="556076"/>
              </a:solidFill>
            </a:endParaRPr>
          </a:p>
          <a:p>
            <a:pPr marL="342900" indent="-342900" fontAlgn="ctr">
              <a:spcBef>
                <a:spcPct val="10000"/>
              </a:spcBef>
              <a:spcAft>
                <a:spcPct val="10000"/>
              </a:spcAft>
            </a:pPr>
            <a:r>
              <a:rPr lang="en-US" altLang="zh-CN" b="1" kern="0" smtClean="0">
                <a:solidFill>
                  <a:srgbClr val="556076"/>
                </a:solidFill>
              </a:rPr>
              <a:t>	</a:t>
            </a:r>
            <a:r>
              <a:rPr lang="zh-CN" altLang="en-US" b="1" kern="0" smtClean="0">
                <a:solidFill>
                  <a:srgbClr val="556076"/>
                </a:solidFill>
              </a:rPr>
              <a:t>处理：根据分类结果交给其他模块处理或者打标记（着色）供核心网络使用</a:t>
            </a:r>
            <a:endParaRPr lang="en-US" altLang="zh-CN" b="1" kern="0" smtClean="0">
              <a:solidFill>
                <a:srgbClr val="556076"/>
              </a:solidFill>
            </a:endParaRPr>
          </a:p>
          <a:p>
            <a:pPr marL="342900" indent="-342900" fontAlgn="ctr">
              <a:spcBef>
                <a:spcPct val="10000"/>
              </a:spcBef>
              <a:spcAft>
                <a:spcPct val="10000"/>
              </a:spcAft>
            </a:pPr>
            <a:endParaRPr lang="en-US" altLang="zh-CN" b="1" kern="0" smtClean="0">
              <a:solidFill>
                <a:srgbClr val="556076"/>
              </a:solidFill>
            </a:endParaRPr>
          </a:p>
          <a:p>
            <a:pPr marL="342900" indent="-342900" fontAlgn="ctr">
              <a:lnSpc>
                <a:spcPct val="150000"/>
              </a:lnSpc>
              <a:spcBef>
                <a:spcPct val="10000"/>
              </a:spcBef>
              <a:spcAft>
                <a:spcPct val="10000"/>
              </a:spcAft>
            </a:pPr>
            <a:r>
              <a:rPr lang="en-US" altLang="zh-CN" b="1" kern="0" smtClean="0">
                <a:solidFill>
                  <a:srgbClr val="556076"/>
                </a:solidFill>
              </a:rPr>
              <a:t>    </a:t>
            </a:r>
            <a:endParaRPr lang="en-US" altLang="zh-CN" b="1" kern="0">
              <a:solidFill>
                <a:srgbClr val="556076"/>
              </a:solidFill>
            </a:endParaRPr>
          </a:p>
          <a:p>
            <a:pPr marL="342900" indent="-342900" fontAlgn="ctr">
              <a:lnSpc>
                <a:spcPct val="150000"/>
              </a:lnSpc>
              <a:spcBef>
                <a:spcPct val="10000"/>
              </a:spcBef>
              <a:spcAft>
                <a:spcPct val="10000"/>
              </a:spcAft>
            </a:pPr>
            <a:r>
              <a:rPr lang="en-US" altLang="zh-CN" b="1" kern="0">
                <a:solidFill>
                  <a:srgbClr val="556076"/>
                </a:solidFill>
              </a:rPr>
              <a:t>		</a:t>
            </a:r>
            <a:r>
              <a:rPr lang="zh-CN" altLang="en-US" b="1" kern="0">
                <a:solidFill>
                  <a:srgbClr val="556076"/>
                </a:solidFill>
              </a:rPr>
              <a:t> </a:t>
            </a:r>
            <a:r>
              <a:rPr lang="en-US" altLang="zh-CN" sz="1600" b="1" kern="0">
                <a:solidFill>
                  <a:srgbClr val="556076"/>
                </a:solidFill>
              </a:rPr>
              <a:t>	</a:t>
            </a:r>
            <a:endParaRPr lang="en-US" altLang="zh-CN" b="1" kern="0">
              <a:solidFill>
                <a:srgbClr val="556076"/>
              </a:solidFill>
            </a:endParaRPr>
          </a:p>
          <a:p>
            <a:pPr marL="342900" indent="-342900" fontAlgn="ctr">
              <a:lnSpc>
                <a:spcPct val="150000"/>
              </a:lnSpc>
              <a:spcBef>
                <a:spcPct val="10000"/>
              </a:spcBef>
              <a:spcAft>
                <a:spcPct val="10000"/>
              </a:spcAft>
            </a:pPr>
            <a:endParaRPr lang="en-US" altLang="zh-CN" sz="1600" b="1" kern="0">
              <a:solidFill>
                <a:srgbClr val="556076"/>
              </a:solidFill>
            </a:endParaRPr>
          </a:p>
          <a:p>
            <a:pPr marL="342900" indent="-342900" fontAlgn="ctr">
              <a:lnSpc>
                <a:spcPct val="150000"/>
              </a:lnSpc>
              <a:spcBef>
                <a:spcPct val="10000"/>
              </a:spcBef>
              <a:spcAft>
                <a:spcPct val="10000"/>
              </a:spcAft>
            </a:pPr>
            <a:endParaRPr lang="en-US" altLang="zh-CN" sz="1600" b="1" kern="0">
              <a:solidFill>
                <a:srgbClr val="556076"/>
              </a:solidFill>
            </a:endParaRPr>
          </a:p>
          <a:p>
            <a:pPr marL="342900" indent="-342900" fontAlgn="ctr">
              <a:lnSpc>
                <a:spcPct val="150000"/>
              </a:lnSpc>
              <a:spcBef>
                <a:spcPct val="10000"/>
              </a:spcBef>
              <a:spcAft>
                <a:spcPct val="10000"/>
              </a:spcAft>
            </a:pPr>
            <a:endParaRPr lang="en-US" altLang="zh-CN" sz="1600" b="1" kern="0">
              <a:solidFill>
                <a:srgbClr val="556076"/>
              </a:solidFill>
            </a:endParaRPr>
          </a:p>
          <a:p>
            <a:pPr marL="342900" indent="-342900" fontAlgn="ctr">
              <a:lnSpc>
                <a:spcPct val="150000"/>
              </a:lnSpc>
              <a:spcBef>
                <a:spcPct val="10000"/>
              </a:spcBef>
              <a:spcAft>
                <a:spcPct val="10000"/>
              </a:spcAft>
            </a:pPr>
            <a:endParaRPr lang="en-US" altLang="zh-CN" sz="1600" b="1" kern="0">
              <a:solidFill>
                <a:srgbClr val="556076"/>
              </a:solidFill>
            </a:endParaRPr>
          </a:p>
          <a:p>
            <a:pPr marL="342900" indent="-342900" fontAlgn="ctr">
              <a:lnSpc>
                <a:spcPct val="150000"/>
              </a:lnSpc>
              <a:spcBef>
                <a:spcPct val="10000"/>
              </a:spcBef>
              <a:spcAft>
                <a:spcPct val="10000"/>
              </a:spcAft>
            </a:pPr>
            <a:endParaRPr lang="en-US" altLang="zh-CN" sz="1600" b="1" kern="0">
              <a:solidFill>
                <a:srgbClr val="556076"/>
              </a:solidFill>
            </a:endParaRPr>
          </a:p>
          <a:p>
            <a:pPr marL="342900" indent="-342900" fontAlgn="ctr">
              <a:lnSpc>
                <a:spcPct val="150000"/>
              </a:lnSpc>
              <a:spcBef>
                <a:spcPct val="10000"/>
              </a:spcBef>
              <a:spcAft>
                <a:spcPct val="10000"/>
              </a:spcAft>
            </a:pPr>
            <a:endParaRPr lang="en-US" altLang="zh-CN" sz="1600" b="1" kern="0">
              <a:solidFill>
                <a:srgbClr val="556076"/>
              </a:solidFill>
            </a:endParaRPr>
          </a:p>
          <a:p>
            <a:pPr marL="342900" indent="-342900" fontAlgn="ctr">
              <a:lnSpc>
                <a:spcPct val="150000"/>
              </a:lnSpc>
              <a:spcBef>
                <a:spcPct val="10000"/>
              </a:spcBef>
              <a:spcAft>
                <a:spcPct val="10000"/>
              </a:spcAft>
            </a:pPr>
            <a:r>
              <a:rPr lang="en-US" altLang="zh-CN" sz="1600" b="1" kern="0" smtClean="0">
                <a:solidFill>
                  <a:srgbClr val="556076"/>
                </a:solidFill>
              </a:rPr>
              <a:t>	</a:t>
            </a:r>
            <a:endParaRPr lang="en-US" altLang="zh-CN" sz="1600" b="1" kern="0">
              <a:solidFill>
                <a:srgbClr val="556076"/>
              </a:solidFill>
            </a:endParaRPr>
          </a:p>
          <a:p>
            <a:pPr marL="342900" indent="-342900" fontAlgn="ctr">
              <a:lnSpc>
                <a:spcPct val="150000"/>
              </a:lnSpc>
              <a:spcBef>
                <a:spcPct val="10000"/>
              </a:spcBef>
              <a:spcAft>
                <a:spcPct val="10000"/>
              </a:spcAft>
            </a:pPr>
            <a:r>
              <a:rPr lang="en-US" altLang="zh-CN" sz="1600" b="1" kern="0" smtClean="0">
                <a:solidFill>
                  <a:srgbClr val="556076"/>
                </a:solidFill>
              </a:rPr>
              <a:t>    </a:t>
            </a:r>
            <a:endParaRPr lang="en-US" altLang="zh-CN" sz="1600" b="1" kern="0">
              <a:solidFill>
                <a:srgbClr val="556076"/>
              </a:solidFill>
            </a:endParaRPr>
          </a:p>
        </p:txBody>
      </p:sp>
      <p:pic>
        <p:nvPicPr>
          <p:cNvPr id="1027" name="Picture 3"/>
          <p:cNvPicPr>
            <a:picLocks noChangeAspect="1" noChangeArrowheads="1"/>
          </p:cNvPicPr>
          <p:nvPr/>
        </p:nvPicPr>
        <p:blipFill>
          <a:blip r:embed="rId3" cstate="print"/>
          <a:srcRect/>
          <a:stretch>
            <a:fillRect/>
          </a:stretch>
        </p:blipFill>
        <p:spPr bwMode="auto">
          <a:xfrm>
            <a:off x="1403648" y="4077072"/>
            <a:ext cx="6804248" cy="2582004"/>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报文分类和标记</a:t>
            </a: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1/15/2018</a:t>
            </a:fld>
            <a:endParaRPr lang="en-US" altLang="zh-CN"/>
          </a:p>
        </p:txBody>
      </p:sp>
      <p:sp>
        <p:nvSpPr>
          <p:cNvPr id="6" name="Rectangle 3"/>
          <p:cNvSpPr txBox="1">
            <a:spLocks noChangeArrowheads="1"/>
          </p:cNvSpPr>
          <p:nvPr/>
        </p:nvSpPr>
        <p:spPr bwMode="auto">
          <a:xfrm>
            <a:off x="457200" y="1066800"/>
            <a:ext cx="84582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fontAlgn="ctr">
              <a:lnSpc>
                <a:spcPct val="150000"/>
              </a:lnSpc>
              <a:spcBef>
                <a:spcPct val="10000"/>
              </a:spcBef>
              <a:spcAft>
                <a:spcPct val="10000"/>
              </a:spcAft>
              <a:buFontTx/>
              <a:buChar char="•"/>
            </a:pPr>
            <a:r>
              <a:rPr lang="en-US" altLang="zh-CN" b="1" kern="0" smtClean="0">
                <a:solidFill>
                  <a:srgbClr val="556076"/>
                </a:solidFill>
              </a:rPr>
              <a:t>VLAN</a:t>
            </a:r>
            <a:r>
              <a:rPr lang="zh-CN" altLang="en-US" b="1" kern="0" smtClean="0">
                <a:solidFill>
                  <a:srgbClr val="556076"/>
                </a:solidFill>
              </a:rPr>
              <a:t>帧头中的</a:t>
            </a:r>
            <a:r>
              <a:rPr lang="en-US" altLang="zh-CN" b="1" kern="0" smtClean="0">
                <a:solidFill>
                  <a:srgbClr val="556076"/>
                </a:solidFill>
              </a:rPr>
              <a:t>802.1p</a:t>
            </a:r>
            <a:r>
              <a:rPr lang="zh-CN" altLang="en-US" b="1" kern="0" smtClean="0">
                <a:solidFill>
                  <a:srgbClr val="556076"/>
                </a:solidFill>
              </a:rPr>
              <a:t>优先级</a:t>
            </a:r>
          </a:p>
          <a:p>
            <a:pPr marL="342900" indent="-342900" fontAlgn="ctr">
              <a:lnSpc>
                <a:spcPct val="150000"/>
              </a:lnSpc>
              <a:spcBef>
                <a:spcPct val="10000"/>
              </a:spcBef>
              <a:spcAft>
                <a:spcPct val="10000"/>
              </a:spcAft>
            </a:pPr>
            <a:r>
              <a:rPr lang="zh-CN" altLang="en-US" b="1" kern="0" smtClean="0">
                <a:solidFill>
                  <a:srgbClr val="556076"/>
                </a:solidFill>
              </a:rPr>
              <a:t>      根据</a:t>
            </a:r>
            <a:r>
              <a:rPr lang="en-US" altLang="zh-CN" b="1" kern="0" smtClean="0">
                <a:solidFill>
                  <a:srgbClr val="556076"/>
                </a:solidFill>
              </a:rPr>
              <a:t>IEEE 802.1Q</a:t>
            </a:r>
            <a:r>
              <a:rPr lang="zh-CN" altLang="en-US" b="1" kern="0" smtClean="0">
                <a:solidFill>
                  <a:srgbClr val="556076"/>
                </a:solidFill>
              </a:rPr>
              <a:t>定义，</a:t>
            </a:r>
            <a:r>
              <a:rPr lang="en-US" altLang="zh-CN" b="1" kern="0" smtClean="0">
                <a:solidFill>
                  <a:srgbClr val="556076"/>
                </a:solidFill>
              </a:rPr>
              <a:t>VLAN</a:t>
            </a:r>
            <a:r>
              <a:rPr lang="zh-CN" altLang="en-US" b="1" kern="0" smtClean="0">
                <a:solidFill>
                  <a:srgbClr val="556076"/>
                </a:solidFill>
              </a:rPr>
              <a:t>帧头中的</a:t>
            </a:r>
            <a:r>
              <a:rPr lang="en-US" altLang="zh-CN" b="1" kern="0" smtClean="0">
                <a:solidFill>
                  <a:srgbClr val="556076"/>
                </a:solidFill>
              </a:rPr>
              <a:t>PRI</a:t>
            </a:r>
            <a:r>
              <a:rPr lang="zh-CN" altLang="en-US" b="1" kern="0" smtClean="0">
                <a:solidFill>
                  <a:srgbClr val="556076"/>
                </a:solidFill>
              </a:rPr>
              <a:t>字段（即</a:t>
            </a:r>
            <a:r>
              <a:rPr lang="en-US" altLang="zh-CN" b="1" kern="0" smtClean="0">
                <a:solidFill>
                  <a:srgbClr val="556076"/>
                </a:solidFill>
              </a:rPr>
              <a:t>802.1p</a:t>
            </a:r>
            <a:r>
              <a:rPr lang="zh-CN" altLang="en-US" b="1" kern="0" smtClean="0">
                <a:solidFill>
                  <a:srgbClr val="556076"/>
                </a:solidFill>
              </a:rPr>
              <a:t>优先级），或称为</a:t>
            </a:r>
            <a:r>
              <a:rPr lang="en-US" altLang="zh-CN" b="1" kern="0" err="1" smtClean="0">
                <a:solidFill>
                  <a:srgbClr val="556076"/>
                </a:solidFill>
              </a:rPr>
              <a:t>CoS</a:t>
            </a:r>
            <a:r>
              <a:rPr lang="zh-CN" altLang="en-US" b="1" kern="0" smtClean="0">
                <a:solidFill>
                  <a:srgbClr val="556076"/>
                </a:solidFill>
              </a:rPr>
              <a:t>（</a:t>
            </a:r>
            <a:r>
              <a:rPr lang="en-US" altLang="zh-CN" b="1" kern="0" smtClean="0">
                <a:solidFill>
                  <a:srgbClr val="556076"/>
                </a:solidFill>
              </a:rPr>
              <a:t>Class of Service</a:t>
            </a:r>
            <a:r>
              <a:rPr lang="zh-CN" altLang="en-US" b="1" kern="0" smtClean="0">
                <a:solidFill>
                  <a:srgbClr val="556076"/>
                </a:solidFill>
              </a:rPr>
              <a:t>）字段，标识了服务质量需求。</a:t>
            </a:r>
            <a:r>
              <a:rPr lang="en-US" altLang="zh-CN" b="1" kern="0" smtClean="0">
                <a:solidFill>
                  <a:srgbClr val="556076"/>
                </a:solidFill>
              </a:rPr>
              <a:t>VLAN</a:t>
            </a:r>
            <a:r>
              <a:rPr lang="zh-CN" altLang="en-US" b="1" kern="0" smtClean="0">
                <a:solidFill>
                  <a:srgbClr val="556076"/>
                </a:solidFill>
              </a:rPr>
              <a:t>帧中的</a:t>
            </a:r>
            <a:r>
              <a:rPr lang="en-US" altLang="zh-CN" b="1" kern="0" smtClean="0">
                <a:solidFill>
                  <a:srgbClr val="556076"/>
                </a:solidFill>
              </a:rPr>
              <a:t>PRI</a:t>
            </a:r>
            <a:r>
              <a:rPr lang="zh-CN" altLang="en-US" b="1" kern="0" smtClean="0">
                <a:solidFill>
                  <a:srgbClr val="556076"/>
                </a:solidFill>
              </a:rPr>
              <a:t>字段位置如图</a:t>
            </a:r>
            <a:r>
              <a:rPr lang="en-US" altLang="zh-CN" b="1" kern="0" smtClean="0">
                <a:solidFill>
                  <a:srgbClr val="556076"/>
                </a:solidFill>
              </a:rPr>
              <a:t>1</a:t>
            </a:r>
            <a:r>
              <a:rPr lang="zh-CN" altLang="en-US" b="1" kern="0" smtClean="0">
                <a:solidFill>
                  <a:srgbClr val="556076"/>
                </a:solidFill>
              </a:rPr>
              <a:t>所示</a:t>
            </a:r>
            <a:endParaRPr lang="en-US" altLang="zh-CN" b="1" kern="0" smtClean="0">
              <a:solidFill>
                <a:srgbClr val="556076"/>
              </a:solidFill>
            </a:endParaRPr>
          </a:p>
          <a:p>
            <a:pPr marL="342900" indent="-342900" fontAlgn="ctr">
              <a:lnSpc>
                <a:spcPct val="150000"/>
              </a:lnSpc>
              <a:spcBef>
                <a:spcPct val="10000"/>
              </a:spcBef>
              <a:spcAft>
                <a:spcPct val="10000"/>
              </a:spcAft>
              <a:buFontTx/>
              <a:buChar char="•"/>
            </a:pPr>
            <a:endParaRPr lang="en-US" altLang="zh-CN" b="1" kern="0" smtClean="0">
              <a:solidFill>
                <a:srgbClr val="556076"/>
              </a:solidFill>
            </a:endParaRPr>
          </a:p>
          <a:p>
            <a:pPr marL="342900" indent="-342900" fontAlgn="ctr">
              <a:lnSpc>
                <a:spcPct val="150000"/>
              </a:lnSpc>
              <a:spcBef>
                <a:spcPct val="10000"/>
              </a:spcBef>
              <a:spcAft>
                <a:spcPct val="10000"/>
              </a:spcAft>
              <a:buFontTx/>
              <a:buChar char="•"/>
            </a:pPr>
            <a:endParaRPr lang="en-US" altLang="zh-CN" b="1" kern="0" smtClean="0">
              <a:solidFill>
                <a:srgbClr val="556076"/>
              </a:solidFill>
            </a:endParaRPr>
          </a:p>
          <a:p>
            <a:pPr marL="342900" indent="-342900" fontAlgn="ctr">
              <a:lnSpc>
                <a:spcPct val="150000"/>
              </a:lnSpc>
              <a:spcBef>
                <a:spcPct val="10000"/>
              </a:spcBef>
              <a:spcAft>
                <a:spcPct val="10000"/>
              </a:spcAft>
              <a:buFontTx/>
              <a:buChar char="•"/>
            </a:pPr>
            <a:endParaRPr lang="en-US" altLang="zh-CN" b="1" kern="0" smtClean="0">
              <a:solidFill>
                <a:srgbClr val="556076"/>
              </a:solidFill>
            </a:endParaRPr>
          </a:p>
          <a:p>
            <a:pPr marL="342900" indent="-342900" fontAlgn="ctr">
              <a:lnSpc>
                <a:spcPct val="150000"/>
              </a:lnSpc>
              <a:spcBef>
                <a:spcPct val="10000"/>
              </a:spcBef>
              <a:spcAft>
                <a:spcPct val="10000"/>
              </a:spcAft>
              <a:buFontTx/>
              <a:buChar char="•"/>
            </a:pPr>
            <a:endParaRPr lang="en-US" altLang="zh-CN" b="1" kern="0" smtClean="0">
              <a:solidFill>
                <a:srgbClr val="556076"/>
              </a:solidFill>
            </a:endParaRPr>
          </a:p>
          <a:p>
            <a:pPr marL="342900" indent="-342900" fontAlgn="ctr">
              <a:lnSpc>
                <a:spcPct val="150000"/>
              </a:lnSpc>
              <a:spcBef>
                <a:spcPct val="10000"/>
              </a:spcBef>
              <a:spcAft>
                <a:spcPct val="10000"/>
              </a:spcAft>
            </a:pPr>
            <a:r>
              <a:rPr lang="zh-CN" altLang="en-US" smtClean="0"/>
              <a:t>      </a:t>
            </a:r>
            <a:endParaRPr lang="en-US" altLang="zh-CN" smtClean="0"/>
          </a:p>
          <a:p>
            <a:pPr marL="342900" indent="-342900" fontAlgn="ctr">
              <a:lnSpc>
                <a:spcPct val="150000"/>
              </a:lnSpc>
              <a:spcBef>
                <a:spcPct val="10000"/>
              </a:spcBef>
              <a:spcAft>
                <a:spcPct val="10000"/>
              </a:spcAft>
            </a:pPr>
            <a:r>
              <a:rPr lang="en-US" altLang="zh-CN" b="1" kern="0" smtClean="0">
                <a:solidFill>
                  <a:srgbClr val="556076"/>
                </a:solidFill>
              </a:rPr>
              <a:t>      </a:t>
            </a:r>
            <a:r>
              <a:rPr lang="zh-CN" altLang="en-US" b="1" kern="0" smtClean="0">
                <a:solidFill>
                  <a:srgbClr val="556076"/>
                </a:solidFill>
              </a:rPr>
              <a:t>在</a:t>
            </a:r>
            <a:r>
              <a:rPr lang="en-US" altLang="zh-CN" b="1" kern="0" smtClean="0">
                <a:solidFill>
                  <a:srgbClr val="556076"/>
                </a:solidFill>
              </a:rPr>
              <a:t>802.1Q</a:t>
            </a:r>
            <a:r>
              <a:rPr lang="zh-CN" altLang="en-US" b="1" kern="0" smtClean="0">
                <a:solidFill>
                  <a:srgbClr val="556076"/>
                </a:solidFill>
              </a:rPr>
              <a:t>头部中包含</a:t>
            </a:r>
            <a:r>
              <a:rPr lang="en-US" altLang="zh-CN" b="1" kern="0" smtClean="0">
                <a:solidFill>
                  <a:srgbClr val="556076"/>
                </a:solidFill>
              </a:rPr>
              <a:t>3</a:t>
            </a:r>
            <a:r>
              <a:rPr lang="zh-CN" altLang="en-US" b="1" kern="0" smtClean="0">
                <a:solidFill>
                  <a:srgbClr val="556076"/>
                </a:solidFill>
              </a:rPr>
              <a:t>比特长的</a:t>
            </a:r>
            <a:r>
              <a:rPr lang="en-US" altLang="zh-CN" b="1" kern="0" smtClean="0">
                <a:solidFill>
                  <a:srgbClr val="556076"/>
                </a:solidFill>
              </a:rPr>
              <a:t>PRI</a:t>
            </a:r>
            <a:r>
              <a:rPr lang="zh-CN" altLang="en-US" b="1" kern="0" smtClean="0">
                <a:solidFill>
                  <a:srgbClr val="556076"/>
                </a:solidFill>
              </a:rPr>
              <a:t>字段。</a:t>
            </a:r>
            <a:r>
              <a:rPr lang="en-US" altLang="zh-CN" b="1" kern="0" smtClean="0">
                <a:solidFill>
                  <a:srgbClr val="556076"/>
                </a:solidFill>
              </a:rPr>
              <a:t>PRI</a:t>
            </a:r>
            <a:r>
              <a:rPr lang="zh-CN" altLang="en-US" b="1" kern="0" smtClean="0">
                <a:solidFill>
                  <a:srgbClr val="556076"/>
                </a:solidFill>
              </a:rPr>
              <a:t>字段定义了</a:t>
            </a:r>
            <a:r>
              <a:rPr lang="en-US" altLang="zh-CN" b="1" kern="0" smtClean="0">
                <a:solidFill>
                  <a:srgbClr val="556076"/>
                </a:solidFill>
              </a:rPr>
              <a:t>8</a:t>
            </a:r>
            <a:r>
              <a:rPr lang="zh-CN" altLang="en-US" b="1" kern="0" smtClean="0">
                <a:solidFill>
                  <a:srgbClr val="556076"/>
                </a:solidFill>
              </a:rPr>
              <a:t>种业务优先级</a:t>
            </a:r>
            <a:r>
              <a:rPr lang="en-US" altLang="zh-CN" b="1" kern="0" err="1" smtClean="0">
                <a:solidFill>
                  <a:srgbClr val="556076"/>
                </a:solidFill>
              </a:rPr>
              <a:t>CoS</a:t>
            </a:r>
            <a:r>
              <a:rPr lang="zh-CN" altLang="en-US" b="1" kern="0" smtClean="0">
                <a:solidFill>
                  <a:srgbClr val="556076"/>
                </a:solidFill>
              </a:rPr>
              <a:t>，按照优先级从高到低顺序取值为</a:t>
            </a:r>
            <a:r>
              <a:rPr lang="en-US" altLang="zh-CN" b="1" kern="0" smtClean="0">
                <a:solidFill>
                  <a:srgbClr val="556076"/>
                </a:solidFill>
              </a:rPr>
              <a:t>7</a:t>
            </a:r>
            <a:r>
              <a:rPr lang="zh-CN" altLang="en-US" b="1" kern="0" smtClean="0">
                <a:solidFill>
                  <a:srgbClr val="556076"/>
                </a:solidFill>
              </a:rPr>
              <a:t>、</a:t>
            </a:r>
            <a:r>
              <a:rPr lang="en-US" altLang="zh-CN" b="1" kern="0" smtClean="0">
                <a:solidFill>
                  <a:srgbClr val="556076"/>
                </a:solidFill>
              </a:rPr>
              <a:t>6</a:t>
            </a:r>
            <a:r>
              <a:rPr lang="zh-CN" altLang="en-US" b="1" kern="0" smtClean="0">
                <a:solidFill>
                  <a:srgbClr val="556076"/>
                </a:solidFill>
              </a:rPr>
              <a:t>、</a:t>
            </a:r>
            <a:r>
              <a:rPr lang="en-US" altLang="zh-CN" b="1" kern="0" smtClean="0">
                <a:solidFill>
                  <a:srgbClr val="556076"/>
                </a:solidFill>
              </a:rPr>
              <a:t>5</a:t>
            </a:r>
            <a:r>
              <a:rPr lang="zh-CN" altLang="en-US" b="1" kern="0" smtClean="0">
                <a:solidFill>
                  <a:srgbClr val="556076"/>
                </a:solidFill>
              </a:rPr>
              <a:t>、</a:t>
            </a:r>
            <a:r>
              <a:rPr lang="en-US" altLang="zh-CN" b="1" kern="0" smtClean="0">
                <a:solidFill>
                  <a:srgbClr val="556076"/>
                </a:solidFill>
              </a:rPr>
              <a:t>4</a:t>
            </a:r>
            <a:r>
              <a:rPr lang="zh-CN" altLang="en-US" b="1" kern="0" smtClean="0">
                <a:solidFill>
                  <a:srgbClr val="556076"/>
                </a:solidFill>
              </a:rPr>
              <a:t>、</a:t>
            </a:r>
            <a:r>
              <a:rPr lang="en-US" altLang="zh-CN" b="1" kern="0" smtClean="0">
                <a:solidFill>
                  <a:srgbClr val="556076"/>
                </a:solidFill>
              </a:rPr>
              <a:t>3</a:t>
            </a:r>
            <a:r>
              <a:rPr lang="zh-CN" altLang="en-US" b="1" kern="0" smtClean="0">
                <a:solidFill>
                  <a:srgbClr val="556076"/>
                </a:solidFill>
              </a:rPr>
              <a:t>、</a:t>
            </a:r>
            <a:r>
              <a:rPr lang="en-US" altLang="zh-CN" b="1" kern="0" smtClean="0">
                <a:solidFill>
                  <a:srgbClr val="556076"/>
                </a:solidFill>
              </a:rPr>
              <a:t>2</a:t>
            </a:r>
            <a:r>
              <a:rPr lang="zh-CN" altLang="en-US" b="1" kern="0" smtClean="0">
                <a:solidFill>
                  <a:srgbClr val="556076"/>
                </a:solidFill>
              </a:rPr>
              <a:t>、</a:t>
            </a:r>
            <a:r>
              <a:rPr lang="en-US" altLang="zh-CN" b="1" kern="0" smtClean="0">
                <a:solidFill>
                  <a:srgbClr val="556076"/>
                </a:solidFill>
              </a:rPr>
              <a:t>1</a:t>
            </a:r>
            <a:r>
              <a:rPr lang="zh-CN" altLang="en-US" b="1" kern="0" smtClean="0">
                <a:solidFill>
                  <a:srgbClr val="556076"/>
                </a:solidFill>
              </a:rPr>
              <a:t>和</a:t>
            </a:r>
            <a:r>
              <a:rPr lang="en-US" altLang="zh-CN" b="1" kern="0" smtClean="0">
                <a:solidFill>
                  <a:srgbClr val="556076"/>
                </a:solidFill>
              </a:rPr>
              <a:t>0</a:t>
            </a:r>
            <a:r>
              <a:rPr lang="zh-CN" altLang="en-US" b="1" kern="0" smtClean="0">
                <a:solidFill>
                  <a:srgbClr val="556076"/>
                </a:solidFill>
              </a:rPr>
              <a:t>。</a:t>
            </a:r>
            <a:endParaRPr lang="en-US" altLang="zh-CN" b="1" kern="0" smtClean="0">
              <a:solidFill>
                <a:srgbClr val="556076"/>
              </a:solidFill>
            </a:endParaRPr>
          </a:p>
          <a:p>
            <a:pPr marL="342900" indent="-342900" fontAlgn="ctr">
              <a:lnSpc>
                <a:spcPct val="150000"/>
              </a:lnSpc>
              <a:spcBef>
                <a:spcPct val="10000"/>
              </a:spcBef>
              <a:spcAft>
                <a:spcPct val="10000"/>
              </a:spcAft>
              <a:buFontTx/>
              <a:buChar char="•"/>
            </a:pPr>
            <a:endParaRPr lang="en-US" altLang="zh-CN" b="1" kern="0" smtClean="0">
              <a:solidFill>
                <a:srgbClr val="556076"/>
              </a:solidFill>
            </a:endParaRPr>
          </a:p>
          <a:p>
            <a:pPr marL="342900" indent="-342900" fontAlgn="ctr">
              <a:lnSpc>
                <a:spcPct val="150000"/>
              </a:lnSpc>
              <a:spcBef>
                <a:spcPct val="10000"/>
              </a:spcBef>
              <a:spcAft>
                <a:spcPct val="10000"/>
              </a:spcAft>
              <a:buFontTx/>
              <a:buChar char="•"/>
            </a:pPr>
            <a:endParaRPr lang="en-US" altLang="zh-CN" b="1" kern="0" smtClean="0">
              <a:solidFill>
                <a:srgbClr val="556076"/>
              </a:solidFill>
            </a:endParaRPr>
          </a:p>
          <a:p>
            <a:pPr marL="342900" indent="-342900" fontAlgn="ctr">
              <a:lnSpc>
                <a:spcPct val="150000"/>
              </a:lnSpc>
              <a:spcBef>
                <a:spcPct val="10000"/>
              </a:spcBef>
              <a:spcAft>
                <a:spcPct val="10000"/>
              </a:spcAft>
              <a:buFontTx/>
              <a:buChar char="•"/>
            </a:pPr>
            <a:endParaRPr lang="zh-CN" altLang="en-US" b="1" kern="0">
              <a:solidFill>
                <a:srgbClr val="556076"/>
              </a:solidFill>
            </a:endParaRPr>
          </a:p>
        </p:txBody>
      </p:sp>
      <p:pic>
        <p:nvPicPr>
          <p:cNvPr id="1026" name="Picture 2"/>
          <p:cNvPicPr>
            <a:picLocks noChangeAspect="1" noChangeArrowheads="1"/>
          </p:cNvPicPr>
          <p:nvPr/>
        </p:nvPicPr>
        <p:blipFill>
          <a:blip r:embed="rId3" cstate="print"/>
          <a:srcRect/>
          <a:stretch>
            <a:fillRect/>
          </a:stretch>
        </p:blipFill>
        <p:spPr bwMode="auto">
          <a:xfrm>
            <a:off x="1979712" y="3068960"/>
            <a:ext cx="4829175" cy="18002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报文分类和标记</a:t>
            </a: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1/15/2018</a:t>
            </a:fld>
            <a:endParaRPr lang="en-US" altLang="zh-CN"/>
          </a:p>
        </p:txBody>
      </p:sp>
      <p:sp>
        <p:nvSpPr>
          <p:cNvPr id="6" name="Rectangle 3"/>
          <p:cNvSpPr txBox="1">
            <a:spLocks noChangeArrowheads="1"/>
          </p:cNvSpPr>
          <p:nvPr/>
        </p:nvSpPr>
        <p:spPr bwMode="auto">
          <a:xfrm>
            <a:off x="457200" y="1066800"/>
            <a:ext cx="84582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fontAlgn="ctr">
              <a:lnSpc>
                <a:spcPct val="150000"/>
              </a:lnSpc>
              <a:spcBef>
                <a:spcPct val="10000"/>
              </a:spcBef>
              <a:spcAft>
                <a:spcPct val="10000"/>
              </a:spcAft>
            </a:pPr>
            <a:r>
              <a:rPr lang="en-US" altLang="zh-CN" b="1" kern="0" smtClean="0">
                <a:solidFill>
                  <a:srgbClr val="556076"/>
                </a:solidFill>
              </a:rPr>
              <a:t>      VLAN</a:t>
            </a:r>
            <a:r>
              <a:rPr lang="zh-CN" altLang="en-US" b="1" kern="0" smtClean="0">
                <a:solidFill>
                  <a:srgbClr val="556076"/>
                </a:solidFill>
              </a:rPr>
              <a:t>帧头中的</a:t>
            </a:r>
            <a:r>
              <a:rPr lang="en-US" altLang="zh-CN" b="1" kern="0" smtClean="0">
                <a:solidFill>
                  <a:srgbClr val="556076"/>
                </a:solidFill>
              </a:rPr>
              <a:t>802.1p</a:t>
            </a:r>
            <a:r>
              <a:rPr lang="zh-CN" altLang="en-US" b="1" kern="0" smtClean="0">
                <a:solidFill>
                  <a:srgbClr val="556076"/>
                </a:solidFill>
              </a:rPr>
              <a:t>优先级又叫做</a:t>
            </a:r>
            <a:r>
              <a:rPr lang="en-US" altLang="zh-CN" b="1" kern="0" smtClean="0">
                <a:solidFill>
                  <a:srgbClr val="556076"/>
                </a:solidFill>
              </a:rPr>
              <a:t>COS</a:t>
            </a:r>
            <a:r>
              <a:rPr lang="zh-CN" altLang="en-US" b="1" kern="0" smtClean="0">
                <a:solidFill>
                  <a:srgbClr val="556076"/>
                </a:solidFill>
              </a:rPr>
              <a:t>，</a:t>
            </a:r>
            <a:r>
              <a:rPr lang="en-US" altLang="zh-CN" b="1" kern="0" smtClean="0">
                <a:solidFill>
                  <a:srgbClr val="556076"/>
                </a:solidFill>
              </a:rPr>
              <a:t>COS</a:t>
            </a:r>
            <a:r>
              <a:rPr lang="zh-CN" altLang="en-US" b="1" kern="0" smtClean="0">
                <a:solidFill>
                  <a:srgbClr val="556076"/>
                </a:solidFill>
              </a:rPr>
              <a:t>中每个级别的作用如下图：</a:t>
            </a:r>
            <a:endParaRPr lang="zh-CN" altLang="en-US" b="1" kern="0" smtClean="0">
              <a:solidFill>
                <a:srgbClr val="556076"/>
              </a:solidFill>
            </a:endParaRPr>
          </a:p>
          <a:p>
            <a:pPr marL="342900" indent="-342900" fontAlgn="ctr">
              <a:lnSpc>
                <a:spcPct val="150000"/>
              </a:lnSpc>
              <a:spcBef>
                <a:spcPct val="10000"/>
              </a:spcBef>
              <a:spcAft>
                <a:spcPct val="10000"/>
              </a:spcAft>
            </a:pPr>
            <a:r>
              <a:rPr lang="zh-CN" altLang="en-US" b="1" kern="0" smtClean="0">
                <a:solidFill>
                  <a:srgbClr val="556076"/>
                </a:solidFill>
              </a:rPr>
              <a:t>      </a:t>
            </a:r>
            <a:endParaRPr lang="en-US" altLang="zh-CN" b="1" kern="0" smtClean="0">
              <a:solidFill>
                <a:srgbClr val="556076"/>
              </a:solidFill>
            </a:endParaRPr>
          </a:p>
          <a:p>
            <a:pPr marL="342900" indent="-342900" fontAlgn="ctr">
              <a:lnSpc>
                <a:spcPct val="150000"/>
              </a:lnSpc>
              <a:spcBef>
                <a:spcPct val="10000"/>
              </a:spcBef>
              <a:spcAft>
                <a:spcPct val="10000"/>
              </a:spcAft>
              <a:buFontTx/>
              <a:buChar char="•"/>
            </a:pPr>
            <a:endParaRPr lang="en-US" altLang="zh-CN" b="1" kern="0" smtClean="0">
              <a:solidFill>
                <a:srgbClr val="556076"/>
              </a:solidFill>
            </a:endParaRPr>
          </a:p>
          <a:p>
            <a:pPr marL="342900" indent="-342900" fontAlgn="ctr">
              <a:lnSpc>
                <a:spcPct val="150000"/>
              </a:lnSpc>
              <a:spcBef>
                <a:spcPct val="10000"/>
              </a:spcBef>
              <a:spcAft>
                <a:spcPct val="10000"/>
              </a:spcAft>
              <a:buFontTx/>
              <a:buChar char="•"/>
            </a:pPr>
            <a:endParaRPr lang="en-US" altLang="zh-CN" b="1" kern="0" smtClean="0">
              <a:solidFill>
                <a:srgbClr val="556076"/>
              </a:solidFill>
            </a:endParaRPr>
          </a:p>
          <a:p>
            <a:pPr marL="342900" indent="-342900" fontAlgn="ctr">
              <a:lnSpc>
                <a:spcPct val="150000"/>
              </a:lnSpc>
              <a:spcBef>
                <a:spcPct val="10000"/>
              </a:spcBef>
              <a:spcAft>
                <a:spcPct val="10000"/>
              </a:spcAft>
              <a:buFontTx/>
              <a:buChar char="•"/>
            </a:pPr>
            <a:endParaRPr lang="en-US" altLang="zh-CN" b="1" kern="0" smtClean="0">
              <a:solidFill>
                <a:srgbClr val="556076"/>
              </a:solidFill>
            </a:endParaRPr>
          </a:p>
          <a:p>
            <a:pPr marL="342900" indent="-342900" fontAlgn="ctr">
              <a:lnSpc>
                <a:spcPct val="150000"/>
              </a:lnSpc>
              <a:spcBef>
                <a:spcPct val="10000"/>
              </a:spcBef>
              <a:spcAft>
                <a:spcPct val="10000"/>
              </a:spcAft>
              <a:buFontTx/>
              <a:buChar char="•"/>
            </a:pPr>
            <a:endParaRPr lang="en-US" altLang="zh-CN" b="1" kern="0" smtClean="0">
              <a:solidFill>
                <a:srgbClr val="556076"/>
              </a:solidFill>
            </a:endParaRPr>
          </a:p>
          <a:p>
            <a:pPr marL="342900" indent="-342900" fontAlgn="ctr">
              <a:lnSpc>
                <a:spcPct val="150000"/>
              </a:lnSpc>
              <a:spcBef>
                <a:spcPct val="10000"/>
              </a:spcBef>
              <a:spcAft>
                <a:spcPct val="10000"/>
              </a:spcAft>
            </a:pPr>
            <a:r>
              <a:rPr lang="zh-CN" altLang="en-US" smtClean="0"/>
              <a:t>      </a:t>
            </a:r>
            <a:endParaRPr lang="en-US" altLang="zh-CN" smtClean="0"/>
          </a:p>
          <a:p>
            <a:pPr marL="342900" indent="-342900" fontAlgn="ctr">
              <a:lnSpc>
                <a:spcPct val="150000"/>
              </a:lnSpc>
              <a:spcBef>
                <a:spcPct val="10000"/>
              </a:spcBef>
              <a:spcAft>
                <a:spcPct val="10000"/>
              </a:spcAft>
            </a:pPr>
            <a:r>
              <a:rPr lang="en-US" altLang="zh-CN" b="1" kern="0" smtClean="0">
                <a:solidFill>
                  <a:srgbClr val="556076"/>
                </a:solidFill>
              </a:rPr>
              <a:t>      </a:t>
            </a:r>
          </a:p>
          <a:p>
            <a:pPr marL="342900" indent="-342900" fontAlgn="ctr">
              <a:lnSpc>
                <a:spcPct val="150000"/>
              </a:lnSpc>
              <a:spcBef>
                <a:spcPct val="10000"/>
              </a:spcBef>
              <a:spcAft>
                <a:spcPct val="10000"/>
              </a:spcAft>
              <a:buFontTx/>
              <a:buChar char="•"/>
            </a:pPr>
            <a:endParaRPr lang="en-US" altLang="zh-CN" b="1" kern="0" smtClean="0">
              <a:solidFill>
                <a:srgbClr val="556076"/>
              </a:solidFill>
            </a:endParaRPr>
          </a:p>
          <a:p>
            <a:pPr marL="342900" indent="-342900" fontAlgn="ctr">
              <a:lnSpc>
                <a:spcPct val="150000"/>
              </a:lnSpc>
              <a:spcBef>
                <a:spcPct val="10000"/>
              </a:spcBef>
              <a:spcAft>
                <a:spcPct val="10000"/>
              </a:spcAft>
            </a:pPr>
            <a:r>
              <a:rPr lang="zh-CN" altLang="en-US" b="1" kern="0" smtClean="0">
                <a:solidFill>
                  <a:srgbClr val="556076"/>
                </a:solidFill>
              </a:rPr>
              <a:t>      其中</a:t>
            </a:r>
            <a:r>
              <a:rPr lang="en-US" altLang="zh-CN" b="1" kern="0" smtClean="0">
                <a:solidFill>
                  <a:srgbClr val="556076"/>
                </a:solidFill>
              </a:rPr>
              <a:t>COS</a:t>
            </a:r>
            <a:r>
              <a:rPr lang="zh-CN" altLang="en-US" b="1" kern="0" smtClean="0">
                <a:solidFill>
                  <a:srgbClr val="556076"/>
                </a:solidFill>
              </a:rPr>
              <a:t>值为</a:t>
            </a:r>
            <a:r>
              <a:rPr lang="en-US" altLang="zh-CN" b="1" kern="0" smtClean="0">
                <a:solidFill>
                  <a:srgbClr val="556076"/>
                </a:solidFill>
              </a:rPr>
              <a:t>6</a:t>
            </a:r>
            <a:r>
              <a:rPr lang="zh-CN" altLang="en-US" b="1" kern="0" smtClean="0">
                <a:solidFill>
                  <a:srgbClr val="556076"/>
                </a:solidFill>
              </a:rPr>
              <a:t>和</a:t>
            </a:r>
            <a:r>
              <a:rPr lang="en-US" altLang="zh-CN" b="1" kern="0" smtClean="0">
                <a:solidFill>
                  <a:srgbClr val="556076"/>
                </a:solidFill>
              </a:rPr>
              <a:t>7</a:t>
            </a:r>
            <a:r>
              <a:rPr lang="zh-CN" altLang="en-US" b="1" kern="0" smtClean="0">
                <a:solidFill>
                  <a:srgbClr val="556076"/>
                </a:solidFill>
              </a:rPr>
              <a:t>的作保留位，主要用于保障 </a:t>
            </a:r>
            <a:r>
              <a:rPr lang="en-US" altLang="zh-CN" b="1" kern="0" smtClean="0">
                <a:solidFill>
                  <a:srgbClr val="556076"/>
                </a:solidFill>
              </a:rPr>
              <a:t>STP</a:t>
            </a:r>
            <a:r>
              <a:rPr lang="zh-CN" altLang="en-US" b="1" kern="0" smtClean="0">
                <a:solidFill>
                  <a:srgbClr val="556076"/>
                </a:solidFill>
              </a:rPr>
              <a:t>报文、</a:t>
            </a:r>
            <a:r>
              <a:rPr lang="en-US" altLang="zh-CN" b="1" kern="0" smtClean="0">
                <a:solidFill>
                  <a:srgbClr val="556076"/>
                </a:solidFill>
              </a:rPr>
              <a:t>LACP</a:t>
            </a:r>
            <a:r>
              <a:rPr lang="zh-CN" altLang="en-US" b="1" kern="0" smtClean="0">
                <a:solidFill>
                  <a:srgbClr val="556076"/>
                </a:solidFill>
              </a:rPr>
              <a:t>报文等控制面报文的传输，如果这些报文无法接收会引起协议中断。</a:t>
            </a:r>
            <a:endParaRPr lang="en-US" altLang="zh-CN" b="1" kern="0" smtClean="0">
              <a:solidFill>
                <a:srgbClr val="556076"/>
              </a:solidFill>
            </a:endParaRPr>
          </a:p>
          <a:p>
            <a:pPr marL="342900" indent="-342900" fontAlgn="ctr">
              <a:lnSpc>
                <a:spcPct val="150000"/>
              </a:lnSpc>
              <a:spcBef>
                <a:spcPct val="10000"/>
              </a:spcBef>
              <a:spcAft>
                <a:spcPct val="10000"/>
              </a:spcAft>
              <a:buFontTx/>
              <a:buChar char="•"/>
            </a:pPr>
            <a:endParaRPr lang="en-US" altLang="zh-CN" b="1" kern="0" smtClean="0">
              <a:solidFill>
                <a:srgbClr val="556076"/>
              </a:solidFill>
            </a:endParaRPr>
          </a:p>
          <a:p>
            <a:pPr marL="342900" indent="-342900" fontAlgn="ctr">
              <a:lnSpc>
                <a:spcPct val="150000"/>
              </a:lnSpc>
              <a:spcBef>
                <a:spcPct val="10000"/>
              </a:spcBef>
              <a:spcAft>
                <a:spcPct val="10000"/>
              </a:spcAft>
              <a:buFontTx/>
              <a:buChar char="•"/>
            </a:pPr>
            <a:endParaRPr lang="zh-CN" altLang="en-US" b="1" kern="0">
              <a:solidFill>
                <a:srgbClr val="556076"/>
              </a:solidFill>
            </a:endParaRPr>
          </a:p>
        </p:txBody>
      </p:sp>
      <p:pic>
        <p:nvPicPr>
          <p:cNvPr id="2050" name="Picture 2"/>
          <p:cNvPicPr>
            <a:picLocks noChangeAspect="1" noChangeArrowheads="1"/>
          </p:cNvPicPr>
          <p:nvPr/>
        </p:nvPicPr>
        <p:blipFill>
          <a:blip r:embed="rId3" cstate="print"/>
          <a:srcRect/>
          <a:stretch>
            <a:fillRect/>
          </a:stretch>
        </p:blipFill>
        <p:spPr bwMode="auto">
          <a:xfrm>
            <a:off x="2771800" y="1556792"/>
            <a:ext cx="3124200" cy="37719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报文分类和标记</a:t>
            </a: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1/15/2018</a:t>
            </a:fld>
            <a:endParaRPr lang="en-US" altLang="zh-CN"/>
          </a:p>
        </p:txBody>
      </p:sp>
      <p:sp>
        <p:nvSpPr>
          <p:cNvPr id="6" name="Rectangle 3"/>
          <p:cNvSpPr txBox="1">
            <a:spLocks noChangeArrowheads="1"/>
          </p:cNvSpPr>
          <p:nvPr/>
        </p:nvSpPr>
        <p:spPr bwMode="auto">
          <a:xfrm>
            <a:off x="457200" y="1066800"/>
            <a:ext cx="84582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fontAlgn="ctr">
              <a:lnSpc>
                <a:spcPct val="150000"/>
              </a:lnSpc>
              <a:spcBef>
                <a:spcPct val="10000"/>
              </a:spcBef>
              <a:spcAft>
                <a:spcPct val="10000"/>
              </a:spcAft>
              <a:buFontTx/>
              <a:buChar char="•"/>
            </a:pPr>
            <a:r>
              <a:rPr lang="en-US" altLang="zh-CN" b="1" kern="0" smtClean="0">
                <a:solidFill>
                  <a:srgbClr val="556076"/>
                </a:solidFill>
              </a:rPr>
              <a:t>IP</a:t>
            </a:r>
            <a:r>
              <a:rPr lang="zh-CN" altLang="en-US" b="1" kern="0" smtClean="0">
                <a:solidFill>
                  <a:srgbClr val="556076"/>
                </a:solidFill>
              </a:rPr>
              <a:t>报文头中的</a:t>
            </a:r>
            <a:r>
              <a:rPr lang="en-US" altLang="zh-CN" b="1" kern="0" smtClean="0">
                <a:solidFill>
                  <a:srgbClr val="556076"/>
                </a:solidFill>
              </a:rPr>
              <a:t>IP Precedence</a:t>
            </a:r>
            <a:r>
              <a:rPr lang="zh-CN" altLang="en-US" b="1" kern="0" smtClean="0">
                <a:solidFill>
                  <a:srgbClr val="556076"/>
                </a:solidFill>
              </a:rPr>
              <a:t>字段和</a:t>
            </a:r>
            <a:r>
              <a:rPr lang="en-US" altLang="zh-CN" b="1" kern="0" smtClean="0">
                <a:solidFill>
                  <a:srgbClr val="556076"/>
                </a:solidFill>
              </a:rPr>
              <a:t>DSCP</a:t>
            </a:r>
            <a:r>
              <a:rPr lang="zh-CN" altLang="en-US" b="1" kern="0" smtClean="0">
                <a:solidFill>
                  <a:srgbClr val="556076"/>
                </a:solidFill>
              </a:rPr>
              <a:t>字段</a:t>
            </a:r>
          </a:p>
          <a:p>
            <a:r>
              <a:rPr lang="en-US" altLang="zh-CN" b="1" kern="0" smtClean="0">
                <a:solidFill>
                  <a:srgbClr val="556076"/>
                </a:solidFill>
              </a:rPr>
              <a:t>      </a:t>
            </a:r>
            <a:r>
              <a:rPr lang="zh-CN" altLang="en-US" b="1" kern="0" smtClean="0">
                <a:solidFill>
                  <a:srgbClr val="556076"/>
                </a:solidFill>
              </a:rPr>
              <a:t>根据</a:t>
            </a:r>
            <a:r>
              <a:rPr lang="en-US" altLang="zh-CN" b="1" kern="0" smtClean="0">
                <a:solidFill>
                  <a:srgbClr val="556076"/>
                </a:solidFill>
              </a:rPr>
              <a:t>IEEE 802.1Q</a:t>
            </a:r>
            <a:r>
              <a:rPr lang="zh-CN" altLang="en-US" b="1" kern="0" smtClean="0">
                <a:solidFill>
                  <a:srgbClr val="556076"/>
                </a:solidFill>
              </a:rPr>
              <a:t>定义， </a:t>
            </a:r>
            <a:r>
              <a:rPr lang="en-US" altLang="zh-CN" b="1" kern="0" smtClean="0">
                <a:solidFill>
                  <a:srgbClr val="556076"/>
                </a:solidFill>
              </a:rPr>
              <a:t>RFC 791</a:t>
            </a:r>
            <a:r>
              <a:rPr lang="zh-CN" altLang="en-US" b="1" kern="0" smtClean="0">
                <a:solidFill>
                  <a:srgbClr val="556076"/>
                </a:solidFill>
              </a:rPr>
              <a:t>中将</a:t>
            </a:r>
            <a:r>
              <a:rPr lang="en-US" altLang="zh-CN" b="1" kern="0" smtClean="0">
                <a:solidFill>
                  <a:srgbClr val="556076"/>
                </a:solidFill>
              </a:rPr>
              <a:t>IP</a:t>
            </a:r>
            <a:r>
              <a:rPr lang="zh-CN" altLang="en-US" b="1" kern="0" smtClean="0">
                <a:solidFill>
                  <a:srgbClr val="556076"/>
                </a:solidFill>
              </a:rPr>
              <a:t>报文头中的</a:t>
            </a:r>
            <a:r>
              <a:rPr lang="en-US" altLang="zh-CN" b="1" kern="0" err="1" smtClean="0">
                <a:solidFill>
                  <a:srgbClr val="556076"/>
                </a:solidFill>
              </a:rPr>
              <a:t>ToS</a:t>
            </a:r>
            <a:r>
              <a:rPr lang="zh-CN" altLang="en-US" b="1" kern="0" smtClean="0">
                <a:solidFill>
                  <a:srgbClr val="556076"/>
                </a:solidFill>
              </a:rPr>
              <a:t>域的最高</a:t>
            </a:r>
            <a:r>
              <a:rPr lang="en-US" altLang="zh-CN" b="1" kern="0" smtClean="0">
                <a:solidFill>
                  <a:srgbClr val="556076"/>
                </a:solidFill>
              </a:rPr>
              <a:t>3</a:t>
            </a:r>
            <a:r>
              <a:rPr lang="zh-CN" altLang="en-US" b="1" kern="0" smtClean="0">
                <a:solidFill>
                  <a:srgbClr val="556076"/>
                </a:solidFill>
              </a:rPr>
              <a:t>位称为</a:t>
            </a:r>
            <a:endParaRPr lang="en-US" altLang="zh-CN" b="1" kern="0" smtClean="0">
              <a:solidFill>
                <a:srgbClr val="556076"/>
              </a:solidFill>
            </a:endParaRPr>
          </a:p>
          <a:p>
            <a:r>
              <a:rPr lang="en-US" altLang="zh-CN" b="1" kern="0" smtClean="0">
                <a:solidFill>
                  <a:srgbClr val="556076"/>
                </a:solidFill>
              </a:rPr>
              <a:t>      Precedence</a:t>
            </a:r>
            <a:r>
              <a:rPr lang="zh-CN" altLang="en-US" b="1" kern="0" smtClean="0">
                <a:solidFill>
                  <a:srgbClr val="556076"/>
                </a:solidFill>
              </a:rPr>
              <a:t>字段，标识</a:t>
            </a:r>
            <a:r>
              <a:rPr lang="en-US" altLang="zh-CN" b="1" kern="0" smtClean="0">
                <a:solidFill>
                  <a:srgbClr val="556076"/>
                </a:solidFill>
              </a:rPr>
              <a:t>8</a:t>
            </a:r>
            <a:r>
              <a:rPr lang="zh-CN" altLang="en-US" b="1" kern="0" smtClean="0">
                <a:solidFill>
                  <a:srgbClr val="556076"/>
                </a:solidFill>
              </a:rPr>
              <a:t>个</a:t>
            </a:r>
            <a:r>
              <a:rPr lang="en-US" altLang="zh-CN" b="1" kern="0" smtClean="0">
                <a:solidFill>
                  <a:srgbClr val="556076"/>
                </a:solidFill>
              </a:rPr>
              <a:t>IP</a:t>
            </a:r>
            <a:r>
              <a:rPr lang="zh-CN" altLang="en-US" b="1" kern="0" smtClean="0">
                <a:solidFill>
                  <a:srgbClr val="556076"/>
                </a:solidFill>
              </a:rPr>
              <a:t>优先级，从高到低顺序取值为</a:t>
            </a:r>
            <a:r>
              <a:rPr lang="en-US" altLang="zh-CN" b="1" kern="0" smtClean="0">
                <a:solidFill>
                  <a:srgbClr val="556076"/>
                </a:solidFill>
              </a:rPr>
              <a:t>7</a:t>
            </a:r>
            <a:r>
              <a:rPr lang="zh-CN" altLang="en-US" b="1" kern="0" smtClean="0">
                <a:solidFill>
                  <a:srgbClr val="556076"/>
                </a:solidFill>
              </a:rPr>
              <a:t>、</a:t>
            </a:r>
            <a:r>
              <a:rPr lang="en-US" altLang="zh-CN" b="1" kern="0" smtClean="0">
                <a:solidFill>
                  <a:srgbClr val="556076"/>
                </a:solidFill>
              </a:rPr>
              <a:t>6</a:t>
            </a:r>
            <a:r>
              <a:rPr lang="zh-CN" altLang="en-US" b="1" kern="0" smtClean="0">
                <a:solidFill>
                  <a:srgbClr val="556076"/>
                </a:solidFill>
              </a:rPr>
              <a:t>、</a:t>
            </a:r>
            <a:r>
              <a:rPr lang="en-US" altLang="zh-CN" b="1" kern="0" smtClean="0">
                <a:solidFill>
                  <a:srgbClr val="556076"/>
                </a:solidFill>
              </a:rPr>
              <a:t>5</a:t>
            </a:r>
            <a:r>
              <a:rPr lang="zh-CN" altLang="en-US" b="1" kern="0" smtClean="0">
                <a:solidFill>
                  <a:srgbClr val="556076"/>
                </a:solidFill>
              </a:rPr>
              <a:t>、</a:t>
            </a:r>
            <a:r>
              <a:rPr lang="en-US" altLang="zh-CN" b="1" kern="0" smtClean="0">
                <a:solidFill>
                  <a:srgbClr val="556076"/>
                </a:solidFill>
              </a:rPr>
              <a:t>4</a:t>
            </a:r>
            <a:r>
              <a:rPr lang="zh-CN" altLang="en-US" b="1" kern="0" smtClean="0">
                <a:solidFill>
                  <a:srgbClr val="556076"/>
                </a:solidFill>
              </a:rPr>
              <a:t>、</a:t>
            </a:r>
            <a:r>
              <a:rPr lang="en-US" altLang="zh-CN" b="1" kern="0" smtClean="0">
                <a:solidFill>
                  <a:srgbClr val="556076"/>
                </a:solidFill>
              </a:rPr>
              <a:t>3</a:t>
            </a:r>
            <a:r>
              <a:rPr lang="zh-CN" altLang="en-US" b="1" kern="0" smtClean="0">
                <a:solidFill>
                  <a:srgbClr val="556076"/>
                </a:solidFill>
              </a:rPr>
              <a:t>、</a:t>
            </a:r>
            <a:r>
              <a:rPr lang="en-US" altLang="zh-CN" b="1" kern="0" smtClean="0">
                <a:solidFill>
                  <a:srgbClr val="556076"/>
                </a:solidFill>
              </a:rPr>
              <a:t>2</a:t>
            </a:r>
            <a:r>
              <a:rPr lang="zh-CN" altLang="en-US" b="1" kern="0" smtClean="0">
                <a:solidFill>
                  <a:srgbClr val="556076"/>
                </a:solidFill>
              </a:rPr>
              <a:t>、  </a:t>
            </a:r>
            <a:endParaRPr lang="en-US" altLang="zh-CN" b="1" kern="0" smtClean="0">
              <a:solidFill>
                <a:srgbClr val="556076"/>
              </a:solidFill>
            </a:endParaRPr>
          </a:p>
          <a:p>
            <a:r>
              <a:rPr lang="en-US" altLang="zh-CN" b="1" kern="0" smtClean="0">
                <a:solidFill>
                  <a:srgbClr val="556076"/>
                </a:solidFill>
              </a:rPr>
              <a:t>      1</a:t>
            </a:r>
            <a:r>
              <a:rPr lang="zh-CN" altLang="en-US" b="1" kern="0" smtClean="0">
                <a:solidFill>
                  <a:srgbClr val="556076"/>
                </a:solidFill>
              </a:rPr>
              <a:t>和</a:t>
            </a:r>
            <a:r>
              <a:rPr lang="en-US" altLang="zh-CN" b="1" kern="0" smtClean="0">
                <a:solidFill>
                  <a:srgbClr val="556076"/>
                </a:solidFill>
              </a:rPr>
              <a:t>0</a:t>
            </a:r>
            <a:r>
              <a:rPr lang="zh-CN" altLang="en-US" b="1" kern="0" smtClean="0">
                <a:solidFill>
                  <a:srgbClr val="556076"/>
                </a:solidFill>
              </a:rPr>
              <a:t>。</a:t>
            </a:r>
            <a:endParaRPr lang="en-US" altLang="zh-CN" b="1" kern="0" smtClean="0">
              <a:solidFill>
                <a:srgbClr val="556076"/>
              </a:solidFill>
            </a:endParaRPr>
          </a:p>
          <a:p>
            <a:endParaRPr lang="zh-CN" altLang="en-US" b="1" kern="0" smtClean="0">
              <a:solidFill>
                <a:srgbClr val="556076"/>
              </a:solidFill>
            </a:endParaRPr>
          </a:p>
          <a:p>
            <a:pPr algn="just"/>
            <a:r>
              <a:rPr lang="en-US" altLang="zh-CN" b="1" kern="0" smtClean="0">
                <a:solidFill>
                  <a:srgbClr val="556076"/>
                </a:solidFill>
              </a:rPr>
              <a:t>      RFC 2474</a:t>
            </a:r>
            <a:r>
              <a:rPr lang="zh-CN" altLang="en-US" b="1" kern="0" smtClean="0">
                <a:solidFill>
                  <a:srgbClr val="556076"/>
                </a:solidFill>
              </a:rPr>
              <a:t>又重新定义了</a:t>
            </a:r>
            <a:r>
              <a:rPr lang="en-US" altLang="zh-CN" b="1" kern="0" err="1" smtClean="0">
                <a:solidFill>
                  <a:srgbClr val="556076"/>
                </a:solidFill>
              </a:rPr>
              <a:t>ToS</a:t>
            </a:r>
            <a:r>
              <a:rPr lang="zh-CN" altLang="en-US" b="1" kern="0" smtClean="0">
                <a:solidFill>
                  <a:srgbClr val="556076"/>
                </a:solidFill>
              </a:rPr>
              <a:t>域，将</a:t>
            </a:r>
            <a:r>
              <a:rPr lang="en-US" altLang="zh-CN" b="1" kern="0" smtClean="0">
                <a:solidFill>
                  <a:srgbClr val="556076"/>
                </a:solidFill>
              </a:rPr>
              <a:t>0</a:t>
            </a:r>
            <a:r>
              <a:rPr lang="zh-CN" altLang="en-US" b="1" kern="0" smtClean="0">
                <a:solidFill>
                  <a:srgbClr val="556076"/>
                </a:solidFill>
              </a:rPr>
              <a:t>位～</a:t>
            </a:r>
            <a:r>
              <a:rPr lang="en-US" altLang="zh-CN" b="1" kern="0" smtClean="0">
                <a:solidFill>
                  <a:srgbClr val="556076"/>
                </a:solidFill>
              </a:rPr>
              <a:t>5</a:t>
            </a:r>
            <a:r>
              <a:rPr lang="zh-CN" altLang="en-US" b="1" kern="0" smtClean="0">
                <a:solidFill>
                  <a:srgbClr val="556076"/>
                </a:solidFill>
              </a:rPr>
              <a:t>位改名为</a:t>
            </a:r>
            <a:r>
              <a:rPr lang="en-US" altLang="zh-CN" b="1" kern="0" smtClean="0">
                <a:solidFill>
                  <a:srgbClr val="556076"/>
                </a:solidFill>
              </a:rPr>
              <a:t>DSCP</a:t>
            </a:r>
            <a:r>
              <a:rPr lang="zh-CN" altLang="en-US" b="1" kern="0" smtClean="0">
                <a:solidFill>
                  <a:srgbClr val="556076"/>
                </a:solidFill>
              </a:rPr>
              <a:t>字段，</a:t>
            </a:r>
            <a:r>
              <a:rPr lang="en-US" altLang="zh-CN" b="1" kern="0" smtClean="0">
                <a:solidFill>
                  <a:srgbClr val="556076"/>
                </a:solidFill>
              </a:rPr>
              <a:t>6</a:t>
            </a:r>
            <a:r>
              <a:rPr lang="zh-CN" altLang="en-US" b="1" kern="0" smtClean="0">
                <a:solidFill>
                  <a:srgbClr val="556076"/>
                </a:solidFill>
              </a:rPr>
              <a:t>位和</a:t>
            </a:r>
            <a:r>
              <a:rPr lang="en-US" altLang="zh-CN" b="1" kern="0" smtClean="0">
                <a:solidFill>
                  <a:srgbClr val="556076"/>
                </a:solidFill>
              </a:rPr>
              <a:t>7</a:t>
            </a:r>
            <a:r>
              <a:rPr lang="zh-CN" altLang="en-US" b="1" kern="0" smtClean="0">
                <a:solidFill>
                  <a:srgbClr val="556076"/>
                </a:solidFill>
              </a:rPr>
              <a:t>位是保</a:t>
            </a:r>
            <a:endParaRPr lang="en-US" altLang="zh-CN" b="1" kern="0" smtClean="0">
              <a:solidFill>
                <a:srgbClr val="556076"/>
              </a:solidFill>
            </a:endParaRPr>
          </a:p>
          <a:p>
            <a:pPr algn="just"/>
            <a:r>
              <a:rPr lang="zh-CN" altLang="en-US" b="1" kern="0" smtClean="0">
                <a:solidFill>
                  <a:srgbClr val="556076"/>
                </a:solidFill>
              </a:rPr>
              <a:t>      留位（用于流控制）。</a:t>
            </a:r>
            <a:endParaRPr lang="en-US" altLang="zh-CN" b="1" kern="0" smtClean="0">
              <a:solidFill>
                <a:srgbClr val="556076"/>
              </a:solidFill>
            </a:endParaRPr>
          </a:p>
          <a:p>
            <a:pPr algn="just"/>
            <a:endParaRPr lang="zh-CN" altLang="en-US" b="1" kern="0" smtClean="0">
              <a:solidFill>
                <a:srgbClr val="556076"/>
              </a:solidFill>
            </a:endParaRPr>
          </a:p>
          <a:p>
            <a:pPr algn="just"/>
            <a:r>
              <a:rPr lang="en-US" altLang="zh-CN" b="1" kern="0" smtClean="0">
                <a:solidFill>
                  <a:srgbClr val="556076"/>
                </a:solidFill>
              </a:rPr>
              <a:t>      IP Precedence</a:t>
            </a:r>
            <a:r>
              <a:rPr lang="zh-CN" altLang="en-US" b="1" kern="0" smtClean="0">
                <a:solidFill>
                  <a:srgbClr val="556076"/>
                </a:solidFill>
              </a:rPr>
              <a:t>字段和</a:t>
            </a:r>
            <a:r>
              <a:rPr lang="en-US" altLang="zh-CN" b="1" kern="0" smtClean="0">
                <a:solidFill>
                  <a:srgbClr val="556076"/>
                </a:solidFill>
              </a:rPr>
              <a:t>DSCP</a:t>
            </a:r>
            <a:r>
              <a:rPr lang="zh-CN" altLang="en-US" b="1" kern="0" smtClean="0">
                <a:solidFill>
                  <a:srgbClr val="556076"/>
                </a:solidFill>
              </a:rPr>
              <a:t>字段在报文中的位置如图</a:t>
            </a:r>
            <a:r>
              <a:rPr lang="en-US" altLang="zh-CN" b="1" kern="0" smtClean="0">
                <a:solidFill>
                  <a:srgbClr val="556076"/>
                </a:solidFill>
              </a:rPr>
              <a:t>2</a:t>
            </a:r>
            <a:r>
              <a:rPr lang="zh-CN" altLang="en-US" b="1" kern="0" smtClean="0">
                <a:solidFill>
                  <a:srgbClr val="556076"/>
                </a:solidFill>
              </a:rPr>
              <a:t>所示。</a:t>
            </a:r>
          </a:p>
          <a:p>
            <a:pPr marL="342900" indent="-342900" fontAlgn="ctr">
              <a:lnSpc>
                <a:spcPct val="150000"/>
              </a:lnSpc>
              <a:spcBef>
                <a:spcPct val="10000"/>
              </a:spcBef>
              <a:spcAft>
                <a:spcPct val="10000"/>
              </a:spcAft>
            </a:pPr>
            <a:endParaRPr lang="en-US" altLang="zh-CN" b="1" kern="0" smtClean="0">
              <a:solidFill>
                <a:srgbClr val="556076"/>
              </a:solidFill>
            </a:endParaRPr>
          </a:p>
          <a:p>
            <a:pPr marL="342900" indent="-342900" fontAlgn="ctr">
              <a:lnSpc>
                <a:spcPct val="150000"/>
              </a:lnSpc>
              <a:spcBef>
                <a:spcPct val="10000"/>
              </a:spcBef>
              <a:spcAft>
                <a:spcPct val="10000"/>
              </a:spcAft>
              <a:buFontTx/>
              <a:buChar char="•"/>
            </a:pPr>
            <a:endParaRPr lang="en-US" altLang="zh-CN" b="1" kern="0" smtClean="0">
              <a:solidFill>
                <a:srgbClr val="556076"/>
              </a:solidFill>
            </a:endParaRPr>
          </a:p>
          <a:p>
            <a:pPr marL="342900" indent="-342900" fontAlgn="ctr">
              <a:lnSpc>
                <a:spcPct val="150000"/>
              </a:lnSpc>
              <a:spcBef>
                <a:spcPct val="10000"/>
              </a:spcBef>
              <a:spcAft>
                <a:spcPct val="10000"/>
              </a:spcAft>
              <a:buFontTx/>
              <a:buChar char="•"/>
            </a:pPr>
            <a:endParaRPr lang="en-US" altLang="zh-CN" b="1" kern="0" smtClean="0">
              <a:solidFill>
                <a:srgbClr val="556076"/>
              </a:solidFill>
            </a:endParaRPr>
          </a:p>
          <a:p>
            <a:pPr marL="342900" indent="-342900" fontAlgn="ctr">
              <a:lnSpc>
                <a:spcPct val="150000"/>
              </a:lnSpc>
              <a:spcBef>
                <a:spcPct val="10000"/>
              </a:spcBef>
              <a:spcAft>
                <a:spcPct val="10000"/>
              </a:spcAft>
              <a:buFontTx/>
              <a:buChar char="•"/>
            </a:pPr>
            <a:endParaRPr lang="en-US" altLang="zh-CN" b="1" kern="0" smtClean="0">
              <a:solidFill>
                <a:srgbClr val="556076"/>
              </a:solidFill>
            </a:endParaRPr>
          </a:p>
          <a:p>
            <a:pPr marL="342900" indent="-342900" fontAlgn="ctr">
              <a:lnSpc>
                <a:spcPct val="150000"/>
              </a:lnSpc>
              <a:spcBef>
                <a:spcPct val="10000"/>
              </a:spcBef>
              <a:spcAft>
                <a:spcPct val="10000"/>
              </a:spcAft>
              <a:buFontTx/>
              <a:buChar char="•"/>
            </a:pPr>
            <a:endParaRPr lang="en-US" altLang="zh-CN" b="1" kern="0" smtClean="0">
              <a:solidFill>
                <a:srgbClr val="556076"/>
              </a:solidFill>
            </a:endParaRPr>
          </a:p>
          <a:p>
            <a:pPr marL="342900" indent="-342900" fontAlgn="ctr">
              <a:lnSpc>
                <a:spcPct val="150000"/>
              </a:lnSpc>
              <a:spcBef>
                <a:spcPct val="10000"/>
              </a:spcBef>
              <a:spcAft>
                <a:spcPct val="10000"/>
              </a:spcAft>
              <a:buFontTx/>
              <a:buChar char="•"/>
            </a:pPr>
            <a:endParaRPr lang="en-US" altLang="zh-CN" b="1" kern="0" smtClean="0">
              <a:solidFill>
                <a:srgbClr val="556076"/>
              </a:solidFill>
            </a:endParaRPr>
          </a:p>
          <a:p>
            <a:pPr marL="342900" indent="-342900" fontAlgn="ctr">
              <a:lnSpc>
                <a:spcPct val="150000"/>
              </a:lnSpc>
              <a:spcBef>
                <a:spcPct val="10000"/>
              </a:spcBef>
              <a:spcAft>
                <a:spcPct val="10000"/>
              </a:spcAft>
              <a:buFontTx/>
              <a:buChar char="•"/>
            </a:pPr>
            <a:endParaRPr lang="zh-CN" altLang="en-US" b="1" kern="0">
              <a:solidFill>
                <a:srgbClr val="556076"/>
              </a:solidFill>
            </a:endParaRPr>
          </a:p>
        </p:txBody>
      </p:sp>
      <p:pic>
        <p:nvPicPr>
          <p:cNvPr id="2050" name="Picture 2"/>
          <p:cNvPicPr>
            <a:picLocks noChangeAspect="1" noChangeArrowheads="1"/>
          </p:cNvPicPr>
          <p:nvPr/>
        </p:nvPicPr>
        <p:blipFill>
          <a:blip r:embed="rId3" cstate="print"/>
          <a:srcRect/>
          <a:stretch>
            <a:fillRect/>
          </a:stretch>
        </p:blipFill>
        <p:spPr bwMode="auto">
          <a:xfrm>
            <a:off x="1835696" y="4077072"/>
            <a:ext cx="4981575" cy="24765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报文分类和标记</a:t>
            </a: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1/15/2018</a:t>
            </a:fld>
            <a:endParaRPr lang="en-US" altLang="zh-CN"/>
          </a:p>
        </p:txBody>
      </p:sp>
      <p:sp>
        <p:nvSpPr>
          <p:cNvPr id="5" name="Rectangle 3"/>
          <p:cNvSpPr txBox="1">
            <a:spLocks noChangeArrowheads="1"/>
          </p:cNvSpPr>
          <p:nvPr/>
        </p:nvSpPr>
        <p:spPr bwMode="auto">
          <a:xfrm>
            <a:off x="457200" y="1066800"/>
            <a:ext cx="8458200" cy="52911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ctr">
              <a:lnSpc>
                <a:spcPct val="150000"/>
              </a:lnSpc>
              <a:spcBef>
                <a:spcPct val="10000"/>
              </a:spcBef>
              <a:spcAft>
                <a:spcPct val="10000"/>
              </a:spcAft>
              <a:buFontTx/>
              <a:buChar char="•"/>
              <a:defRPr/>
            </a:pPr>
            <a:r>
              <a:rPr lang="zh-CN" altLang="en-US" b="1" kern="0" smtClean="0">
                <a:solidFill>
                  <a:srgbClr val="556076"/>
                </a:solidFill>
              </a:rPr>
              <a:t>优先级映射</a:t>
            </a:r>
            <a:endParaRPr lang="en-US" altLang="zh-CN" b="1" kern="0" smtClean="0">
              <a:solidFill>
                <a:srgbClr val="556076"/>
              </a:solidFill>
            </a:endParaRPr>
          </a:p>
          <a:p>
            <a:pPr marL="342900" lvl="0" indent="-342900" fontAlgn="ctr">
              <a:lnSpc>
                <a:spcPct val="150000"/>
              </a:lnSpc>
              <a:spcBef>
                <a:spcPct val="10000"/>
              </a:spcBef>
              <a:spcAft>
                <a:spcPct val="10000"/>
              </a:spcAft>
              <a:buFontTx/>
              <a:buChar char="•"/>
              <a:defRPr/>
            </a:pPr>
            <a:endParaRPr lang="en-US" altLang="zh-CN" b="1" kern="0" smtClean="0">
              <a:solidFill>
                <a:srgbClr val="556076"/>
              </a:solidFill>
            </a:endParaRPr>
          </a:p>
          <a:p>
            <a:pPr marL="342900" lvl="0" indent="-342900" fontAlgn="ctr">
              <a:lnSpc>
                <a:spcPct val="150000"/>
              </a:lnSpc>
              <a:spcBef>
                <a:spcPct val="10000"/>
              </a:spcBef>
              <a:spcAft>
                <a:spcPct val="10000"/>
              </a:spcAft>
              <a:buFontTx/>
              <a:buChar char="•"/>
              <a:defRPr/>
            </a:pPr>
            <a:endParaRPr lang="en-US" altLang="zh-CN" b="1" kern="0" smtClean="0">
              <a:solidFill>
                <a:srgbClr val="556076"/>
              </a:solidFill>
            </a:endParaRPr>
          </a:p>
          <a:p>
            <a:pPr marL="342900" lvl="0" indent="-342900" fontAlgn="ctr">
              <a:lnSpc>
                <a:spcPct val="150000"/>
              </a:lnSpc>
              <a:spcBef>
                <a:spcPct val="10000"/>
              </a:spcBef>
              <a:spcAft>
                <a:spcPct val="10000"/>
              </a:spcAft>
              <a:buFontTx/>
              <a:buChar char="•"/>
              <a:defRPr/>
            </a:pPr>
            <a:endParaRPr lang="en-US" altLang="zh-CN" b="1" kern="0" smtClean="0">
              <a:solidFill>
                <a:srgbClr val="556076"/>
              </a:solidFill>
            </a:endParaRPr>
          </a:p>
          <a:p>
            <a:pPr marL="342900" lvl="0" indent="-342900" fontAlgn="ctr">
              <a:lnSpc>
                <a:spcPct val="150000"/>
              </a:lnSpc>
              <a:spcBef>
                <a:spcPct val="10000"/>
              </a:spcBef>
              <a:spcAft>
                <a:spcPct val="10000"/>
              </a:spcAft>
              <a:buFontTx/>
              <a:buChar char="•"/>
              <a:defRPr/>
            </a:pPr>
            <a:endParaRPr lang="en-US" altLang="zh-CN" b="1" kern="0" smtClean="0">
              <a:solidFill>
                <a:srgbClr val="556076"/>
              </a:solidFill>
            </a:endParaRPr>
          </a:p>
          <a:p>
            <a:pPr marL="342900" lvl="0" indent="-342900" fontAlgn="ctr">
              <a:lnSpc>
                <a:spcPct val="150000"/>
              </a:lnSpc>
              <a:spcBef>
                <a:spcPct val="10000"/>
              </a:spcBef>
              <a:spcAft>
                <a:spcPct val="10000"/>
              </a:spcAft>
              <a:buFontTx/>
              <a:buChar char="•"/>
              <a:defRPr/>
            </a:pPr>
            <a:endParaRPr lang="en-US" altLang="zh-CN" b="1" kern="0" smtClean="0">
              <a:solidFill>
                <a:srgbClr val="556076"/>
              </a:solidFill>
            </a:endParaRPr>
          </a:p>
          <a:p>
            <a:pPr marL="342900" lvl="0" indent="-342900" fontAlgn="ctr">
              <a:lnSpc>
                <a:spcPct val="150000"/>
              </a:lnSpc>
              <a:spcBef>
                <a:spcPct val="10000"/>
              </a:spcBef>
              <a:spcAft>
                <a:spcPct val="10000"/>
              </a:spcAft>
              <a:buFontTx/>
              <a:buChar char="•"/>
              <a:defRPr/>
            </a:pPr>
            <a:endParaRPr lang="en-US" altLang="zh-CN" b="1" kern="0" smtClean="0">
              <a:solidFill>
                <a:srgbClr val="556076"/>
              </a:solidFill>
            </a:endParaRPr>
          </a:p>
          <a:p>
            <a:pPr marL="342900" lvl="0" indent="-342900" fontAlgn="ctr">
              <a:lnSpc>
                <a:spcPct val="150000"/>
              </a:lnSpc>
              <a:spcBef>
                <a:spcPct val="10000"/>
              </a:spcBef>
              <a:spcAft>
                <a:spcPct val="10000"/>
              </a:spcAft>
              <a:defRPr/>
            </a:pPr>
            <a:r>
              <a:rPr lang="en-US" altLang="zh-CN" b="1" kern="0" smtClean="0">
                <a:solidFill>
                  <a:srgbClr val="556076"/>
                </a:solidFill>
              </a:rPr>
              <a:t>      1  </a:t>
            </a:r>
            <a:r>
              <a:rPr lang="zh-CN" altLang="en-US" b="1" kern="0" smtClean="0">
                <a:solidFill>
                  <a:srgbClr val="556076"/>
                </a:solidFill>
              </a:rPr>
              <a:t>在报文进入设备时，报文携带的</a:t>
            </a:r>
            <a:r>
              <a:rPr lang="en-US" altLang="zh-CN" b="1" kern="0" err="1" smtClean="0">
                <a:solidFill>
                  <a:srgbClr val="556076"/>
                </a:solidFill>
              </a:rPr>
              <a:t>QoS</a:t>
            </a:r>
            <a:r>
              <a:rPr lang="zh-CN" altLang="en-US" b="1" kern="0" smtClean="0">
                <a:solidFill>
                  <a:srgbClr val="556076"/>
                </a:solidFill>
              </a:rPr>
              <a:t>被映射设备的内部服务等级和颜色</a:t>
            </a:r>
            <a:endParaRPr lang="en-US" altLang="zh-CN" b="1" kern="0" smtClean="0">
              <a:solidFill>
                <a:srgbClr val="556076"/>
              </a:solidFill>
            </a:endParaRPr>
          </a:p>
          <a:p>
            <a:pPr marL="342900" lvl="0" indent="-342900" fontAlgn="ctr">
              <a:lnSpc>
                <a:spcPct val="150000"/>
              </a:lnSpc>
              <a:spcBef>
                <a:spcPct val="10000"/>
              </a:spcBef>
              <a:spcAft>
                <a:spcPct val="10000"/>
              </a:spcAft>
              <a:defRPr/>
            </a:pPr>
            <a:r>
              <a:rPr lang="en-US" altLang="zh-CN" b="1" kern="0" smtClean="0">
                <a:solidFill>
                  <a:srgbClr val="556076"/>
                </a:solidFill>
              </a:rPr>
              <a:t>      2  </a:t>
            </a:r>
            <a:r>
              <a:rPr lang="zh-CN" altLang="en-US" b="1" kern="0" smtClean="0">
                <a:solidFill>
                  <a:srgbClr val="556076"/>
                </a:solidFill>
              </a:rPr>
              <a:t>设备根据报文的服务等级及实现设备的拥塞管理和避免</a:t>
            </a:r>
            <a:endParaRPr lang="en-US" altLang="zh-CN" b="1" kern="0" smtClean="0">
              <a:solidFill>
                <a:srgbClr val="556076"/>
              </a:solidFill>
            </a:endParaRPr>
          </a:p>
          <a:p>
            <a:pPr marL="342900" lvl="0" indent="-342900" fontAlgn="ctr">
              <a:lnSpc>
                <a:spcPct val="150000"/>
              </a:lnSpc>
              <a:spcBef>
                <a:spcPct val="10000"/>
              </a:spcBef>
              <a:spcAft>
                <a:spcPct val="10000"/>
              </a:spcAft>
              <a:defRPr/>
            </a:pPr>
            <a:r>
              <a:rPr lang="en-US" altLang="zh-CN" b="1" kern="0" smtClean="0">
                <a:solidFill>
                  <a:srgbClr val="556076"/>
                </a:solidFill>
              </a:rPr>
              <a:t>      3  </a:t>
            </a:r>
            <a:r>
              <a:rPr lang="zh-CN" altLang="en-US" b="1" kern="0" smtClean="0">
                <a:solidFill>
                  <a:srgbClr val="556076"/>
                </a:solidFill>
              </a:rPr>
              <a:t>在报文离开设备时，内部服务等级和颜色被映射为</a:t>
            </a:r>
            <a:r>
              <a:rPr lang="en-US" altLang="zh-CN" b="1" kern="0" err="1" smtClean="0">
                <a:solidFill>
                  <a:srgbClr val="556076"/>
                </a:solidFill>
              </a:rPr>
              <a:t>QoS</a:t>
            </a:r>
            <a:r>
              <a:rPr lang="zh-CN" altLang="en-US" b="1" kern="0" smtClean="0">
                <a:solidFill>
                  <a:srgbClr val="556076"/>
                </a:solidFill>
              </a:rPr>
              <a:t>优先级。</a:t>
            </a:r>
            <a:endParaRPr lang="en-US" altLang="zh-CN" b="1" kern="0" smtClean="0">
              <a:solidFill>
                <a:srgbClr val="556076"/>
              </a:solidFill>
            </a:endParaRPr>
          </a:p>
          <a:p>
            <a:pPr marL="342900" lvl="0" indent="-342900" fontAlgn="ctr">
              <a:lnSpc>
                <a:spcPct val="150000"/>
              </a:lnSpc>
              <a:spcBef>
                <a:spcPct val="10000"/>
              </a:spcBef>
              <a:spcAft>
                <a:spcPct val="10000"/>
              </a:spcAft>
              <a:buFontTx/>
              <a:buChar char="•"/>
              <a:defRPr/>
            </a:pPr>
            <a:endParaRPr lang="zh-CN" altLang="en-US" b="1" kern="0">
              <a:solidFill>
                <a:srgbClr val="556076"/>
              </a:solidFill>
            </a:endParaRPr>
          </a:p>
          <a:p>
            <a:pPr marL="342900" lvl="0" indent="-342900" fontAlgn="ctr">
              <a:lnSpc>
                <a:spcPct val="150000"/>
              </a:lnSpc>
              <a:spcBef>
                <a:spcPct val="10000"/>
              </a:spcBef>
              <a:spcAft>
                <a:spcPct val="10000"/>
              </a:spcAft>
              <a:defRPr/>
            </a:pPr>
            <a:r>
              <a:rPr lang="en-US" altLang="zh-CN" b="1" kern="0">
                <a:solidFill>
                  <a:srgbClr val="556076"/>
                </a:solidFill>
              </a:rPr>
              <a:t>			</a:t>
            </a:r>
            <a:endParaRPr lang="zh-CN" altLang="en-US" sz="2400" b="1" kern="0">
              <a:solidFill>
                <a:srgbClr val="556076"/>
              </a:solidFill>
            </a:endParaRPr>
          </a:p>
          <a:p>
            <a:pPr marL="342900" lvl="0" indent="-342900" fontAlgn="ctr">
              <a:lnSpc>
                <a:spcPct val="150000"/>
              </a:lnSpc>
              <a:spcBef>
                <a:spcPct val="10000"/>
              </a:spcBef>
              <a:spcAft>
                <a:spcPct val="10000"/>
              </a:spcAft>
              <a:buFontTx/>
              <a:buChar char="•"/>
              <a:defRPr/>
            </a:pPr>
            <a:endParaRPr lang="en-US" altLang="zh-CN" b="1" kern="0">
              <a:solidFill>
                <a:srgbClr val="556076"/>
              </a:solidFill>
            </a:endParaRPr>
          </a:p>
        </p:txBody>
      </p:sp>
      <p:pic>
        <p:nvPicPr>
          <p:cNvPr id="3074" name="Picture 2"/>
          <p:cNvPicPr>
            <a:picLocks noChangeAspect="1" noChangeArrowheads="1"/>
          </p:cNvPicPr>
          <p:nvPr/>
        </p:nvPicPr>
        <p:blipFill>
          <a:blip r:embed="rId3" cstate="print"/>
          <a:srcRect/>
          <a:stretch>
            <a:fillRect/>
          </a:stretch>
        </p:blipFill>
        <p:spPr bwMode="auto">
          <a:xfrm>
            <a:off x="1547664" y="1772816"/>
            <a:ext cx="5543550" cy="26479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报文分类和标记</a:t>
            </a: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1/15/2018</a:t>
            </a:fld>
            <a:endParaRPr lang="en-US" altLang="zh-CN"/>
          </a:p>
        </p:txBody>
      </p:sp>
      <p:sp>
        <p:nvSpPr>
          <p:cNvPr id="5" name="Rectangle 3"/>
          <p:cNvSpPr txBox="1">
            <a:spLocks noChangeArrowheads="1"/>
          </p:cNvSpPr>
          <p:nvPr/>
        </p:nvSpPr>
        <p:spPr bwMode="auto">
          <a:xfrm>
            <a:off x="457200" y="1066800"/>
            <a:ext cx="8458200" cy="52911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ctr">
              <a:lnSpc>
                <a:spcPts val="2860"/>
              </a:lnSpc>
              <a:spcBef>
                <a:spcPct val="10000"/>
              </a:spcBef>
              <a:spcAft>
                <a:spcPct val="10000"/>
              </a:spcAft>
              <a:buFontTx/>
              <a:buChar char="•"/>
              <a:defRPr/>
            </a:pPr>
            <a:r>
              <a:rPr lang="zh-CN" altLang="en-US" b="1" kern="0" smtClean="0">
                <a:solidFill>
                  <a:srgbClr val="556076"/>
                </a:solidFill>
              </a:rPr>
              <a:t>服务等级（</a:t>
            </a:r>
            <a:r>
              <a:rPr lang="en-US" altLang="zh-CN" b="1" kern="0" smtClean="0">
                <a:solidFill>
                  <a:srgbClr val="556076"/>
                </a:solidFill>
              </a:rPr>
              <a:t>PHB</a:t>
            </a:r>
            <a:r>
              <a:rPr lang="zh-CN" altLang="en-US" b="1" kern="0" smtClean="0">
                <a:solidFill>
                  <a:srgbClr val="556076"/>
                </a:solidFill>
              </a:rPr>
              <a:t>）</a:t>
            </a:r>
            <a:endParaRPr lang="en-US" altLang="zh-CN" b="1" kern="0" smtClean="0">
              <a:solidFill>
                <a:srgbClr val="556076"/>
              </a:solidFill>
            </a:endParaRPr>
          </a:p>
          <a:p>
            <a:pPr marL="342900" lvl="0" indent="-342900" fontAlgn="ctr">
              <a:lnSpc>
                <a:spcPts val="2860"/>
              </a:lnSpc>
              <a:spcBef>
                <a:spcPct val="10000"/>
              </a:spcBef>
              <a:spcAft>
                <a:spcPct val="10000"/>
              </a:spcAft>
              <a:defRPr/>
            </a:pPr>
            <a:r>
              <a:rPr lang="en-US" altLang="zh-CN" b="1" kern="0" smtClean="0">
                <a:solidFill>
                  <a:srgbClr val="556076"/>
                </a:solidFill>
              </a:rPr>
              <a:t>      PHB</a:t>
            </a:r>
            <a:r>
              <a:rPr lang="zh-CN" altLang="en-US" b="1" kern="0" smtClean="0">
                <a:solidFill>
                  <a:srgbClr val="556076"/>
                </a:solidFill>
              </a:rPr>
              <a:t>（</a:t>
            </a:r>
            <a:r>
              <a:rPr lang="en-US" altLang="zh-CN" b="1" kern="0" smtClean="0">
                <a:solidFill>
                  <a:srgbClr val="556076"/>
                </a:solidFill>
              </a:rPr>
              <a:t>Per Hop Behavior</a:t>
            </a:r>
            <a:r>
              <a:rPr lang="zh-CN" altLang="en-US" b="1" kern="0" smtClean="0">
                <a:solidFill>
                  <a:srgbClr val="556076"/>
                </a:solidFill>
              </a:rPr>
              <a:t>）是网络节点对报文调度、丢包、监管和整形的处理。也叫做服务等级，是指报文在节点内部的服务质量。</a:t>
            </a:r>
            <a:endParaRPr lang="en-US" altLang="zh-CN" b="1" kern="0" smtClean="0">
              <a:solidFill>
                <a:srgbClr val="556076"/>
              </a:solidFill>
            </a:endParaRPr>
          </a:p>
          <a:p>
            <a:pPr marL="342900" lvl="0" indent="-342900" fontAlgn="ctr">
              <a:lnSpc>
                <a:spcPts val="2860"/>
              </a:lnSpc>
              <a:spcBef>
                <a:spcPct val="10000"/>
              </a:spcBef>
              <a:spcAft>
                <a:spcPct val="10000"/>
              </a:spcAft>
              <a:defRPr/>
            </a:pPr>
            <a:r>
              <a:rPr lang="en-US" altLang="zh-CN" b="1" kern="0" smtClean="0">
                <a:solidFill>
                  <a:srgbClr val="556076"/>
                </a:solidFill>
              </a:rPr>
              <a:t>      RFC</a:t>
            </a:r>
            <a:r>
              <a:rPr lang="zh-CN" altLang="en-US" b="1" kern="0" smtClean="0">
                <a:solidFill>
                  <a:srgbClr val="556076"/>
                </a:solidFill>
              </a:rPr>
              <a:t>定义了四种标准的</a:t>
            </a:r>
            <a:r>
              <a:rPr lang="en-US" altLang="zh-CN" b="1" kern="0" smtClean="0">
                <a:solidFill>
                  <a:srgbClr val="556076"/>
                </a:solidFill>
              </a:rPr>
              <a:t>PHB</a:t>
            </a:r>
            <a:r>
              <a:rPr lang="zh-CN" altLang="en-US" b="1" kern="0" smtClean="0">
                <a:solidFill>
                  <a:srgbClr val="556076"/>
                </a:solidFill>
              </a:rPr>
              <a:t>：</a:t>
            </a:r>
          </a:p>
          <a:p>
            <a:pPr lvl="1">
              <a:lnSpc>
                <a:spcPts val="2860"/>
              </a:lnSpc>
            </a:pPr>
            <a:r>
              <a:rPr lang="en-US" altLang="zh-CN" b="1" kern="0" smtClean="0">
                <a:solidFill>
                  <a:srgbClr val="556076"/>
                </a:solidFill>
              </a:rPr>
              <a:t>l  CS</a:t>
            </a:r>
            <a:r>
              <a:rPr lang="zh-CN" altLang="en-US" b="1" kern="0" smtClean="0">
                <a:solidFill>
                  <a:srgbClr val="556076"/>
                </a:solidFill>
              </a:rPr>
              <a:t>（</a:t>
            </a:r>
            <a:r>
              <a:rPr lang="en-US" altLang="zh-CN" b="1" kern="0" smtClean="0">
                <a:solidFill>
                  <a:srgbClr val="556076"/>
                </a:solidFill>
              </a:rPr>
              <a:t>Class Selector</a:t>
            </a:r>
            <a:r>
              <a:rPr lang="zh-CN" altLang="en-US" b="1" kern="0" smtClean="0">
                <a:solidFill>
                  <a:srgbClr val="556076"/>
                </a:solidFill>
              </a:rPr>
              <a:t>，选择类</a:t>
            </a:r>
            <a:r>
              <a:rPr lang="zh-CN" altLang="en-US" b="1" kern="0" smtClean="0">
                <a:solidFill>
                  <a:srgbClr val="556076"/>
                </a:solidFill>
              </a:rPr>
              <a:t>器</a:t>
            </a:r>
            <a:r>
              <a:rPr lang="zh-CN" altLang="en-US" b="1" kern="0" smtClean="0">
                <a:solidFill>
                  <a:srgbClr val="556076"/>
                </a:solidFill>
              </a:rPr>
              <a:t>）</a:t>
            </a:r>
            <a:endParaRPr lang="en-US" altLang="zh-CN" b="1" kern="0" smtClean="0">
              <a:solidFill>
                <a:srgbClr val="556076"/>
              </a:solidFill>
            </a:endParaRPr>
          </a:p>
          <a:p>
            <a:pPr lvl="1">
              <a:lnSpc>
                <a:spcPts val="2860"/>
              </a:lnSpc>
            </a:pPr>
            <a:r>
              <a:rPr lang="en-US" altLang="zh-CN" b="1" kern="0" smtClean="0">
                <a:solidFill>
                  <a:srgbClr val="556076"/>
                </a:solidFill>
              </a:rPr>
              <a:t>	</a:t>
            </a:r>
            <a:r>
              <a:rPr lang="zh-CN" altLang="en-US" b="1" kern="0" smtClean="0">
                <a:solidFill>
                  <a:srgbClr val="556076"/>
                </a:solidFill>
              </a:rPr>
              <a:t>默认用于协议报文</a:t>
            </a:r>
          </a:p>
          <a:p>
            <a:pPr lvl="1">
              <a:lnSpc>
                <a:spcPts val="2860"/>
              </a:lnSpc>
            </a:pPr>
            <a:r>
              <a:rPr lang="en-US" altLang="zh-CN" b="1" kern="0" smtClean="0">
                <a:solidFill>
                  <a:srgbClr val="556076"/>
                </a:solidFill>
              </a:rPr>
              <a:t>l  EF</a:t>
            </a:r>
            <a:r>
              <a:rPr lang="zh-CN" altLang="en-US" b="1" kern="0" smtClean="0">
                <a:solidFill>
                  <a:srgbClr val="556076"/>
                </a:solidFill>
              </a:rPr>
              <a:t>（</a:t>
            </a:r>
            <a:r>
              <a:rPr lang="en-US" altLang="zh-CN" b="1" kern="0" smtClean="0">
                <a:solidFill>
                  <a:srgbClr val="556076"/>
                </a:solidFill>
              </a:rPr>
              <a:t>Expedited Forwarding</a:t>
            </a:r>
            <a:r>
              <a:rPr lang="zh-CN" altLang="en-US" b="1" kern="0" smtClean="0">
                <a:solidFill>
                  <a:srgbClr val="556076"/>
                </a:solidFill>
              </a:rPr>
              <a:t>，加速</a:t>
            </a:r>
            <a:r>
              <a:rPr lang="zh-CN" altLang="en-US" b="1" kern="0" smtClean="0">
                <a:solidFill>
                  <a:srgbClr val="556076"/>
                </a:solidFill>
              </a:rPr>
              <a:t>转发</a:t>
            </a:r>
            <a:r>
              <a:rPr lang="zh-CN" altLang="en-US" b="1" kern="0" smtClean="0">
                <a:solidFill>
                  <a:srgbClr val="556076"/>
                </a:solidFill>
              </a:rPr>
              <a:t>）</a:t>
            </a:r>
            <a:endParaRPr lang="en-US" altLang="zh-CN" b="1" kern="0" smtClean="0">
              <a:solidFill>
                <a:srgbClr val="556076"/>
              </a:solidFill>
            </a:endParaRPr>
          </a:p>
          <a:p>
            <a:pPr lvl="1">
              <a:lnSpc>
                <a:spcPts val="2860"/>
              </a:lnSpc>
            </a:pPr>
            <a:r>
              <a:rPr lang="en-US" altLang="zh-CN" b="1" kern="0" smtClean="0">
                <a:solidFill>
                  <a:srgbClr val="556076"/>
                </a:solidFill>
              </a:rPr>
              <a:t>	</a:t>
            </a:r>
            <a:r>
              <a:rPr lang="zh-CN" altLang="en-US" b="1" kern="0" smtClean="0">
                <a:solidFill>
                  <a:srgbClr val="556076"/>
                </a:solidFill>
              </a:rPr>
              <a:t>用于承载</a:t>
            </a:r>
            <a:r>
              <a:rPr lang="en-US" altLang="zh-CN" b="1" kern="0" smtClean="0">
                <a:solidFill>
                  <a:srgbClr val="556076"/>
                </a:solidFill>
              </a:rPr>
              <a:t>VoIP</a:t>
            </a:r>
            <a:r>
              <a:rPr lang="zh-CN" altLang="en-US" b="1" kern="0" smtClean="0">
                <a:solidFill>
                  <a:srgbClr val="556076"/>
                </a:solidFill>
              </a:rPr>
              <a:t>语音的流量，或者企业内部视频会议的数据流，因为语音业务的报文要求低延迟、低抖动、低丢包率，其重要程度仅次于协议报文</a:t>
            </a:r>
          </a:p>
          <a:p>
            <a:pPr lvl="1">
              <a:lnSpc>
                <a:spcPts val="2860"/>
              </a:lnSpc>
            </a:pPr>
            <a:r>
              <a:rPr lang="en-US" altLang="zh-CN" b="1" kern="0" smtClean="0">
                <a:solidFill>
                  <a:srgbClr val="556076"/>
                </a:solidFill>
              </a:rPr>
              <a:t>l  AF</a:t>
            </a:r>
            <a:r>
              <a:rPr lang="zh-CN" altLang="en-US" b="1" kern="0" smtClean="0">
                <a:solidFill>
                  <a:srgbClr val="556076"/>
                </a:solidFill>
              </a:rPr>
              <a:t>（</a:t>
            </a:r>
            <a:r>
              <a:rPr lang="en-US" altLang="zh-CN" b="1" kern="0" smtClean="0">
                <a:solidFill>
                  <a:srgbClr val="556076"/>
                </a:solidFill>
              </a:rPr>
              <a:t>Assured Forwarding</a:t>
            </a:r>
            <a:r>
              <a:rPr lang="zh-CN" altLang="en-US" b="1" kern="0" smtClean="0">
                <a:solidFill>
                  <a:srgbClr val="556076"/>
                </a:solidFill>
              </a:rPr>
              <a:t>，确保转发）</a:t>
            </a:r>
            <a:endParaRPr lang="en-US" altLang="zh-CN" b="1" kern="0" smtClean="0">
              <a:solidFill>
                <a:srgbClr val="556076"/>
              </a:solidFill>
            </a:endParaRPr>
          </a:p>
          <a:p>
            <a:pPr lvl="1">
              <a:lnSpc>
                <a:spcPts val="2860"/>
              </a:lnSpc>
            </a:pPr>
            <a:r>
              <a:rPr lang="en-US" altLang="zh-CN" b="1" kern="0" smtClean="0">
                <a:solidFill>
                  <a:srgbClr val="556076"/>
                </a:solidFill>
              </a:rPr>
              <a:t>	</a:t>
            </a:r>
            <a:r>
              <a:rPr lang="zh-CN" altLang="en-US" b="1" kern="0" smtClean="0">
                <a:solidFill>
                  <a:srgbClr val="556076"/>
                </a:solidFill>
              </a:rPr>
              <a:t>用于带宽有保证、时延可控的服务，如视频业务、</a:t>
            </a:r>
            <a:r>
              <a:rPr lang="en-US" altLang="zh-CN" b="1" kern="0" smtClean="0">
                <a:solidFill>
                  <a:srgbClr val="556076"/>
                </a:solidFill>
              </a:rPr>
              <a:t>VPN</a:t>
            </a:r>
            <a:r>
              <a:rPr lang="zh-CN" altLang="en-US" b="1" kern="0" smtClean="0">
                <a:solidFill>
                  <a:srgbClr val="556076"/>
                </a:solidFill>
              </a:rPr>
              <a:t>业务等</a:t>
            </a:r>
          </a:p>
          <a:p>
            <a:pPr lvl="1">
              <a:lnSpc>
                <a:spcPts val="2860"/>
              </a:lnSpc>
            </a:pPr>
            <a:r>
              <a:rPr lang="en-US" altLang="zh-CN" b="1" kern="0" smtClean="0">
                <a:solidFill>
                  <a:srgbClr val="556076"/>
                </a:solidFill>
              </a:rPr>
              <a:t>l  BE</a:t>
            </a:r>
            <a:r>
              <a:rPr lang="zh-CN" altLang="en-US" b="1" kern="0" smtClean="0">
                <a:solidFill>
                  <a:srgbClr val="556076"/>
                </a:solidFill>
              </a:rPr>
              <a:t>（</a:t>
            </a:r>
            <a:r>
              <a:rPr lang="en-US" altLang="zh-CN" b="1" kern="0" smtClean="0">
                <a:solidFill>
                  <a:srgbClr val="556076"/>
                </a:solidFill>
              </a:rPr>
              <a:t>Best-Effort</a:t>
            </a:r>
            <a:r>
              <a:rPr lang="zh-CN" altLang="en-US" b="1" kern="0" smtClean="0">
                <a:solidFill>
                  <a:srgbClr val="556076"/>
                </a:solidFill>
              </a:rPr>
              <a:t>，尽力而为），为缺省的</a:t>
            </a:r>
            <a:r>
              <a:rPr lang="en-US" altLang="zh-CN" b="1" kern="0" smtClean="0">
                <a:solidFill>
                  <a:srgbClr val="556076"/>
                </a:solidFill>
              </a:rPr>
              <a:t>PHB</a:t>
            </a:r>
          </a:p>
          <a:p>
            <a:pPr lvl="1">
              <a:lnSpc>
                <a:spcPts val="2860"/>
              </a:lnSpc>
            </a:pPr>
            <a:r>
              <a:rPr lang="en-US" altLang="zh-CN" b="1" kern="0" smtClean="0">
                <a:solidFill>
                  <a:srgbClr val="556076"/>
                </a:solidFill>
              </a:rPr>
              <a:t>	</a:t>
            </a:r>
            <a:r>
              <a:rPr lang="zh-CN" altLang="en-US" b="1" kern="0" smtClean="0">
                <a:solidFill>
                  <a:srgbClr val="556076"/>
                </a:solidFill>
              </a:rPr>
              <a:t>用作不紧急、不重要、不需要负责的业务，如</a:t>
            </a:r>
            <a:r>
              <a:rPr lang="en-US" altLang="zh-CN" b="1" kern="0" smtClean="0">
                <a:solidFill>
                  <a:srgbClr val="556076"/>
                </a:solidFill>
              </a:rPr>
              <a:t>HTTP</a:t>
            </a:r>
            <a:r>
              <a:rPr lang="zh-CN" altLang="en-US" b="1" kern="0" smtClean="0">
                <a:solidFill>
                  <a:srgbClr val="556076"/>
                </a:solidFill>
              </a:rPr>
              <a:t>网页</a:t>
            </a:r>
            <a:r>
              <a:rPr lang="zh-CN" altLang="en-US" b="1" kern="0" smtClean="0">
                <a:solidFill>
                  <a:srgbClr val="556076"/>
                </a:solidFill>
              </a:rPr>
              <a:t>浏览</a:t>
            </a:r>
            <a:r>
              <a:rPr lang="zh-CN" altLang="en-US" b="1" kern="0" smtClean="0">
                <a:solidFill>
                  <a:srgbClr val="556076"/>
                </a:solidFill>
              </a:rPr>
              <a:t>业务</a:t>
            </a:r>
            <a:endParaRPr lang="en-US" altLang="zh-CN" b="1" kern="0" smtClean="0">
              <a:solidFill>
                <a:srgbClr val="55607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报文分类和标记</a:t>
            </a: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1/15/2018</a:t>
            </a:fld>
            <a:endParaRPr lang="en-US" altLang="zh-CN"/>
          </a:p>
        </p:txBody>
      </p:sp>
      <p:sp>
        <p:nvSpPr>
          <p:cNvPr id="5" name="Rectangle 3"/>
          <p:cNvSpPr txBox="1">
            <a:spLocks noChangeArrowheads="1"/>
          </p:cNvSpPr>
          <p:nvPr/>
        </p:nvSpPr>
        <p:spPr bwMode="auto">
          <a:xfrm>
            <a:off x="457200" y="1066800"/>
            <a:ext cx="8458200" cy="52911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ctr">
              <a:lnSpc>
                <a:spcPct val="150000"/>
              </a:lnSpc>
              <a:spcBef>
                <a:spcPct val="10000"/>
              </a:spcBef>
              <a:spcAft>
                <a:spcPct val="10000"/>
              </a:spcAft>
              <a:buFontTx/>
              <a:buChar char="•"/>
              <a:defRPr/>
            </a:pPr>
            <a:r>
              <a:rPr lang="en-US" altLang="zh-CN" b="1" kern="0" smtClean="0">
                <a:solidFill>
                  <a:srgbClr val="556076"/>
                </a:solidFill>
              </a:rPr>
              <a:t>RFC</a:t>
            </a:r>
            <a:r>
              <a:rPr lang="zh-CN" altLang="en-US" b="1" kern="0" smtClean="0">
                <a:solidFill>
                  <a:srgbClr val="556076"/>
                </a:solidFill>
              </a:rPr>
              <a:t>定义的</a:t>
            </a:r>
            <a:r>
              <a:rPr lang="en-US" altLang="zh-CN" b="1" kern="0" smtClean="0">
                <a:solidFill>
                  <a:srgbClr val="556076"/>
                </a:solidFill>
              </a:rPr>
              <a:t>PHB</a:t>
            </a:r>
            <a:r>
              <a:rPr lang="zh-CN" altLang="en-US" b="1" kern="0" smtClean="0">
                <a:solidFill>
                  <a:srgbClr val="556076"/>
                </a:solidFill>
              </a:rPr>
              <a:t>及与之对应的</a:t>
            </a:r>
            <a:r>
              <a:rPr lang="en-US" altLang="zh-CN" b="1" kern="0" smtClean="0">
                <a:solidFill>
                  <a:srgbClr val="556076"/>
                </a:solidFill>
              </a:rPr>
              <a:t>DSCP</a:t>
            </a:r>
            <a:r>
              <a:rPr lang="zh-CN" altLang="en-US" b="1" kern="0" smtClean="0">
                <a:solidFill>
                  <a:srgbClr val="556076"/>
                </a:solidFill>
              </a:rPr>
              <a:t>优先级</a:t>
            </a:r>
            <a:endParaRPr lang="en-US" altLang="zh-CN" b="1" kern="0" smtClean="0">
              <a:solidFill>
                <a:srgbClr val="556076"/>
              </a:solidFill>
            </a:endParaRPr>
          </a:p>
          <a:p>
            <a:pPr marL="342900" lvl="0" indent="-342900" fontAlgn="ctr">
              <a:lnSpc>
                <a:spcPct val="150000"/>
              </a:lnSpc>
              <a:spcBef>
                <a:spcPct val="10000"/>
              </a:spcBef>
              <a:spcAft>
                <a:spcPct val="10000"/>
              </a:spcAft>
              <a:defRPr/>
            </a:pPr>
            <a:r>
              <a:rPr lang="en-US" altLang="zh-CN" smtClean="0"/>
              <a:t>	  </a:t>
            </a:r>
            <a:r>
              <a:rPr lang="en-US" altLang="zh-CN" b="1" kern="0" smtClean="0">
                <a:solidFill>
                  <a:srgbClr val="556076"/>
                </a:solidFill>
              </a:rPr>
              <a:t>PHB</a:t>
            </a:r>
            <a:r>
              <a:rPr lang="zh-CN" altLang="en-US" b="1" kern="0" smtClean="0">
                <a:solidFill>
                  <a:srgbClr val="556076"/>
                </a:solidFill>
              </a:rPr>
              <a:t>共有</a:t>
            </a:r>
            <a:r>
              <a:rPr lang="en-US" altLang="zh-CN" b="1" kern="0" smtClean="0">
                <a:solidFill>
                  <a:srgbClr val="556076"/>
                </a:solidFill>
              </a:rPr>
              <a:t>8</a:t>
            </a:r>
            <a:r>
              <a:rPr lang="zh-CN" altLang="en-US" b="1" kern="0" smtClean="0">
                <a:solidFill>
                  <a:srgbClr val="556076"/>
                </a:solidFill>
              </a:rPr>
              <a:t>个细分级别，按优先级从高到低依次为</a:t>
            </a:r>
            <a:r>
              <a:rPr lang="en-US" altLang="zh-CN" b="1" kern="0" smtClean="0">
                <a:solidFill>
                  <a:srgbClr val="556076"/>
                </a:solidFill>
              </a:rPr>
              <a:t>CS7</a:t>
            </a:r>
            <a:r>
              <a:rPr lang="zh-CN" altLang="en-US" b="1" kern="0" smtClean="0">
                <a:solidFill>
                  <a:srgbClr val="556076"/>
                </a:solidFill>
              </a:rPr>
              <a:t>、</a:t>
            </a:r>
            <a:r>
              <a:rPr lang="en-US" altLang="zh-CN" b="1" kern="0" smtClean="0">
                <a:solidFill>
                  <a:srgbClr val="556076"/>
                </a:solidFill>
              </a:rPr>
              <a:t>CS6</a:t>
            </a:r>
            <a:r>
              <a:rPr lang="zh-CN" altLang="en-US" b="1" kern="0" smtClean="0">
                <a:solidFill>
                  <a:srgbClr val="556076"/>
                </a:solidFill>
              </a:rPr>
              <a:t>、</a:t>
            </a:r>
            <a:r>
              <a:rPr lang="en-US" altLang="zh-CN" b="1" kern="0" smtClean="0">
                <a:solidFill>
                  <a:srgbClr val="556076"/>
                </a:solidFill>
              </a:rPr>
              <a:t>EF</a:t>
            </a:r>
            <a:r>
              <a:rPr lang="zh-CN" altLang="en-US" b="1" kern="0" smtClean="0">
                <a:solidFill>
                  <a:srgbClr val="556076"/>
                </a:solidFill>
              </a:rPr>
              <a:t>、</a:t>
            </a:r>
            <a:r>
              <a:rPr lang="en-US" altLang="zh-CN" b="1" kern="0" smtClean="0">
                <a:solidFill>
                  <a:srgbClr val="556076"/>
                </a:solidFill>
              </a:rPr>
              <a:t>AF4</a:t>
            </a:r>
            <a:r>
              <a:rPr lang="zh-CN" altLang="en-US" b="1" kern="0" smtClean="0">
                <a:solidFill>
                  <a:srgbClr val="556076"/>
                </a:solidFill>
              </a:rPr>
              <a:t>、</a:t>
            </a:r>
            <a:r>
              <a:rPr lang="en-US" altLang="zh-CN" b="1" kern="0" smtClean="0">
                <a:solidFill>
                  <a:srgbClr val="556076"/>
                </a:solidFill>
              </a:rPr>
              <a:t>AF3</a:t>
            </a:r>
            <a:r>
              <a:rPr lang="zh-CN" altLang="en-US" b="1" kern="0" smtClean="0">
                <a:solidFill>
                  <a:srgbClr val="556076"/>
                </a:solidFill>
              </a:rPr>
              <a:t>、</a:t>
            </a:r>
            <a:r>
              <a:rPr lang="en-US" altLang="zh-CN" b="1" kern="0" smtClean="0">
                <a:solidFill>
                  <a:srgbClr val="556076"/>
                </a:solidFill>
              </a:rPr>
              <a:t>AF2</a:t>
            </a:r>
            <a:r>
              <a:rPr lang="zh-CN" altLang="en-US" b="1" kern="0" smtClean="0">
                <a:solidFill>
                  <a:srgbClr val="556076"/>
                </a:solidFill>
              </a:rPr>
              <a:t>、</a:t>
            </a:r>
            <a:r>
              <a:rPr lang="en-US" altLang="zh-CN" b="1" kern="0" smtClean="0">
                <a:solidFill>
                  <a:srgbClr val="556076"/>
                </a:solidFill>
              </a:rPr>
              <a:t>AF1</a:t>
            </a:r>
            <a:r>
              <a:rPr lang="zh-CN" altLang="en-US" b="1" kern="0" smtClean="0">
                <a:solidFill>
                  <a:srgbClr val="556076"/>
                </a:solidFill>
              </a:rPr>
              <a:t>、</a:t>
            </a:r>
            <a:r>
              <a:rPr lang="en-US" altLang="zh-CN" b="1" kern="0" smtClean="0">
                <a:solidFill>
                  <a:srgbClr val="556076"/>
                </a:solidFill>
              </a:rPr>
              <a:t>BE</a:t>
            </a:r>
          </a:p>
          <a:p>
            <a:pPr marL="342900" lvl="0" indent="-342900" fontAlgn="ctr">
              <a:lnSpc>
                <a:spcPct val="150000"/>
              </a:lnSpc>
              <a:spcBef>
                <a:spcPct val="10000"/>
              </a:spcBef>
              <a:spcAft>
                <a:spcPct val="10000"/>
              </a:spcAft>
              <a:buFontTx/>
              <a:buChar char="•"/>
              <a:defRPr/>
            </a:pPr>
            <a:endParaRPr lang="en-US" altLang="zh-CN" b="1" kern="0" smtClean="0">
              <a:solidFill>
                <a:srgbClr val="556076"/>
              </a:solidFill>
            </a:endParaRPr>
          </a:p>
          <a:p>
            <a:pPr marL="342900" lvl="0" indent="-342900" fontAlgn="ctr">
              <a:lnSpc>
                <a:spcPct val="150000"/>
              </a:lnSpc>
              <a:spcBef>
                <a:spcPct val="10000"/>
              </a:spcBef>
              <a:spcAft>
                <a:spcPct val="10000"/>
              </a:spcAft>
              <a:buFontTx/>
              <a:buChar char="•"/>
              <a:defRPr/>
            </a:pPr>
            <a:endParaRPr lang="en-US" altLang="zh-CN" b="1" kern="0" smtClean="0">
              <a:solidFill>
                <a:srgbClr val="556076"/>
              </a:solidFill>
            </a:endParaRPr>
          </a:p>
          <a:p>
            <a:pPr marL="342900" lvl="0" indent="-342900" fontAlgn="ctr">
              <a:lnSpc>
                <a:spcPct val="150000"/>
              </a:lnSpc>
              <a:spcBef>
                <a:spcPct val="10000"/>
              </a:spcBef>
              <a:spcAft>
                <a:spcPct val="10000"/>
              </a:spcAft>
              <a:buFontTx/>
              <a:buChar char="•"/>
              <a:defRPr/>
            </a:pPr>
            <a:endParaRPr lang="en-US" altLang="zh-CN" b="1" kern="0" smtClean="0">
              <a:solidFill>
                <a:srgbClr val="556076"/>
              </a:solidFill>
            </a:endParaRPr>
          </a:p>
          <a:p>
            <a:pPr marL="342900" lvl="0" indent="-342900" fontAlgn="ctr">
              <a:lnSpc>
                <a:spcPct val="150000"/>
              </a:lnSpc>
              <a:spcBef>
                <a:spcPct val="10000"/>
              </a:spcBef>
              <a:spcAft>
                <a:spcPct val="10000"/>
              </a:spcAft>
              <a:buFontTx/>
              <a:buChar char="•"/>
              <a:defRPr/>
            </a:pPr>
            <a:endParaRPr lang="en-US" altLang="zh-CN" b="1" kern="0" smtClean="0">
              <a:solidFill>
                <a:srgbClr val="556076"/>
              </a:solidFill>
            </a:endParaRPr>
          </a:p>
          <a:p>
            <a:pPr marL="342900" lvl="0" indent="-342900" fontAlgn="ctr">
              <a:lnSpc>
                <a:spcPct val="150000"/>
              </a:lnSpc>
              <a:spcBef>
                <a:spcPct val="10000"/>
              </a:spcBef>
              <a:spcAft>
                <a:spcPct val="10000"/>
              </a:spcAft>
              <a:buFontTx/>
              <a:buChar char="•"/>
              <a:defRPr/>
            </a:pPr>
            <a:endParaRPr lang="en-US" altLang="zh-CN" b="1" kern="0" smtClean="0">
              <a:solidFill>
                <a:srgbClr val="556076"/>
              </a:solidFill>
            </a:endParaRPr>
          </a:p>
          <a:p>
            <a:pPr marL="342900" lvl="0" indent="-342900" fontAlgn="ctr">
              <a:lnSpc>
                <a:spcPct val="150000"/>
              </a:lnSpc>
              <a:spcBef>
                <a:spcPct val="10000"/>
              </a:spcBef>
              <a:spcAft>
                <a:spcPct val="10000"/>
              </a:spcAft>
              <a:defRPr/>
            </a:pPr>
            <a:r>
              <a:rPr lang="en-US" altLang="zh-CN" b="1" kern="0" smtClean="0">
                <a:solidFill>
                  <a:srgbClr val="556076"/>
                </a:solidFill>
              </a:rPr>
              <a:t>      </a:t>
            </a:r>
            <a:endParaRPr lang="zh-CN" altLang="en-US" b="1" kern="0">
              <a:solidFill>
                <a:srgbClr val="556076"/>
              </a:solidFill>
            </a:endParaRPr>
          </a:p>
          <a:p>
            <a:pPr marL="342900" lvl="0" indent="-342900" fontAlgn="ctr">
              <a:lnSpc>
                <a:spcPct val="150000"/>
              </a:lnSpc>
              <a:spcBef>
                <a:spcPct val="10000"/>
              </a:spcBef>
              <a:spcAft>
                <a:spcPct val="10000"/>
              </a:spcAft>
              <a:defRPr/>
            </a:pPr>
            <a:r>
              <a:rPr lang="en-US" altLang="zh-CN" b="1" kern="0">
                <a:solidFill>
                  <a:srgbClr val="556076"/>
                </a:solidFill>
              </a:rPr>
              <a:t>			</a:t>
            </a:r>
            <a:endParaRPr lang="zh-CN" altLang="en-US" sz="2400" b="1" kern="0">
              <a:solidFill>
                <a:srgbClr val="556076"/>
              </a:solidFill>
            </a:endParaRPr>
          </a:p>
          <a:p>
            <a:pPr marL="342900" lvl="0" indent="-342900" fontAlgn="ctr">
              <a:lnSpc>
                <a:spcPct val="150000"/>
              </a:lnSpc>
              <a:spcBef>
                <a:spcPct val="10000"/>
              </a:spcBef>
              <a:spcAft>
                <a:spcPct val="10000"/>
              </a:spcAft>
              <a:buFontTx/>
              <a:buChar char="•"/>
              <a:defRPr/>
            </a:pPr>
            <a:endParaRPr lang="en-US" altLang="zh-CN" b="1" kern="0">
              <a:solidFill>
                <a:srgbClr val="556076"/>
              </a:solidFill>
            </a:endParaRPr>
          </a:p>
        </p:txBody>
      </p:sp>
      <p:graphicFrame>
        <p:nvGraphicFramePr>
          <p:cNvPr id="6" name="表格 5"/>
          <p:cNvGraphicFramePr>
            <a:graphicFrameLocks noGrp="1"/>
          </p:cNvGraphicFramePr>
          <p:nvPr/>
        </p:nvGraphicFramePr>
        <p:xfrm>
          <a:off x="827584" y="2780928"/>
          <a:ext cx="7056784" cy="3337560"/>
        </p:xfrm>
        <a:graphic>
          <a:graphicData uri="http://schemas.openxmlformats.org/drawingml/2006/table">
            <a:tbl>
              <a:tblPr firstRow="1" bandRow="1">
                <a:tableStyleId>{5C22544A-7EE6-4342-B048-85BDC9FD1C3A}</a:tableStyleId>
              </a:tblPr>
              <a:tblGrid>
                <a:gridCol w="2448272"/>
                <a:gridCol w="4608512"/>
              </a:tblGrid>
              <a:tr h="370840">
                <a:tc>
                  <a:txBody>
                    <a:bodyPr/>
                    <a:lstStyle/>
                    <a:p>
                      <a:pPr algn="ctr"/>
                      <a:r>
                        <a:rPr lang="en-US" b="1"/>
                        <a:t>PHB</a:t>
                      </a:r>
                      <a:endParaRPr lang="en-US"/>
                    </a:p>
                  </a:txBody>
                  <a:tcPr marL="95250" marR="95250" marT="47625" marB="47625"/>
                </a:tc>
                <a:tc>
                  <a:txBody>
                    <a:bodyPr/>
                    <a:lstStyle/>
                    <a:p>
                      <a:pPr algn="ctr"/>
                      <a:r>
                        <a:rPr lang="en-US" b="1"/>
                        <a:t>DSCP</a:t>
                      </a:r>
                      <a:r>
                        <a:rPr lang="zh-CN" altLang="en-US" b="1"/>
                        <a:t>优先级</a:t>
                      </a:r>
                      <a:endParaRPr lang="zh-CN" altLang="en-US"/>
                    </a:p>
                  </a:txBody>
                  <a:tcPr marL="95250" marR="95250" marT="47625" marB="47625"/>
                </a:tc>
              </a:tr>
              <a:tr h="370840">
                <a:tc>
                  <a:txBody>
                    <a:bodyPr/>
                    <a:lstStyle/>
                    <a:p>
                      <a:pPr algn="ctr"/>
                      <a:r>
                        <a:rPr lang="en-US"/>
                        <a:t>CS7</a:t>
                      </a:r>
                    </a:p>
                  </a:txBody>
                  <a:tcPr marL="95250" marR="95250" marT="47625" marB="47625"/>
                </a:tc>
                <a:tc>
                  <a:txBody>
                    <a:bodyPr/>
                    <a:lstStyle/>
                    <a:p>
                      <a:pPr algn="ctr"/>
                      <a:r>
                        <a:rPr lang="en-US" altLang="zh-CN"/>
                        <a:t>56</a:t>
                      </a:r>
                    </a:p>
                  </a:txBody>
                  <a:tcPr marL="95250" marR="95250" marT="47625" marB="47625"/>
                </a:tc>
              </a:tr>
              <a:tr h="370840">
                <a:tc>
                  <a:txBody>
                    <a:bodyPr/>
                    <a:lstStyle/>
                    <a:p>
                      <a:pPr algn="ctr"/>
                      <a:r>
                        <a:rPr lang="en-US"/>
                        <a:t>CS6</a:t>
                      </a:r>
                    </a:p>
                  </a:txBody>
                  <a:tcPr marL="95250" marR="95250" marT="47625" marB="47625"/>
                </a:tc>
                <a:tc>
                  <a:txBody>
                    <a:bodyPr/>
                    <a:lstStyle/>
                    <a:p>
                      <a:pPr algn="ctr"/>
                      <a:r>
                        <a:rPr lang="en-US" altLang="zh-CN"/>
                        <a:t>48</a:t>
                      </a:r>
                    </a:p>
                  </a:txBody>
                  <a:tcPr marL="95250" marR="95250" marT="47625" marB="47625"/>
                </a:tc>
              </a:tr>
              <a:tr h="370840">
                <a:tc>
                  <a:txBody>
                    <a:bodyPr/>
                    <a:lstStyle/>
                    <a:p>
                      <a:pPr algn="ctr"/>
                      <a:r>
                        <a:rPr lang="en-US"/>
                        <a:t>EF</a:t>
                      </a:r>
                    </a:p>
                  </a:txBody>
                  <a:tcPr marL="95250" marR="95250" marT="47625" marB="47625"/>
                </a:tc>
                <a:tc>
                  <a:txBody>
                    <a:bodyPr/>
                    <a:lstStyle/>
                    <a:p>
                      <a:pPr algn="ctr"/>
                      <a:r>
                        <a:rPr lang="en-US" altLang="zh-CN"/>
                        <a:t>46</a:t>
                      </a:r>
                    </a:p>
                  </a:txBody>
                  <a:tcPr marL="95250" marR="95250" marT="47625" marB="47625"/>
                </a:tc>
              </a:tr>
              <a:tr h="370840">
                <a:tc>
                  <a:txBody>
                    <a:bodyPr/>
                    <a:lstStyle/>
                    <a:p>
                      <a:pPr algn="ctr"/>
                      <a:r>
                        <a:rPr lang="en-US"/>
                        <a:t>AF4</a:t>
                      </a:r>
                    </a:p>
                  </a:txBody>
                  <a:tcPr marL="95250" marR="95250" marT="47625" marB="47625"/>
                </a:tc>
                <a:tc>
                  <a:txBody>
                    <a:bodyPr/>
                    <a:lstStyle/>
                    <a:p>
                      <a:pPr algn="ctr"/>
                      <a:r>
                        <a:rPr lang="en-US" altLang="zh-CN"/>
                        <a:t>34</a:t>
                      </a:r>
                      <a:r>
                        <a:rPr lang="zh-CN" altLang="en-US"/>
                        <a:t>，</a:t>
                      </a:r>
                      <a:r>
                        <a:rPr lang="en-US" altLang="zh-CN"/>
                        <a:t>36</a:t>
                      </a:r>
                      <a:r>
                        <a:rPr lang="zh-CN" altLang="en-US"/>
                        <a:t>，</a:t>
                      </a:r>
                      <a:r>
                        <a:rPr lang="en-US" altLang="zh-CN"/>
                        <a:t>38</a:t>
                      </a:r>
                      <a:r>
                        <a:rPr lang="zh-CN" altLang="en-US"/>
                        <a:t>（对应</a:t>
                      </a:r>
                      <a:r>
                        <a:rPr lang="en-US" altLang="zh-CN"/>
                        <a:t>AF41</a:t>
                      </a:r>
                      <a:r>
                        <a:rPr lang="zh-CN" altLang="en-US"/>
                        <a:t>，</a:t>
                      </a:r>
                      <a:r>
                        <a:rPr lang="en-US" altLang="zh-CN"/>
                        <a:t>AF42</a:t>
                      </a:r>
                      <a:r>
                        <a:rPr lang="zh-CN" altLang="en-US"/>
                        <a:t>，</a:t>
                      </a:r>
                      <a:r>
                        <a:rPr lang="en-US" altLang="zh-CN"/>
                        <a:t>AF43</a:t>
                      </a:r>
                      <a:r>
                        <a:rPr lang="zh-CN" altLang="en-US"/>
                        <a:t>）</a:t>
                      </a:r>
                    </a:p>
                  </a:txBody>
                  <a:tcPr marL="95250" marR="95250" marT="47625" marB="47625"/>
                </a:tc>
              </a:tr>
              <a:tr h="370840">
                <a:tc>
                  <a:txBody>
                    <a:bodyPr/>
                    <a:lstStyle/>
                    <a:p>
                      <a:pPr algn="ctr"/>
                      <a:r>
                        <a:rPr lang="en-US"/>
                        <a:t>AF3</a:t>
                      </a:r>
                    </a:p>
                  </a:txBody>
                  <a:tcPr marL="95250" marR="95250" marT="47625" marB="47625"/>
                </a:tc>
                <a:tc>
                  <a:txBody>
                    <a:bodyPr/>
                    <a:lstStyle/>
                    <a:p>
                      <a:pPr algn="ctr"/>
                      <a:r>
                        <a:rPr lang="en-US" altLang="zh-CN"/>
                        <a:t>26</a:t>
                      </a:r>
                      <a:r>
                        <a:rPr lang="zh-CN" altLang="en-US"/>
                        <a:t>，</a:t>
                      </a:r>
                      <a:r>
                        <a:rPr lang="en-US" altLang="zh-CN"/>
                        <a:t>28</a:t>
                      </a:r>
                      <a:r>
                        <a:rPr lang="zh-CN" altLang="en-US"/>
                        <a:t>，</a:t>
                      </a:r>
                      <a:r>
                        <a:rPr lang="en-US" altLang="zh-CN"/>
                        <a:t>30</a:t>
                      </a:r>
                      <a:r>
                        <a:rPr lang="zh-CN" altLang="en-US"/>
                        <a:t>（对应</a:t>
                      </a:r>
                      <a:r>
                        <a:rPr lang="en-US" altLang="zh-CN"/>
                        <a:t>AF31</a:t>
                      </a:r>
                      <a:r>
                        <a:rPr lang="zh-CN" altLang="en-US"/>
                        <a:t>，</a:t>
                      </a:r>
                      <a:r>
                        <a:rPr lang="en-US" altLang="zh-CN"/>
                        <a:t>AF32</a:t>
                      </a:r>
                      <a:r>
                        <a:rPr lang="zh-CN" altLang="en-US"/>
                        <a:t>，</a:t>
                      </a:r>
                      <a:r>
                        <a:rPr lang="en-US" altLang="zh-CN"/>
                        <a:t>AF33</a:t>
                      </a:r>
                      <a:r>
                        <a:rPr lang="zh-CN" altLang="en-US"/>
                        <a:t>）</a:t>
                      </a:r>
                    </a:p>
                  </a:txBody>
                  <a:tcPr marL="95250" marR="95250" marT="47625" marB="47625"/>
                </a:tc>
              </a:tr>
              <a:tr h="370840">
                <a:tc>
                  <a:txBody>
                    <a:bodyPr/>
                    <a:lstStyle/>
                    <a:p>
                      <a:pPr algn="ctr"/>
                      <a:r>
                        <a:rPr lang="en-US"/>
                        <a:t>AF2</a:t>
                      </a:r>
                    </a:p>
                  </a:txBody>
                  <a:tcPr marL="95250" marR="95250" marT="47625" marB="47625"/>
                </a:tc>
                <a:tc>
                  <a:txBody>
                    <a:bodyPr/>
                    <a:lstStyle/>
                    <a:p>
                      <a:pPr algn="ctr"/>
                      <a:r>
                        <a:rPr lang="en-US" altLang="zh-CN"/>
                        <a:t>18</a:t>
                      </a:r>
                      <a:r>
                        <a:rPr lang="zh-CN" altLang="en-US"/>
                        <a:t>，</a:t>
                      </a:r>
                      <a:r>
                        <a:rPr lang="en-US" altLang="zh-CN"/>
                        <a:t>20</a:t>
                      </a:r>
                      <a:r>
                        <a:rPr lang="zh-CN" altLang="en-US"/>
                        <a:t>，</a:t>
                      </a:r>
                      <a:r>
                        <a:rPr lang="en-US" altLang="zh-CN"/>
                        <a:t>22</a:t>
                      </a:r>
                      <a:r>
                        <a:rPr lang="zh-CN" altLang="en-US"/>
                        <a:t>（对应</a:t>
                      </a:r>
                      <a:r>
                        <a:rPr lang="en-US" altLang="zh-CN"/>
                        <a:t>AF21</a:t>
                      </a:r>
                      <a:r>
                        <a:rPr lang="zh-CN" altLang="en-US"/>
                        <a:t>，</a:t>
                      </a:r>
                      <a:r>
                        <a:rPr lang="en-US" altLang="zh-CN"/>
                        <a:t>AF22</a:t>
                      </a:r>
                      <a:r>
                        <a:rPr lang="zh-CN" altLang="en-US"/>
                        <a:t>，</a:t>
                      </a:r>
                      <a:r>
                        <a:rPr lang="en-US" altLang="zh-CN"/>
                        <a:t>AF23</a:t>
                      </a:r>
                      <a:r>
                        <a:rPr lang="zh-CN" altLang="en-US"/>
                        <a:t>）</a:t>
                      </a:r>
                    </a:p>
                  </a:txBody>
                  <a:tcPr marL="95250" marR="95250" marT="47625" marB="47625"/>
                </a:tc>
              </a:tr>
              <a:tr h="370840">
                <a:tc>
                  <a:txBody>
                    <a:bodyPr/>
                    <a:lstStyle/>
                    <a:p>
                      <a:pPr algn="ctr"/>
                      <a:r>
                        <a:rPr lang="en-US"/>
                        <a:t>AF1</a:t>
                      </a:r>
                    </a:p>
                  </a:txBody>
                  <a:tcPr marL="95250" marR="95250" marT="47625" marB="47625"/>
                </a:tc>
                <a:tc>
                  <a:txBody>
                    <a:bodyPr/>
                    <a:lstStyle/>
                    <a:p>
                      <a:pPr algn="ctr"/>
                      <a:r>
                        <a:rPr lang="en-US" altLang="zh-CN"/>
                        <a:t>10</a:t>
                      </a:r>
                      <a:r>
                        <a:rPr lang="zh-CN" altLang="en-US"/>
                        <a:t>，</a:t>
                      </a:r>
                      <a:r>
                        <a:rPr lang="en-US" altLang="zh-CN"/>
                        <a:t>12</a:t>
                      </a:r>
                      <a:r>
                        <a:rPr lang="zh-CN" altLang="en-US"/>
                        <a:t>，</a:t>
                      </a:r>
                      <a:r>
                        <a:rPr lang="en-US" altLang="zh-CN"/>
                        <a:t>14</a:t>
                      </a:r>
                      <a:r>
                        <a:rPr lang="zh-CN" altLang="en-US"/>
                        <a:t>（对应</a:t>
                      </a:r>
                      <a:r>
                        <a:rPr lang="en-US" altLang="zh-CN"/>
                        <a:t>AF11</a:t>
                      </a:r>
                      <a:r>
                        <a:rPr lang="zh-CN" altLang="en-US"/>
                        <a:t>，</a:t>
                      </a:r>
                      <a:r>
                        <a:rPr lang="en-US" altLang="zh-CN"/>
                        <a:t>AF12</a:t>
                      </a:r>
                      <a:r>
                        <a:rPr lang="zh-CN" altLang="en-US"/>
                        <a:t>，</a:t>
                      </a:r>
                      <a:r>
                        <a:rPr lang="en-US" altLang="zh-CN"/>
                        <a:t>AF13</a:t>
                      </a:r>
                      <a:r>
                        <a:rPr lang="zh-CN" altLang="en-US"/>
                        <a:t>）</a:t>
                      </a:r>
                    </a:p>
                  </a:txBody>
                  <a:tcPr marL="95250" marR="95250" marT="47625" marB="47625"/>
                </a:tc>
              </a:tr>
              <a:tr h="370840">
                <a:tc>
                  <a:txBody>
                    <a:bodyPr/>
                    <a:lstStyle/>
                    <a:p>
                      <a:pPr algn="ctr"/>
                      <a:r>
                        <a:rPr lang="en-US"/>
                        <a:t>BE</a:t>
                      </a:r>
                    </a:p>
                  </a:txBody>
                  <a:tcPr marL="95250" marR="95250" marT="47625" marB="47625"/>
                </a:tc>
                <a:tc>
                  <a:txBody>
                    <a:bodyPr/>
                    <a:lstStyle/>
                    <a:p>
                      <a:pPr algn="ctr"/>
                      <a:r>
                        <a:rPr lang="en-US" altLang="zh-CN"/>
                        <a:t>0</a:t>
                      </a:r>
                    </a:p>
                  </a:txBody>
                  <a:tcPr marL="95250" marR="95250" marT="47625" marB="476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一、网络性能四大指标</a:t>
            </a:r>
            <a:r>
              <a:rPr lang="en-US" altLang="zh-CN"/>
              <a:t/>
            </a:r>
            <a:br>
              <a:rPr lang="en-US" altLang="zh-CN"/>
            </a:br>
            <a:r>
              <a:rPr lang="zh-CN" altLang="en-US"/>
              <a:t>二、</a:t>
            </a:r>
            <a:r>
              <a:rPr lang="en-US" altLang="zh-CN"/>
              <a:t>QOS</a:t>
            </a:r>
            <a:r>
              <a:rPr lang="zh-CN" altLang="en-US"/>
              <a:t>简介</a:t>
            </a:r>
            <a:r>
              <a:rPr lang="en-US" altLang="zh-CN"/>
              <a:t/>
            </a:r>
            <a:br>
              <a:rPr lang="en-US" altLang="zh-CN"/>
            </a:br>
            <a:r>
              <a:rPr lang="zh-CN" altLang="en-US"/>
              <a:t>二、拥塞管理</a:t>
            </a:r>
            <a:r>
              <a:rPr lang="en-US" altLang="zh-CN"/>
              <a:t/>
            </a:r>
            <a:br>
              <a:rPr lang="en-US" altLang="zh-CN"/>
            </a:br>
            <a:r>
              <a:rPr lang="zh-CN" altLang="en-US"/>
              <a:t>三、拥塞避免</a:t>
            </a:r>
            <a:r>
              <a:rPr lang="en-US" altLang="zh-CN"/>
              <a:t/>
            </a:r>
            <a:br>
              <a:rPr lang="en-US" altLang="zh-CN"/>
            </a:br>
            <a:r>
              <a:rPr lang="zh-CN" altLang="en-US"/>
              <a:t>四、总结</a:t>
            </a:r>
          </a:p>
        </p:txBody>
      </p:sp>
      <p:sp>
        <p:nvSpPr>
          <p:cNvPr id="4" name="日期占位符 3"/>
          <p:cNvSpPr>
            <a:spLocks noGrp="1"/>
          </p:cNvSpPr>
          <p:nvPr>
            <p:ph type="dt" sz="half" idx="10"/>
          </p:nvPr>
        </p:nvSpPr>
        <p:spPr/>
        <p:txBody>
          <a:bodyPr/>
          <a:lstStyle/>
          <a:p>
            <a:pPr>
              <a:defRPr/>
            </a:pPr>
            <a:fld id="{D3DB019D-1388-4EBF-8EE7-DA74F48D13CF}" type="datetime1">
              <a:rPr lang="en-US" smtClean="0"/>
              <a:pPr>
                <a:defRPr/>
              </a:pPr>
              <a:t>1/15/2018</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一、网络性能四大指标</a:t>
            </a:r>
            <a:r>
              <a:rPr lang="en-US" altLang="zh-CN"/>
              <a:t/>
            </a:r>
            <a:br>
              <a:rPr lang="en-US" altLang="zh-CN"/>
            </a:br>
            <a:r>
              <a:rPr lang="zh-CN" altLang="en-US"/>
              <a:t>二、</a:t>
            </a:r>
            <a:r>
              <a:rPr lang="en-US" altLang="zh-CN"/>
              <a:t>QOS</a:t>
            </a:r>
            <a:r>
              <a:rPr lang="zh-CN" altLang="en-US"/>
              <a:t>简介</a:t>
            </a:r>
            <a:r>
              <a:rPr lang="en-US" altLang="zh-CN"/>
              <a:t/>
            </a:r>
            <a:br>
              <a:rPr lang="en-US" altLang="zh-CN"/>
            </a:br>
            <a:r>
              <a:rPr lang="zh-CN" altLang="en-US" smtClean="0"/>
              <a:t>三、</a:t>
            </a:r>
            <a:r>
              <a:rPr lang="zh-CN" altLang="en-US"/>
              <a:t>报文分类和标记</a:t>
            </a:r>
            <a:r>
              <a:rPr lang="en-US" altLang="zh-CN"/>
              <a:t/>
            </a:r>
            <a:br>
              <a:rPr lang="en-US" altLang="zh-CN"/>
            </a:br>
            <a:r>
              <a:rPr lang="zh-CN" altLang="en-US" smtClean="0"/>
              <a:t>四</a:t>
            </a:r>
            <a:r>
              <a:rPr lang="zh-CN" altLang="en-US" smtClean="0"/>
              <a:t>、</a:t>
            </a:r>
            <a:r>
              <a:rPr lang="zh-CN" altLang="en-US" smtClean="0">
                <a:solidFill>
                  <a:srgbClr val="FF0000"/>
                </a:solidFill>
              </a:rPr>
              <a:t>流量监管及整形</a:t>
            </a:r>
            <a:r>
              <a:rPr lang="en-US" altLang="zh-CN"/>
              <a:t/>
            </a:r>
            <a:br>
              <a:rPr lang="en-US" altLang="zh-CN"/>
            </a:br>
            <a:r>
              <a:rPr lang="zh-CN" altLang="en-US" smtClean="0"/>
              <a:t>五</a:t>
            </a:r>
            <a:r>
              <a:rPr lang="zh-CN" altLang="en-US" smtClean="0"/>
              <a:t>、拥塞管理及避免</a:t>
            </a:r>
            <a:r>
              <a:rPr lang="en-US" altLang="zh-CN" smtClean="0"/>
              <a:t/>
            </a:r>
            <a:br>
              <a:rPr lang="en-US" altLang="zh-CN" smtClean="0"/>
            </a:br>
            <a:r>
              <a:rPr lang="zh-CN" altLang="en-US" smtClean="0"/>
              <a:t>六、</a:t>
            </a:r>
            <a:r>
              <a:rPr lang="en-US" altLang="zh-CN" smtClean="0"/>
              <a:t>QOS</a:t>
            </a:r>
            <a:r>
              <a:rPr lang="zh-CN" altLang="en-US" smtClean="0"/>
              <a:t>应用实例</a:t>
            </a:r>
            <a:endParaRPr lang="zh-CN" altLang="en-US"/>
          </a:p>
        </p:txBody>
      </p:sp>
      <p:sp>
        <p:nvSpPr>
          <p:cNvPr id="4" name="日期占位符 3"/>
          <p:cNvSpPr>
            <a:spLocks noGrp="1"/>
          </p:cNvSpPr>
          <p:nvPr>
            <p:ph type="dt" sz="half" idx="10"/>
          </p:nvPr>
        </p:nvSpPr>
        <p:spPr/>
        <p:txBody>
          <a:bodyPr/>
          <a:lstStyle/>
          <a:p>
            <a:pPr>
              <a:defRPr/>
            </a:pPr>
            <a:fld id="{D3DB019D-1388-4EBF-8EE7-DA74F48D13CF}" type="datetime1">
              <a:rPr lang="en-US" smtClean="0"/>
              <a:pPr>
                <a:defRPr/>
              </a:pPr>
              <a:t>1/15/2018</a:t>
            </a:fld>
            <a:endParaRPr lang="en-US" altLang="zh-CN"/>
          </a:p>
        </p:txBody>
      </p:sp>
    </p:spTree>
    <p:extLst>
      <p:ext uri="{BB962C8B-B14F-4D97-AF65-F5344CB8AC3E}">
        <p14:creationId xmlns="" xmlns:p14="http://schemas.microsoft.com/office/powerpoint/2010/main" val="1870390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流量监管及整形</a:t>
            </a: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1/15/2018</a:t>
            </a:fld>
            <a:endParaRPr lang="en-US" altLang="zh-CN"/>
          </a:p>
        </p:txBody>
      </p:sp>
      <p:sp>
        <p:nvSpPr>
          <p:cNvPr id="5" name="Rectangle 3"/>
          <p:cNvSpPr txBox="1">
            <a:spLocks noChangeArrowheads="1"/>
          </p:cNvSpPr>
          <p:nvPr/>
        </p:nvSpPr>
        <p:spPr bwMode="auto">
          <a:xfrm>
            <a:off x="457200" y="1066800"/>
            <a:ext cx="8458200" cy="52911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ctr">
              <a:spcBef>
                <a:spcPct val="10000"/>
              </a:spcBef>
              <a:spcAft>
                <a:spcPct val="10000"/>
              </a:spcAft>
              <a:buFont typeface="Arial" pitchFamily="34" charset="0"/>
              <a:buChar char="•"/>
              <a:defRPr/>
            </a:pPr>
            <a:r>
              <a:rPr lang="zh-CN" altLang="en-US" b="1" kern="0" smtClean="0">
                <a:solidFill>
                  <a:srgbClr val="556076"/>
                </a:solidFill>
              </a:rPr>
              <a:t>限流算法分析</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a:t>
            </a:r>
            <a:r>
              <a:rPr lang="zh-CN" altLang="en-US" b="1" kern="0" smtClean="0">
                <a:solidFill>
                  <a:srgbClr val="556076"/>
                </a:solidFill>
              </a:rPr>
              <a:t>流量</a:t>
            </a:r>
            <a:r>
              <a:rPr lang="zh-CN" altLang="en-US" b="1" kern="0" smtClean="0">
                <a:solidFill>
                  <a:srgbClr val="556076"/>
                </a:solidFill>
              </a:rPr>
              <a:t>过</a:t>
            </a:r>
            <a:r>
              <a:rPr lang="zh-CN" altLang="en-US" b="1" kern="0" smtClean="0">
                <a:solidFill>
                  <a:srgbClr val="556076"/>
                </a:solidFill>
              </a:rPr>
              <a:t>大会导致系统压力过大，处理不过来，因此限制网络中的流量传输速率是非常有必要的。限流常用的有两种思路，漏桶算法和令牌桶算法。</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a:t>
            </a:r>
            <a:r>
              <a:rPr lang="en-US" altLang="zh-CN" b="1" kern="0" smtClean="0">
                <a:solidFill>
                  <a:srgbClr val="556076"/>
                </a:solidFill>
              </a:rPr>
              <a:t>1</a:t>
            </a:r>
            <a:r>
              <a:rPr lang="zh-CN" altLang="en-US" b="1" kern="0" smtClean="0">
                <a:solidFill>
                  <a:srgbClr val="556076"/>
                </a:solidFill>
              </a:rPr>
              <a:t>）漏桶算法</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a:t>
            </a:r>
            <a:r>
              <a:rPr lang="zh-CN" altLang="en-US" b="1" kern="0" smtClean="0">
                <a:solidFill>
                  <a:srgbClr val="556076"/>
                </a:solidFill>
              </a:rPr>
              <a:t>漏桶算法思路很简单，水（请求）先进入到漏桶里，漏桶以一定的速度出水，当水流入速度过大会直接溢出，可以看出漏桶算法能强行限制数据的传输速率。</a:t>
            </a:r>
            <a:endParaRPr lang="en-US" altLang="zh-CN" b="1" kern="0" smtClean="0">
              <a:solidFill>
                <a:srgbClr val="556076"/>
              </a:solidFill>
            </a:endParaRPr>
          </a:p>
          <a:p>
            <a:pPr marL="342900" lvl="0" indent="-342900" fontAlgn="ctr">
              <a:spcBef>
                <a:spcPct val="10000"/>
              </a:spcBef>
              <a:spcAft>
                <a:spcPct val="10000"/>
              </a:spcAft>
              <a:defRPr/>
            </a:pPr>
            <a:endParaRPr lang="en-US" altLang="zh-CN" b="1" kern="0" smtClean="0">
              <a:solidFill>
                <a:srgbClr val="556076"/>
              </a:solidFill>
            </a:endParaRPr>
          </a:p>
          <a:p>
            <a:pPr marL="342900" lvl="0" indent="-342900" fontAlgn="ctr">
              <a:spcBef>
                <a:spcPct val="10000"/>
              </a:spcBef>
              <a:spcAft>
                <a:spcPct val="10000"/>
              </a:spcAft>
              <a:buFont typeface="Arial" pitchFamily="34" charset="0"/>
              <a:buChar char="•"/>
              <a:defRPr/>
            </a:pPr>
            <a:endParaRPr lang="en-US" altLang="zh-CN" b="1" kern="0" smtClean="0">
              <a:solidFill>
                <a:srgbClr val="556076"/>
              </a:solidFill>
            </a:endParaRPr>
          </a:p>
        </p:txBody>
      </p:sp>
      <p:pic>
        <p:nvPicPr>
          <p:cNvPr id="3075" name="Picture 3"/>
          <p:cNvPicPr>
            <a:picLocks noChangeAspect="1" noChangeArrowheads="1"/>
          </p:cNvPicPr>
          <p:nvPr/>
        </p:nvPicPr>
        <p:blipFill>
          <a:blip r:embed="rId3" cstate="print"/>
          <a:srcRect/>
          <a:stretch>
            <a:fillRect/>
          </a:stretch>
        </p:blipFill>
        <p:spPr bwMode="auto">
          <a:xfrm>
            <a:off x="1835696" y="2924944"/>
            <a:ext cx="5372100" cy="35814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流量监管及整形</a:t>
            </a: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1/15/2018</a:t>
            </a:fld>
            <a:endParaRPr lang="en-US" altLang="zh-CN"/>
          </a:p>
        </p:txBody>
      </p:sp>
      <p:sp>
        <p:nvSpPr>
          <p:cNvPr id="5" name="Rectangle 3"/>
          <p:cNvSpPr txBox="1">
            <a:spLocks noChangeArrowheads="1"/>
          </p:cNvSpPr>
          <p:nvPr/>
        </p:nvSpPr>
        <p:spPr bwMode="auto">
          <a:xfrm>
            <a:off x="457200" y="1066800"/>
            <a:ext cx="8458200" cy="52911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ctr">
              <a:spcBef>
                <a:spcPct val="10000"/>
              </a:spcBef>
              <a:spcAft>
                <a:spcPct val="10000"/>
              </a:spcAft>
              <a:defRPr/>
            </a:pPr>
            <a:r>
              <a:rPr lang="en-US" altLang="zh-CN" b="1" kern="0" smtClean="0">
                <a:solidFill>
                  <a:srgbClr val="556076"/>
                </a:solidFill>
              </a:rPr>
              <a:t>	2</a:t>
            </a:r>
            <a:r>
              <a:rPr lang="zh-CN" altLang="en-US" b="1" kern="0" smtClean="0">
                <a:solidFill>
                  <a:srgbClr val="556076"/>
                </a:solidFill>
              </a:rPr>
              <a:t>）令牌桶算法</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a:t>
            </a:r>
            <a:r>
              <a:rPr lang="zh-CN" altLang="en-US" b="1" kern="0" smtClean="0">
                <a:solidFill>
                  <a:srgbClr val="556076"/>
                </a:solidFill>
              </a:rPr>
              <a:t>对于很多应用场景来说，除了要求能够限制数据的平均传输速率外，还要求允许某种程度的突发传输。这时候漏桶算法可能就不合适了，令牌桶算法更为适合。 </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a:t>
            </a:r>
            <a:r>
              <a:rPr lang="zh-CN" altLang="en-US" b="1" kern="0" smtClean="0">
                <a:solidFill>
                  <a:srgbClr val="556076"/>
                </a:solidFill>
              </a:rPr>
              <a:t>如下图：令牌桶算法的原理是系统会以一个恒定的速度往桶里放入令牌，而如果请求需要被处理，则需要先从桶里获取一个令牌，当桶里没有令牌可取时，则拒绝</a:t>
            </a:r>
            <a:r>
              <a:rPr lang="zh-CN" altLang="en-US" b="1" kern="0" smtClean="0">
                <a:solidFill>
                  <a:srgbClr val="556076"/>
                </a:solidFill>
              </a:rPr>
              <a:t>服务</a:t>
            </a:r>
            <a:r>
              <a:rPr lang="zh-CN" altLang="en-US" b="1" kern="0" smtClean="0">
                <a:solidFill>
                  <a:srgbClr val="556076"/>
                </a:solidFill>
              </a:rPr>
              <a:t>。</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a:t>
            </a:r>
          </a:p>
          <a:p>
            <a:pPr marL="342900" lvl="0" indent="-342900" fontAlgn="ctr">
              <a:spcBef>
                <a:spcPct val="10000"/>
              </a:spcBef>
              <a:spcAft>
                <a:spcPct val="10000"/>
              </a:spcAft>
              <a:defRPr/>
            </a:pPr>
            <a:r>
              <a:rPr lang="en-US" altLang="zh-CN" b="1" kern="0" smtClean="0">
                <a:solidFill>
                  <a:srgbClr val="556076"/>
                </a:solidFill>
              </a:rPr>
              <a:t>	</a:t>
            </a:r>
            <a:endParaRPr lang="en-US" altLang="zh-CN" b="1" kern="0" smtClean="0">
              <a:solidFill>
                <a:srgbClr val="556076"/>
              </a:solidFill>
            </a:endParaRPr>
          </a:p>
          <a:p>
            <a:pPr marL="342900" lvl="0" indent="-342900" fontAlgn="ctr">
              <a:spcBef>
                <a:spcPct val="10000"/>
              </a:spcBef>
              <a:spcAft>
                <a:spcPct val="10000"/>
              </a:spcAft>
              <a:defRPr/>
            </a:pPr>
            <a:endParaRPr lang="en-US" altLang="zh-CN" b="1" kern="0" smtClean="0">
              <a:solidFill>
                <a:srgbClr val="556076"/>
              </a:solidFill>
            </a:endParaRPr>
          </a:p>
          <a:p>
            <a:pPr marL="342900" lvl="0" indent="-342900" fontAlgn="ctr">
              <a:spcBef>
                <a:spcPct val="10000"/>
              </a:spcBef>
              <a:spcAft>
                <a:spcPct val="10000"/>
              </a:spcAft>
              <a:buFont typeface="Arial" pitchFamily="34" charset="0"/>
              <a:buChar char="•"/>
              <a:defRPr/>
            </a:pPr>
            <a:endParaRPr lang="en-US" altLang="zh-CN" b="1" kern="0" smtClean="0">
              <a:solidFill>
                <a:srgbClr val="556076"/>
              </a:solidFill>
            </a:endParaRPr>
          </a:p>
        </p:txBody>
      </p:sp>
      <p:pic>
        <p:nvPicPr>
          <p:cNvPr id="4098" name="Picture 2"/>
          <p:cNvPicPr>
            <a:picLocks noChangeAspect="1" noChangeArrowheads="1"/>
          </p:cNvPicPr>
          <p:nvPr/>
        </p:nvPicPr>
        <p:blipFill>
          <a:blip r:embed="rId3" cstate="print"/>
          <a:srcRect/>
          <a:stretch>
            <a:fillRect/>
          </a:stretch>
        </p:blipFill>
        <p:spPr bwMode="auto">
          <a:xfrm>
            <a:off x="2051720" y="3429000"/>
            <a:ext cx="4800600" cy="25717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流量监管及整形</a:t>
            </a: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1/15/2018</a:t>
            </a:fld>
            <a:endParaRPr lang="en-US" altLang="zh-CN"/>
          </a:p>
        </p:txBody>
      </p:sp>
      <p:sp>
        <p:nvSpPr>
          <p:cNvPr id="5" name="Rectangle 3"/>
          <p:cNvSpPr txBox="1">
            <a:spLocks noChangeArrowheads="1"/>
          </p:cNvSpPr>
          <p:nvPr/>
        </p:nvSpPr>
        <p:spPr bwMode="auto">
          <a:xfrm>
            <a:off x="457200" y="1066800"/>
            <a:ext cx="8458200" cy="52911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ctr">
              <a:spcBef>
                <a:spcPct val="10000"/>
              </a:spcBef>
              <a:spcAft>
                <a:spcPct val="10000"/>
              </a:spcAft>
              <a:buFont typeface="Arial" pitchFamily="34" charset="0"/>
              <a:buChar char="•"/>
              <a:defRPr/>
            </a:pPr>
            <a:r>
              <a:rPr lang="zh-CN" altLang="en-US" b="1" kern="0" smtClean="0">
                <a:solidFill>
                  <a:srgbClr val="556076"/>
                </a:solidFill>
              </a:rPr>
              <a:t>令牌桶工作原理</a:t>
            </a:r>
            <a:endParaRPr lang="en-US" altLang="zh-CN" b="1" kern="0" smtClean="0">
              <a:solidFill>
                <a:srgbClr val="556076"/>
              </a:solidFill>
            </a:endParaRPr>
          </a:p>
          <a:p>
            <a:pPr marL="342900" lvl="0" indent="-342900" fontAlgn="ctr">
              <a:spcBef>
                <a:spcPct val="10000"/>
              </a:spcBef>
              <a:spcAft>
                <a:spcPct val="10000"/>
              </a:spcAft>
              <a:defRPr/>
            </a:pP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IETF</a:t>
            </a:r>
            <a:r>
              <a:rPr lang="zh-CN" altLang="en-US" b="1" kern="0" smtClean="0">
                <a:solidFill>
                  <a:srgbClr val="556076"/>
                </a:solidFill>
              </a:rPr>
              <a:t>建议采用</a:t>
            </a:r>
            <a:r>
              <a:rPr lang="en-US" altLang="zh-CN" b="1" kern="0" smtClean="0">
                <a:solidFill>
                  <a:srgbClr val="556076"/>
                </a:solidFill>
              </a:rPr>
              <a:t>srTCM</a:t>
            </a:r>
            <a:r>
              <a:rPr lang="zh-CN" altLang="en-US" b="1" kern="0" smtClean="0">
                <a:solidFill>
                  <a:srgbClr val="556076"/>
                </a:solidFill>
              </a:rPr>
              <a:t>（</a:t>
            </a:r>
            <a:r>
              <a:rPr lang="en-US" altLang="zh-CN" b="1" kern="0" smtClean="0">
                <a:solidFill>
                  <a:srgbClr val="556076"/>
                </a:solidFill>
              </a:rPr>
              <a:t>A Single Rate Three Color Marker</a:t>
            </a:r>
            <a:r>
              <a:rPr lang="zh-CN" altLang="en-US" b="1" kern="0" smtClean="0">
                <a:solidFill>
                  <a:srgbClr val="556076"/>
                </a:solidFill>
              </a:rPr>
              <a:t>，</a:t>
            </a:r>
            <a:r>
              <a:rPr lang="en-US" altLang="zh-CN" b="1" kern="0" smtClean="0">
                <a:solidFill>
                  <a:srgbClr val="556076"/>
                </a:solidFill>
              </a:rPr>
              <a:t>RFC2697</a:t>
            </a:r>
            <a:r>
              <a:rPr lang="zh-CN" altLang="en-US" b="1" kern="0" smtClean="0">
                <a:solidFill>
                  <a:srgbClr val="556076"/>
                </a:solidFill>
              </a:rPr>
              <a:t>）算法或</a:t>
            </a:r>
            <a:r>
              <a:rPr lang="en-US" altLang="zh-CN" b="1" kern="0" smtClean="0">
                <a:solidFill>
                  <a:srgbClr val="556076"/>
                </a:solidFill>
              </a:rPr>
              <a:t>trTCM</a:t>
            </a:r>
            <a:r>
              <a:rPr lang="zh-CN" altLang="en-US" b="1" kern="0" smtClean="0">
                <a:solidFill>
                  <a:srgbClr val="556076"/>
                </a:solidFill>
              </a:rPr>
              <a:t>（</a:t>
            </a:r>
            <a:r>
              <a:rPr lang="en-US" altLang="zh-CN" b="1" kern="0" smtClean="0">
                <a:solidFill>
                  <a:srgbClr val="556076"/>
                </a:solidFill>
              </a:rPr>
              <a:t> </a:t>
            </a:r>
            <a:r>
              <a:rPr lang="en-US" altLang="zh-CN" b="1" kern="0" smtClean="0">
                <a:solidFill>
                  <a:srgbClr val="556076"/>
                </a:solidFill>
              </a:rPr>
              <a:t>A </a:t>
            </a:r>
            <a:r>
              <a:rPr lang="en-US" altLang="zh-CN" b="1" kern="0" smtClean="0">
                <a:solidFill>
                  <a:srgbClr val="556076"/>
                </a:solidFill>
              </a:rPr>
              <a:t>Two Rate </a:t>
            </a:r>
            <a:r>
              <a:rPr lang="en-US" altLang="zh-CN" b="1" kern="0" smtClean="0">
                <a:solidFill>
                  <a:srgbClr val="556076"/>
                </a:solidFill>
              </a:rPr>
              <a:t>Three Color </a:t>
            </a:r>
            <a:r>
              <a:rPr lang="en-US" altLang="zh-CN" b="1" kern="0" smtClean="0">
                <a:solidFill>
                  <a:srgbClr val="556076"/>
                </a:solidFill>
              </a:rPr>
              <a:t>Marker </a:t>
            </a:r>
            <a:r>
              <a:rPr lang="zh-CN" altLang="en-US" b="1" kern="0" smtClean="0">
                <a:solidFill>
                  <a:srgbClr val="556076"/>
                </a:solidFill>
              </a:rPr>
              <a:t>）算法对流量进行评测，根据评测结果为报文打颜色标记，分别为红色、黄色和绿色</a:t>
            </a:r>
            <a:endParaRPr lang="en-US" altLang="zh-CN" b="1" kern="0" smtClean="0">
              <a:solidFill>
                <a:srgbClr val="556076"/>
              </a:solidFill>
            </a:endParaRPr>
          </a:p>
          <a:p>
            <a:pPr marL="342900" lvl="0" indent="-342900" fontAlgn="ctr">
              <a:spcBef>
                <a:spcPct val="10000"/>
              </a:spcBef>
              <a:spcAft>
                <a:spcPct val="10000"/>
              </a:spcAft>
              <a:defRPr/>
            </a:pP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srTCM</a:t>
            </a:r>
            <a:r>
              <a:rPr lang="zh-CN" altLang="en-US" b="1" kern="0" smtClean="0">
                <a:solidFill>
                  <a:srgbClr val="556076"/>
                </a:solidFill>
              </a:rPr>
              <a:t>和</a:t>
            </a:r>
            <a:r>
              <a:rPr lang="en-US" altLang="zh-CN" b="1" kern="0" smtClean="0">
                <a:solidFill>
                  <a:srgbClr val="556076"/>
                </a:solidFill>
              </a:rPr>
              <a:t>trTCM</a:t>
            </a:r>
            <a:r>
              <a:rPr lang="zh-CN" altLang="en-US" b="1" kern="0" smtClean="0">
                <a:solidFill>
                  <a:srgbClr val="556076"/>
                </a:solidFill>
              </a:rPr>
              <a:t>算法均采用两个令牌桶对到达的报文进行评估，允许流量在某种级别上突发</a:t>
            </a:r>
            <a:endParaRPr lang="en-US" altLang="zh-CN" b="1" kern="0" smtClean="0">
              <a:solidFill>
                <a:srgbClr val="556076"/>
              </a:solidFill>
            </a:endParaRPr>
          </a:p>
          <a:p>
            <a:pPr marL="342900" lvl="0" indent="-342900" fontAlgn="ctr">
              <a:spcBef>
                <a:spcPct val="10000"/>
              </a:spcBef>
              <a:spcAft>
                <a:spcPct val="10000"/>
              </a:spcAft>
              <a:defRPr/>
            </a:pP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srTCM</a:t>
            </a:r>
            <a:r>
              <a:rPr lang="zh-CN" altLang="en-US" b="1" kern="0" smtClean="0">
                <a:solidFill>
                  <a:srgbClr val="556076"/>
                </a:solidFill>
              </a:rPr>
              <a:t>更关注报文尺寸上的突发，</a:t>
            </a:r>
            <a:r>
              <a:rPr lang="en-US" altLang="zh-CN" b="1" kern="0" smtClean="0">
                <a:solidFill>
                  <a:srgbClr val="556076"/>
                </a:solidFill>
              </a:rPr>
              <a:t>trTCM</a:t>
            </a:r>
            <a:r>
              <a:rPr lang="zh-CN" altLang="en-US" b="1" kern="0" smtClean="0">
                <a:solidFill>
                  <a:srgbClr val="556076"/>
                </a:solidFill>
              </a:rPr>
              <a:t>更</a:t>
            </a:r>
            <a:r>
              <a:rPr lang="zh-CN" altLang="en-US" b="1" kern="0" smtClean="0">
                <a:solidFill>
                  <a:srgbClr val="556076"/>
                </a:solidFill>
              </a:rPr>
              <a:t>关注报文速率上的突发</a:t>
            </a:r>
            <a:endParaRPr lang="en-US" altLang="zh-CN" b="1" kern="0" smtClean="0">
              <a:solidFill>
                <a:srgbClr val="556076"/>
              </a:solidFill>
            </a:endParaRPr>
          </a:p>
          <a:p>
            <a:pPr marL="342900" lvl="0" indent="-342900" fontAlgn="ctr">
              <a:spcBef>
                <a:spcPct val="10000"/>
              </a:spcBef>
              <a:spcAft>
                <a:spcPct val="10000"/>
              </a:spcAft>
              <a:defRPr/>
            </a:pP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srTCM</a:t>
            </a:r>
            <a:r>
              <a:rPr lang="zh-CN" altLang="en-US" b="1" kern="0" smtClean="0">
                <a:solidFill>
                  <a:srgbClr val="556076"/>
                </a:solidFill>
              </a:rPr>
              <a:t>和</a:t>
            </a:r>
            <a:r>
              <a:rPr lang="en-US" altLang="zh-CN" b="1" kern="0" smtClean="0">
                <a:solidFill>
                  <a:srgbClr val="556076"/>
                </a:solidFill>
              </a:rPr>
              <a:t>trTCM</a:t>
            </a:r>
            <a:r>
              <a:rPr lang="zh-CN" altLang="en-US" b="1" kern="0" smtClean="0">
                <a:solidFill>
                  <a:srgbClr val="556076"/>
                </a:solidFill>
              </a:rPr>
              <a:t>有两种工作模式</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a:t>
            </a:r>
            <a:r>
              <a:rPr lang="en-US" altLang="zh-CN" b="1" kern="0" smtClean="0">
                <a:solidFill>
                  <a:srgbClr val="556076"/>
                </a:solidFill>
              </a:rPr>
              <a:t>	</a:t>
            </a:r>
            <a:r>
              <a:rPr lang="zh-CN" altLang="en-US" b="1" kern="0" smtClean="0">
                <a:solidFill>
                  <a:srgbClr val="556076"/>
                </a:solidFill>
              </a:rPr>
              <a:t>色盲模式（</a:t>
            </a:r>
            <a:r>
              <a:rPr lang="en-US" altLang="zh-CN" b="1" kern="0" smtClean="0">
                <a:solidFill>
                  <a:srgbClr val="556076"/>
                </a:solidFill>
              </a:rPr>
              <a:t>Color-blind</a:t>
            </a:r>
            <a:r>
              <a:rPr lang="zh-CN" altLang="en-US" b="1" kern="0" smtClean="0">
                <a:solidFill>
                  <a:srgbClr val="556076"/>
                </a:solidFill>
              </a:rPr>
              <a:t>）</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a:t>
            </a:r>
            <a:r>
              <a:rPr lang="en-US" altLang="zh-CN" b="1" kern="0" smtClean="0">
                <a:solidFill>
                  <a:srgbClr val="556076"/>
                </a:solidFill>
              </a:rPr>
              <a:t>	</a:t>
            </a:r>
            <a:r>
              <a:rPr lang="zh-CN" altLang="en-US" b="1" kern="0" smtClean="0">
                <a:solidFill>
                  <a:srgbClr val="556076"/>
                </a:solidFill>
              </a:rPr>
              <a:t>感色模式（</a:t>
            </a:r>
            <a:r>
              <a:rPr lang="en-US" altLang="zh-CN" b="1" kern="0" smtClean="0">
                <a:solidFill>
                  <a:srgbClr val="556076"/>
                </a:solidFill>
              </a:rPr>
              <a:t>Color-aware</a:t>
            </a:r>
            <a:r>
              <a:rPr lang="zh-CN" altLang="en-US" b="1" kern="0" smtClean="0">
                <a:solidFill>
                  <a:srgbClr val="556076"/>
                </a:solidFill>
              </a:rPr>
              <a:t>）</a:t>
            </a:r>
            <a:endParaRPr lang="en-US" altLang="zh-CN" b="1" kern="0" smtClean="0">
              <a:solidFill>
                <a:srgbClr val="556076"/>
              </a:solidFill>
            </a:endParaRPr>
          </a:p>
          <a:p>
            <a:pPr marL="342900" lvl="0" indent="-342900" fontAlgn="ctr">
              <a:spcBef>
                <a:spcPct val="10000"/>
              </a:spcBef>
              <a:spcAft>
                <a:spcPct val="10000"/>
              </a:spcAft>
              <a:defRPr/>
            </a:pP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a:t>
            </a:r>
            <a:r>
              <a:rPr lang="zh-CN" altLang="en-US" b="1" kern="0" smtClean="0">
                <a:solidFill>
                  <a:srgbClr val="556076"/>
                </a:solidFill>
              </a:rPr>
              <a:t>下面介绍这两种令牌桶算法。</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a:t>
            </a:r>
            <a:endParaRPr lang="en-US" altLang="zh-CN" b="1" kern="0" smtClean="0">
              <a:solidFill>
                <a:srgbClr val="556076"/>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流量监管及整形</a:t>
            </a: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1/15/2018</a:t>
            </a:fld>
            <a:endParaRPr lang="en-US" altLang="zh-CN"/>
          </a:p>
        </p:txBody>
      </p:sp>
      <p:sp>
        <p:nvSpPr>
          <p:cNvPr id="5" name="Rectangle 3"/>
          <p:cNvSpPr txBox="1">
            <a:spLocks noChangeArrowheads="1"/>
          </p:cNvSpPr>
          <p:nvPr/>
        </p:nvSpPr>
        <p:spPr bwMode="auto">
          <a:xfrm>
            <a:off x="457200" y="1066800"/>
            <a:ext cx="8458200" cy="52911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ctr">
              <a:spcBef>
                <a:spcPct val="10000"/>
              </a:spcBef>
              <a:spcAft>
                <a:spcPct val="10000"/>
              </a:spcAft>
              <a:buFont typeface="Arial" pitchFamily="34" charset="0"/>
              <a:buChar char="•"/>
              <a:defRPr/>
            </a:pPr>
            <a:r>
              <a:rPr lang="en-US" altLang="zh-CN" b="1" kern="0" smtClean="0">
                <a:solidFill>
                  <a:srgbClr val="556076"/>
                </a:solidFill>
              </a:rPr>
              <a:t>srTCM</a:t>
            </a:r>
            <a:r>
              <a:rPr lang="zh-CN" altLang="en-US" b="1" kern="0" smtClean="0">
                <a:solidFill>
                  <a:srgbClr val="556076"/>
                </a:solidFill>
              </a:rPr>
              <a:t>算法（单速率三色标记器）</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&gt;</a:t>
            </a:r>
            <a:r>
              <a:rPr lang="zh-CN" altLang="en-US" b="1" kern="0" smtClean="0">
                <a:solidFill>
                  <a:srgbClr val="556076"/>
                </a:solidFill>
              </a:rPr>
              <a:t>承诺</a:t>
            </a:r>
            <a:r>
              <a:rPr lang="zh-CN" altLang="en-US" b="1" kern="0" smtClean="0">
                <a:solidFill>
                  <a:srgbClr val="556076"/>
                </a:solidFill>
              </a:rPr>
              <a:t>的</a:t>
            </a:r>
            <a:r>
              <a:rPr lang="zh-CN" altLang="en-US" b="1" kern="0" smtClean="0">
                <a:solidFill>
                  <a:srgbClr val="556076"/>
                </a:solidFill>
              </a:rPr>
              <a:t>平均速率</a:t>
            </a:r>
            <a:r>
              <a:rPr lang="en-US" altLang="zh-CN" b="1" kern="0" smtClean="0">
                <a:solidFill>
                  <a:srgbClr val="556076"/>
                </a:solidFill>
              </a:rPr>
              <a:t>CIR</a:t>
            </a:r>
            <a:r>
              <a:rPr lang="zh-CN" altLang="en-US" b="1" kern="0" smtClean="0">
                <a:solidFill>
                  <a:srgbClr val="556076"/>
                </a:solidFill>
              </a:rPr>
              <a:t>（</a:t>
            </a:r>
            <a:r>
              <a:rPr lang="en-US" altLang="zh-CN" b="1" kern="0" smtClean="0">
                <a:solidFill>
                  <a:srgbClr val="556076"/>
                </a:solidFill>
              </a:rPr>
              <a:t>Committed Information Rate</a:t>
            </a:r>
            <a:r>
              <a:rPr lang="zh-CN" altLang="en-US" b="1" kern="0" smtClean="0">
                <a:solidFill>
                  <a:srgbClr val="556076"/>
                </a:solidFill>
              </a:rPr>
              <a:t>）</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a:t>
            </a:r>
            <a:r>
              <a:rPr lang="en-US" altLang="zh-CN" b="1" kern="0" smtClean="0">
                <a:solidFill>
                  <a:srgbClr val="556076"/>
                </a:solidFill>
              </a:rPr>
              <a:t> 	 &gt;</a:t>
            </a:r>
            <a:r>
              <a:rPr lang="zh-CN" altLang="en-US" b="1" kern="0" smtClean="0">
                <a:solidFill>
                  <a:srgbClr val="556076"/>
                </a:solidFill>
              </a:rPr>
              <a:t>承诺突发尺寸</a:t>
            </a:r>
            <a:r>
              <a:rPr lang="en-US" altLang="zh-CN" b="1" kern="0" smtClean="0">
                <a:solidFill>
                  <a:srgbClr val="556076"/>
                </a:solidFill>
              </a:rPr>
              <a:t>CBS</a:t>
            </a:r>
            <a:r>
              <a:rPr lang="zh-CN" altLang="en-US" b="1" kern="0" smtClean="0">
                <a:solidFill>
                  <a:srgbClr val="556076"/>
                </a:solidFill>
              </a:rPr>
              <a:t>（</a:t>
            </a:r>
            <a:r>
              <a:rPr lang="en-US" altLang="zh-CN" b="1" kern="0" smtClean="0">
                <a:solidFill>
                  <a:srgbClr val="556076"/>
                </a:solidFill>
              </a:rPr>
              <a:t>Committed Burst Size</a:t>
            </a:r>
            <a:r>
              <a:rPr lang="zh-CN" altLang="en-US" b="1" kern="0" smtClean="0">
                <a:solidFill>
                  <a:srgbClr val="556076"/>
                </a:solidFill>
              </a:rPr>
              <a:t>）</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&gt;</a:t>
            </a:r>
            <a:r>
              <a:rPr lang="zh-CN" altLang="en-US" b="1" kern="0" smtClean="0">
                <a:solidFill>
                  <a:srgbClr val="556076"/>
                </a:solidFill>
              </a:rPr>
              <a:t>超额突发尺寸</a:t>
            </a:r>
            <a:r>
              <a:rPr lang="en-US" altLang="zh-CN" b="1" kern="0" smtClean="0">
                <a:solidFill>
                  <a:srgbClr val="556076"/>
                </a:solidFill>
              </a:rPr>
              <a:t>EBS</a:t>
            </a:r>
            <a:r>
              <a:rPr lang="zh-CN" altLang="en-US" b="1" kern="0" smtClean="0">
                <a:solidFill>
                  <a:srgbClr val="556076"/>
                </a:solidFill>
              </a:rPr>
              <a:t>（</a:t>
            </a:r>
            <a:r>
              <a:rPr lang="en-US" altLang="zh-CN" b="1" kern="0" smtClean="0">
                <a:solidFill>
                  <a:srgbClr val="556076"/>
                </a:solidFill>
              </a:rPr>
              <a:t>Excess Burst </a:t>
            </a:r>
            <a:r>
              <a:rPr lang="en-US" altLang="zh-CN" b="1" kern="0" smtClean="0">
                <a:solidFill>
                  <a:srgbClr val="556076"/>
                </a:solidFill>
              </a:rPr>
              <a:t>Size</a:t>
            </a:r>
            <a:r>
              <a:rPr lang="zh-CN" altLang="en-US" b="1" kern="0" smtClean="0">
                <a:solidFill>
                  <a:srgbClr val="556076"/>
                </a:solidFill>
              </a:rPr>
              <a:t>）</a:t>
            </a:r>
            <a:endParaRPr lang="en-US" altLang="zh-CN" b="1" kern="0" smtClean="0">
              <a:solidFill>
                <a:srgbClr val="556076"/>
              </a:solidFill>
            </a:endParaRPr>
          </a:p>
          <a:p>
            <a:pPr marL="342900" lvl="0" indent="-342900" fontAlgn="ctr">
              <a:spcBef>
                <a:spcPct val="10000"/>
              </a:spcBef>
              <a:spcAft>
                <a:spcPct val="10000"/>
              </a:spcAft>
              <a:defRPr/>
            </a:pP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Tc</a:t>
            </a:r>
            <a:r>
              <a:rPr lang="zh-CN" altLang="en-US" b="1" kern="0" smtClean="0">
                <a:solidFill>
                  <a:srgbClr val="556076"/>
                </a:solidFill>
              </a:rPr>
              <a:t>和</a:t>
            </a:r>
            <a:r>
              <a:rPr lang="en-US" altLang="zh-CN" b="1" kern="0" smtClean="0">
                <a:solidFill>
                  <a:srgbClr val="556076"/>
                </a:solidFill>
              </a:rPr>
              <a:t>Te</a:t>
            </a:r>
            <a:r>
              <a:rPr lang="zh-CN" altLang="en-US" b="1" kern="0" smtClean="0">
                <a:solidFill>
                  <a:srgbClr val="556076"/>
                </a:solidFill>
              </a:rPr>
              <a:t>每秒钟更新</a:t>
            </a:r>
            <a:r>
              <a:rPr lang="en-US" altLang="zh-CN" b="1" kern="0" smtClean="0">
                <a:solidFill>
                  <a:srgbClr val="556076"/>
                </a:solidFill>
              </a:rPr>
              <a:t>CIR</a:t>
            </a:r>
            <a:r>
              <a:rPr lang="zh-CN" altLang="en-US" b="1" kern="0" smtClean="0">
                <a:solidFill>
                  <a:srgbClr val="556076"/>
                </a:solidFill>
              </a:rPr>
              <a:t>次</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a:t>
            </a:r>
            <a:r>
              <a:rPr lang="en-US" altLang="zh-CN" b="1" kern="0" smtClean="0">
                <a:solidFill>
                  <a:srgbClr val="556076"/>
                </a:solidFill>
              </a:rPr>
              <a:t>					      </a:t>
            </a:r>
            <a:r>
              <a:rPr lang="zh-CN" altLang="en-US" b="1" kern="0" smtClean="0">
                <a:solidFill>
                  <a:srgbClr val="556076"/>
                </a:solidFill>
              </a:rPr>
              <a:t>如果</a:t>
            </a:r>
            <a:r>
              <a:rPr lang="en-US" altLang="zh-CN" b="1" kern="0" smtClean="0">
                <a:solidFill>
                  <a:srgbClr val="556076"/>
                </a:solidFill>
              </a:rPr>
              <a:t>Tc &lt; CBS</a:t>
            </a:r>
            <a:r>
              <a:rPr lang="zh-CN" altLang="en-US" b="1" kern="0" smtClean="0">
                <a:solidFill>
                  <a:srgbClr val="556076"/>
                </a:solidFill>
              </a:rPr>
              <a:t>，</a:t>
            </a:r>
            <a:r>
              <a:rPr lang="en-US" altLang="zh-CN" b="1" kern="0" smtClean="0">
                <a:solidFill>
                  <a:srgbClr val="556076"/>
                </a:solidFill>
              </a:rPr>
              <a:t>Tc++</a:t>
            </a:r>
            <a:r>
              <a:rPr lang="zh-CN" altLang="en-US" b="1" kern="0" smtClean="0">
                <a:solidFill>
                  <a:srgbClr val="556076"/>
                </a:solidFill>
              </a:rPr>
              <a:t>，否则</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a:t>
            </a:r>
            <a:r>
              <a:rPr lang="en-US" altLang="zh-CN" b="1" kern="0" smtClean="0">
                <a:solidFill>
                  <a:srgbClr val="556076"/>
                </a:solidFill>
              </a:rPr>
              <a:t>					      </a:t>
            </a:r>
            <a:r>
              <a:rPr lang="zh-CN" altLang="en-US" b="1" kern="0" smtClean="0">
                <a:solidFill>
                  <a:srgbClr val="556076"/>
                </a:solidFill>
              </a:rPr>
              <a:t>如果</a:t>
            </a:r>
            <a:r>
              <a:rPr lang="en-US" altLang="zh-CN" b="1" kern="0" smtClean="0">
                <a:solidFill>
                  <a:srgbClr val="556076"/>
                </a:solidFill>
              </a:rPr>
              <a:t>Te &lt; EBS</a:t>
            </a:r>
            <a:r>
              <a:rPr lang="zh-CN" altLang="en-US" b="1" kern="0" smtClean="0">
                <a:solidFill>
                  <a:srgbClr val="556076"/>
                </a:solidFill>
              </a:rPr>
              <a:t>，</a:t>
            </a:r>
            <a:r>
              <a:rPr lang="en-US" altLang="zh-CN" b="1" kern="0" smtClean="0">
                <a:solidFill>
                  <a:srgbClr val="556076"/>
                </a:solidFill>
              </a:rPr>
              <a:t>Te++</a:t>
            </a:r>
            <a:r>
              <a:rPr lang="zh-CN" altLang="en-US" b="1" kern="0" smtClean="0">
                <a:solidFill>
                  <a:srgbClr val="556076"/>
                </a:solidFill>
              </a:rPr>
              <a:t>，否则</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a:t>
            </a:r>
            <a:r>
              <a:rPr lang="en-US" altLang="zh-CN" b="1" kern="0" smtClean="0">
                <a:solidFill>
                  <a:srgbClr val="556076"/>
                </a:solidFill>
              </a:rPr>
              <a:t>					      </a:t>
            </a:r>
            <a:r>
              <a:rPr lang="zh-CN" altLang="en-US" b="1" kern="0" smtClean="0">
                <a:solidFill>
                  <a:srgbClr val="556076"/>
                </a:solidFill>
              </a:rPr>
              <a:t>保持不变</a:t>
            </a:r>
            <a:r>
              <a:rPr lang="en-US" altLang="zh-CN" b="1" kern="0" smtClean="0">
                <a:solidFill>
                  <a:srgbClr val="556076"/>
                </a:solidFill>
              </a:rPr>
              <a:t>           </a:t>
            </a:r>
          </a:p>
          <a:p>
            <a:pPr marL="342900" lvl="0" indent="-342900" fontAlgn="ctr">
              <a:spcBef>
                <a:spcPct val="10000"/>
              </a:spcBef>
              <a:spcAft>
                <a:spcPct val="10000"/>
              </a:spcAft>
              <a:defRPr/>
            </a:pPr>
            <a:r>
              <a:rPr lang="en-US" altLang="zh-CN" b="1" kern="0" smtClean="0">
                <a:solidFill>
                  <a:srgbClr val="556076"/>
                </a:solidFill>
              </a:rPr>
              <a:t>	</a:t>
            </a:r>
            <a:r>
              <a:rPr lang="en-US" altLang="zh-CN" b="1" kern="0" smtClean="0">
                <a:solidFill>
                  <a:srgbClr val="556076"/>
                </a:solidFill>
              </a:rPr>
              <a:t>													</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Tc</a:t>
            </a:r>
            <a:r>
              <a:rPr lang="zh-CN" altLang="en-US" b="1" kern="0" smtClean="0">
                <a:solidFill>
                  <a:srgbClr val="556076"/>
                </a:solidFill>
              </a:rPr>
              <a:t>和</a:t>
            </a:r>
            <a:r>
              <a:rPr lang="en-US" altLang="zh-CN" b="1" kern="0" smtClean="0">
                <a:solidFill>
                  <a:srgbClr val="556076"/>
                </a:solidFill>
              </a:rPr>
              <a:t>Te</a:t>
            </a:r>
            <a:r>
              <a:rPr lang="zh-CN" altLang="en-US" b="1" kern="0" smtClean="0">
                <a:solidFill>
                  <a:srgbClr val="556076"/>
                </a:solidFill>
              </a:rPr>
              <a:t>表示桶中的令牌数量</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a:t>
            </a:r>
            <a:r>
              <a:rPr lang="zh-CN" altLang="en-US" b="1" kern="0" smtClean="0">
                <a:solidFill>
                  <a:srgbClr val="556076"/>
                </a:solidFill>
              </a:rPr>
              <a:t>初始化时，</a:t>
            </a:r>
            <a:r>
              <a:rPr lang="en-US" altLang="zh-CN" b="1" kern="0" smtClean="0">
                <a:solidFill>
                  <a:srgbClr val="556076"/>
                </a:solidFill>
              </a:rPr>
              <a:t>Tc=CBS</a:t>
            </a:r>
            <a:r>
              <a:rPr lang="zh-CN" altLang="en-US" b="1" kern="0" smtClean="0">
                <a:solidFill>
                  <a:srgbClr val="556076"/>
                </a:solidFill>
              </a:rPr>
              <a:t>，</a:t>
            </a:r>
            <a:r>
              <a:rPr lang="en-US" altLang="zh-CN" b="1" kern="0" smtClean="0">
                <a:solidFill>
                  <a:srgbClr val="556076"/>
                </a:solidFill>
              </a:rPr>
              <a:t>Te=EBS</a:t>
            </a:r>
            <a:endParaRPr lang="en-US" altLang="zh-CN" b="1" kern="0" smtClean="0">
              <a:solidFill>
                <a:srgbClr val="556076"/>
              </a:solidFill>
            </a:endParaRPr>
          </a:p>
        </p:txBody>
      </p:sp>
      <p:pic>
        <p:nvPicPr>
          <p:cNvPr id="5123" name="Picture 3"/>
          <p:cNvPicPr>
            <a:picLocks noChangeAspect="1" noChangeArrowheads="1"/>
          </p:cNvPicPr>
          <p:nvPr/>
        </p:nvPicPr>
        <p:blipFill>
          <a:blip r:embed="rId3" cstate="print"/>
          <a:srcRect/>
          <a:stretch>
            <a:fillRect/>
          </a:stretch>
        </p:blipFill>
        <p:spPr bwMode="auto">
          <a:xfrm>
            <a:off x="971600" y="2564904"/>
            <a:ext cx="4067175" cy="239077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流量监管及整形</a:t>
            </a: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1/15/2018</a:t>
            </a:fld>
            <a:endParaRPr lang="en-US" altLang="zh-CN"/>
          </a:p>
        </p:txBody>
      </p:sp>
      <p:sp>
        <p:nvSpPr>
          <p:cNvPr id="5" name="Rectangle 3"/>
          <p:cNvSpPr txBox="1">
            <a:spLocks noChangeArrowheads="1"/>
          </p:cNvSpPr>
          <p:nvPr/>
        </p:nvSpPr>
        <p:spPr bwMode="auto">
          <a:xfrm>
            <a:off x="457200" y="1066800"/>
            <a:ext cx="8458200" cy="52911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ctr">
              <a:spcBef>
                <a:spcPct val="10000"/>
              </a:spcBef>
              <a:spcAft>
                <a:spcPct val="10000"/>
              </a:spcAft>
              <a:buFont typeface="Arial" pitchFamily="34" charset="0"/>
              <a:buChar char="•"/>
              <a:defRPr/>
            </a:pPr>
            <a:r>
              <a:rPr lang="en-US" altLang="zh-CN" b="1" kern="0" smtClean="0">
                <a:solidFill>
                  <a:srgbClr val="556076"/>
                </a:solidFill>
              </a:rPr>
              <a:t>srTCM</a:t>
            </a:r>
            <a:r>
              <a:rPr lang="zh-CN" altLang="en-US" b="1" kern="0" smtClean="0">
                <a:solidFill>
                  <a:srgbClr val="556076"/>
                </a:solidFill>
              </a:rPr>
              <a:t>算法（单速率三色标记器）</a:t>
            </a:r>
            <a:endParaRPr lang="en-US" altLang="zh-CN" b="1" kern="0" smtClean="0">
              <a:solidFill>
                <a:srgbClr val="556076"/>
              </a:solidFill>
            </a:endParaRPr>
          </a:p>
          <a:p>
            <a:pPr marL="342900" lvl="0" indent="-342900" fontAlgn="ctr">
              <a:spcBef>
                <a:spcPct val="10000"/>
              </a:spcBef>
              <a:spcAft>
                <a:spcPct val="10000"/>
              </a:spcAft>
              <a:buFont typeface="Arial" pitchFamily="34" charset="0"/>
              <a:buChar char="•"/>
              <a:defRPr/>
            </a:pPr>
            <a:r>
              <a:rPr lang="zh-CN" altLang="en-US" b="1" kern="0" smtClean="0">
                <a:solidFill>
                  <a:srgbClr val="556076"/>
                </a:solidFill>
              </a:rPr>
              <a:t>色盲模式</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a:t>
            </a:r>
            <a:r>
              <a:rPr lang="en-US" altLang="zh-CN" b="1" kern="0" smtClean="0">
                <a:solidFill>
                  <a:srgbClr val="556076"/>
                </a:solidFill>
              </a:rPr>
              <a:t>	</a:t>
            </a:r>
            <a:r>
              <a:rPr lang="en-US" altLang="zh-CN" b="1" kern="0" smtClean="0">
                <a:solidFill>
                  <a:srgbClr val="556076"/>
                </a:solidFill>
              </a:rPr>
              <a:t>					</a:t>
            </a:r>
          </a:p>
          <a:p>
            <a:pPr marL="342900" lvl="0" indent="-342900" fontAlgn="ctr">
              <a:spcBef>
                <a:spcPct val="10000"/>
              </a:spcBef>
              <a:spcAft>
                <a:spcPct val="10000"/>
              </a:spcAft>
              <a:defRPr/>
            </a:pPr>
            <a:r>
              <a:rPr lang="en-US" altLang="zh-CN" b="1" kern="0" smtClean="0">
                <a:solidFill>
                  <a:srgbClr val="556076"/>
                </a:solidFill>
              </a:rPr>
              <a:t>	</a:t>
            </a:r>
            <a:r>
              <a:rPr lang="en-US" altLang="zh-CN" b="1" kern="0" smtClean="0">
                <a:solidFill>
                  <a:srgbClr val="556076"/>
                </a:solidFill>
              </a:rPr>
              <a:t>													</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a:t>
            </a:r>
            <a:endParaRPr lang="en-US" altLang="zh-CN" b="1" kern="0" smtClean="0">
              <a:solidFill>
                <a:srgbClr val="556076"/>
              </a:solidFill>
            </a:endParaRPr>
          </a:p>
        </p:txBody>
      </p:sp>
      <p:pic>
        <p:nvPicPr>
          <p:cNvPr id="6146" name="Picture 2"/>
          <p:cNvPicPr>
            <a:picLocks noChangeAspect="1" noChangeArrowheads="1"/>
          </p:cNvPicPr>
          <p:nvPr/>
        </p:nvPicPr>
        <p:blipFill>
          <a:blip r:embed="rId3" cstate="print"/>
          <a:srcRect/>
          <a:stretch>
            <a:fillRect/>
          </a:stretch>
        </p:blipFill>
        <p:spPr bwMode="auto">
          <a:xfrm>
            <a:off x="1331640" y="1988840"/>
            <a:ext cx="5256584" cy="4547728"/>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流量监管及整形</a:t>
            </a: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1/15/2018</a:t>
            </a:fld>
            <a:endParaRPr lang="en-US" altLang="zh-CN"/>
          </a:p>
        </p:txBody>
      </p:sp>
      <p:sp>
        <p:nvSpPr>
          <p:cNvPr id="5" name="Rectangle 3"/>
          <p:cNvSpPr txBox="1">
            <a:spLocks noChangeArrowheads="1"/>
          </p:cNvSpPr>
          <p:nvPr/>
        </p:nvSpPr>
        <p:spPr bwMode="auto">
          <a:xfrm>
            <a:off x="457200" y="1066800"/>
            <a:ext cx="8458200" cy="52911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ctr">
              <a:spcBef>
                <a:spcPct val="10000"/>
              </a:spcBef>
              <a:spcAft>
                <a:spcPct val="10000"/>
              </a:spcAft>
              <a:buFont typeface="Arial" pitchFamily="34" charset="0"/>
              <a:buChar char="•"/>
              <a:defRPr/>
            </a:pPr>
            <a:r>
              <a:rPr lang="en-US" altLang="zh-CN" b="1" kern="0" smtClean="0">
                <a:solidFill>
                  <a:srgbClr val="556076"/>
                </a:solidFill>
              </a:rPr>
              <a:t>srTCM</a:t>
            </a:r>
            <a:r>
              <a:rPr lang="zh-CN" altLang="en-US" b="1" kern="0" smtClean="0">
                <a:solidFill>
                  <a:srgbClr val="556076"/>
                </a:solidFill>
              </a:rPr>
              <a:t>算法（单速率三色标记器）</a:t>
            </a:r>
            <a:endParaRPr lang="en-US" altLang="zh-CN" b="1" kern="0" smtClean="0">
              <a:solidFill>
                <a:srgbClr val="556076"/>
              </a:solidFill>
            </a:endParaRPr>
          </a:p>
          <a:p>
            <a:pPr marL="342900" lvl="0" indent="-342900" fontAlgn="ctr">
              <a:spcBef>
                <a:spcPct val="10000"/>
              </a:spcBef>
              <a:spcAft>
                <a:spcPct val="10000"/>
              </a:spcAft>
              <a:buFont typeface="Arial" pitchFamily="34" charset="0"/>
              <a:buChar char="•"/>
              <a:defRPr/>
            </a:pPr>
            <a:r>
              <a:rPr lang="zh-CN" altLang="en-US" b="1" kern="0" smtClean="0">
                <a:solidFill>
                  <a:srgbClr val="556076"/>
                </a:solidFill>
              </a:rPr>
              <a:t>感色模式</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a:t>
            </a:r>
            <a:r>
              <a:rPr lang="en-US" altLang="zh-CN" b="1" kern="0" smtClean="0">
                <a:solidFill>
                  <a:srgbClr val="556076"/>
                </a:solidFill>
              </a:rPr>
              <a:t>	</a:t>
            </a:r>
            <a:r>
              <a:rPr lang="en-US" altLang="zh-CN" b="1" kern="0" smtClean="0">
                <a:solidFill>
                  <a:srgbClr val="556076"/>
                </a:solidFill>
              </a:rPr>
              <a:t>					</a:t>
            </a:r>
          </a:p>
          <a:p>
            <a:pPr marL="342900" lvl="0" indent="-342900" fontAlgn="ctr">
              <a:spcBef>
                <a:spcPct val="10000"/>
              </a:spcBef>
              <a:spcAft>
                <a:spcPct val="10000"/>
              </a:spcAft>
              <a:defRPr/>
            </a:pPr>
            <a:r>
              <a:rPr lang="en-US" altLang="zh-CN" b="1" kern="0" smtClean="0">
                <a:solidFill>
                  <a:srgbClr val="556076"/>
                </a:solidFill>
              </a:rPr>
              <a:t>	</a:t>
            </a:r>
            <a:r>
              <a:rPr lang="en-US" altLang="zh-CN" b="1" kern="0" smtClean="0">
                <a:solidFill>
                  <a:srgbClr val="556076"/>
                </a:solidFill>
              </a:rPr>
              <a:t>													</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a:t>
            </a:r>
            <a:endParaRPr lang="en-US" altLang="zh-CN" b="1" kern="0" smtClean="0">
              <a:solidFill>
                <a:srgbClr val="556076"/>
              </a:solidFill>
            </a:endParaRPr>
          </a:p>
        </p:txBody>
      </p:sp>
      <p:pic>
        <p:nvPicPr>
          <p:cNvPr id="7170" name="Picture 2"/>
          <p:cNvPicPr>
            <a:picLocks noChangeAspect="1" noChangeArrowheads="1"/>
          </p:cNvPicPr>
          <p:nvPr/>
        </p:nvPicPr>
        <p:blipFill>
          <a:blip r:embed="rId3" cstate="print"/>
          <a:srcRect/>
          <a:stretch>
            <a:fillRect/>
          </a:stretch>
        </p:blipFill>
        <p:spPr bwMode="auto">
          <a:xfrm>
            <a:off x="1547664" y="1772816"/>
            <a:ext cx="5410200" cy="492442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流量监管及整形</a:t>
            </a:r>
            <a:endParaRPr lang="zh-CN" altLang="en-US"/>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1/15/2018</a:t>
            </a:fld>
            <a:endParaRPr lang="en-US" altLang="zh-CN"/>
          </a:p>
        </p:txBody>
      </p:sp>
      <p:sp>
        <p:nvSpPr>
          <p:cNvPr id="5" name="Rectangle 3"/>
          <p:cNvSpPr txBox="1">
            <a:spLocks noChangeArrowheads="1"/>
          </p:cNvSpPr>
          <p:nvPr/>
        </p:nvSpPr>
        <p:spPr bwMode="auto">
          <a:xfrm>
            <a:off x="457200" y="1066800"/>
            <a:ext cx="8458200" cy="52911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ctr">
              <a:spcBef>
                <a:spcPct val="10000"/>
              </a:spcBef>
              <a:spcAft>
                <a:spcPct val="10000"/>
              </a:spcAft>
              <a:buFont typeface="Arial" pitchFamily="34" charset="0"/>
              <a:buChar char="•"/>
              <a:defRPr/>
            </a:pPr>
            <a:r>
              <a:rPr lang="en-US" altLang="zh-CN" b="1" kern="0" smtClean="0">
                <a:solidFill>
                  <a:srgbClr val="556076"/>
                </a:solidFill>
              </a:rPr>
              <a:t>t</a:t>
            </a:r>
            <a:r>
              <a:rPr lang="en-US" altLang="zh-CN" b="1" kern="0" smtClean="0">
                <a:solidFill>
                  <a:srgbClr val="556076"/>
                </a:solidFill>
              </a:rPr>
              <a:t>rTCM</a:t>
            </a:r>
            <a:r>
              <a:rPr lang="zh-CN" altLang="en-US" b="1" kern="0" smtClean="0">
                <a:solidFill>
                  <a:srgbClr val="556076"/>
                </a:solidFill>
              </a:rPr>
              <a:t>算法（单速率三色标记器）</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&gt;</a:t>
            </a:r>
            <a:r>
              <a:rPr lang="zh-CN" altLang="en-US" b="1" kern="0" smtClean="0">
                <a:solidFill>
                  <a:srgbClr val="556076"/>
                </a:solidFill>
              </a:rPr>
              <a:t>承诺</a:t>
            </a:r>
            <a:r>
              <a:rPr lang="zh-CN" altLang="en-US" b="1" kern="0" smtClean="0">
                <a:solidFill>
                  <a:srgbClr val="556076"/>
                </a:solidFill>
              </a:rPr>
              <a:t>的</a:t>
            </a:r>
            <a:r>
              <a:rPr lang="zh-CN" altLang="en-US" b="1" kern="0" smtClean="0">
                <a:solidFill>
                  <a:srgbClr val="556076"/>
                </a:solidFill>
              </a:rPr>
              <a:t>平均速率</a:t>
            </a:r>
            <a:r>
              <a:rPr lang="en-US" altLang="zh-CN" b="1" kern="0" smtClean="0">
                <a:solidFill>
                  <a:srgbClr val="556076"/>
                </a:solidFill>
              </a:rPr>
              <a:t>CIR</a:t>
            </a:r>
            <a:r>
              <a:rPr lang="zh-CN" altLang="en-US" b="1" kern="0" smtClean="0">
                <a:solidFill>
                  <a:srgbClr val="556076"/>
                </a:solidFill>
              </a:rPr>
              <a:t>（</a:t>
            </a:r>
            <a:r>
              <a:rPr lang="en-US" altLang="zh-CN" b="1" kern="0" smtClean="0">
                <a:solidFill>
                  <a:srgbClr val="556076"/>
                </a:solidFill>
              </a:rPr>
              <a:t>Committed Information </a:t>
            </a:r>
            <a:r>
              <a:rPr lang="en-US" altLang="zh-CN" b="1" kern="0" smtClean="0">
                <a:solidFill>
                  <a:srgbClr val="556076"/>
                </a:solidFill>
              </a:rPr>
              <a:t>Rate</a:t>
            </a:r>
            <a:r>
              <a:rPr lang="zh-CN" altLang="en-US" b="1" kern="0" smtClean="0">
                <a:solidFill>
                  <a:srgbClr val="556076"/>
                </a:solidFill>
              </a:rPr>
              <a:t>）</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&gt;</a:t>
            </a:r>
            <a:r>
              <a:rPr lang="zh-CN" altLang="en-US" b="1" kern="0" smtClean="0">
                <a:solidFill>
                  <a:srgbClr val="556076"/>
                </a:solidFill>
              </a:rPr>
              <a:t>峰值</a:t>
            </a:r>
            <a:r>
              <a:rPr lang="zh-CN" altLang="en-US" b="1" kern="0" smtClean="0">
                <a:solidFill>
                  <a:srgbClr val="556076"/>
                </a:solidFill>
              </a:rPr>
              <a:t>速率</a:t>
            </a:r>
            <a:r>
              <a:rPr lang="en-US" altLang="zh-CN" b="1" kern="0" smtClean="0">
                <a:solidFill>
                  <a:srgbClr val="556076"/>
                </a:solidFill>
              </a:rPr>
              <a:t>PIR</a:t>
            </a:r>
            <a:r>
              <a:rPr lang="zh-CN" altLang="en-US" b="1" kern="0" smtClean="0">
                <a:solidFill>
                  <a:srgbClr val="556076"/>
                </a:solidFill>
              </a:rPr>
              <a:t>（</a:t>
            </a:r>
            <a:r>
              <a:rPr lang="en-US" altLang="zh-CN" b="1" kern="0" smtClean="0">
                <a:solidFill>
                  <a:srgbClr val="556076"/>
                </a:solidFill>
              </a:rPr>
              <a:t>Peak </a:t>
            </a:r>
            <a:r>
              <a:rPr lang="en-US" altLang="zh-CN" b="1" kern="0" smtClean="0">
                <a:solidFill>
                  <a:srgbClr val="556076"/>
                </a:solidFill>
              </a:rPr>
              <a:t>InformationRate</a:t>
            </a:r>
            <a:r>
              <a:rPr lang="zh-CN" altLang="en-US" b="1" kern="0" smtClean="0">
                <a:solidFill>
                  <a:srgbClr val="556076"/>
                </a:solidFill>
              </a:rPr>
              <a:t>）</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a:t>
            </a:r>
            <a:r>
              <a:rPr lang="en-US" altLang="zh-CN" b="1" kern="0" smtClean="0">
                <a:solidFill>
                  <a:srgbClr val="556076"/>
                </a:solidFill>
              </a:rPr>
              <a:t> 	 &gt;</a:t>
            </a:r>
            <a:r>
              <a:rPr lang="zh-CN" altLang="en-US" b="1" kern="0" smtClean="0">
                <a:solidFill>
                  <a:srgbClr val="556076"/>
                </a:solidFill>
              </a:rPr>
              <a:t>承诺突发尺寸</a:t>
            </a:r>
            <a:r>
              <a:rPr lang="en-US" altLang="zh-CN" b="1" kern="0" smtClean="0">
                <a:solidFill>
                  <a:srgbClr val="556076"/>
                </a:solidFill>
              </a:rPr>
              <a:t>CBS</a:t>
            </a:r>
            <a:r>
              <a:rPr lang="zh-CN" altLang="en-US" b="1" kern="0" smtClean="0">
                <a:solidFill>
                  <a:srgbClr val="556076"/>
                </a:solidFill>
              </a:rPr>
              <a:t>（</a:t>
            </a:r>
            <a:r>
              <a:rPr lang="en-US" altLang="zh-CN" b="1" kern="0" smtClean="0">
                <a:solidFill>
                  <a:srgbClr val="556076"/>
                </a:solidFill>
              </a:rPr>
              <a:t>Committed Burst Size</a:t>
            </a:r>
            <a:r>
              <a:rPr lang="zh-CN" altLang="en-US" b="1" kern="0" smtClean="0">
                <a:solidFill>
                  <a:srgbClr val="556076"/>
                </a:solidFill>
              </a:rPr>
              <a:t>）</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&gt;</a:t>
            </a:r>
            <a:r>
              <a:rPr lang="zh-CN" altLang="en-US" b="1" kern="0" smtClean="0">
                <a:solidFill>
                  <a:srgbClr val="556076"/>
                </a:solidFill>
              </a:rPr>
              <a:t>峰值突发</a:t>
            </a:r>
            <a:r>
              <a:rPr lang="zh-CN" altLang="en-US" b="1" kern="0" smtClean="0">
                <a:solidFill>
                  <a:srgbClr val="556076"/>
                </a:solidFill>
              </a:rPr>
              <a:t>尺寸</a:t>
            </a:r>
            <a:r>
              <a:rPr lang="en-US" altLang="zh-CN" b="1" kern="0" smtClean="0">
                <a:solidFill>
                  <a:srgbClr val="556076"/>
                </a:solidFill>
              </a:rPr>
              <a:t>PBS</a:t>
            </a:r>
            <a:r>
              <a:rPr lang="zh-CN" altLang="en-US" b="1" kern="0" smtClean="0">
                <a:solidFill>
                  <a:srgbClr val="556076"/>
                </a:solidFill>
              </a:rPr>
              <a:t>（</a:t>
            </a:r>
            <a:r>
              <a:rPr lang="en-US" altLang="zh-CN" b="1" kern="0" smtClean="0">
                <a:solidFill>
                  <a:srgbClr val="556076"/>
                </a:solidFill>
              </a:rPr>
              <a:t>Peak Burst Size</a:t>
            </a:r>
            <a:r>
              <a:rPr lang="zh-CN" altLang="en-US" b="1" kern="0" smtClean="0">
                <a:solidFill>
                  <a:srgbClr val="556076"/>
                </a:solidFill>
              </a:rPr>
              <a:t>）</a:t>
            </a:r>
            <a:endParaRPr lang="en-US" altLang="zh-CN" b="1" kern="0" smtClean="0">
              <a:solidFill>
                <a:srgbClr val="556076"/>
              </a:solidFill>
            </a:endParaRPr>
          </a:p>
          <a:p>
            <a:pPr marL="342900" lvl="0" indent="-342900" fontAlgn="ctr">
              <a:spcBef>
                <a:spcPct val="10000"/>
              </a:spcBef>
              <a:spcAft>
                <a:spcPct val="10000"/>
              </a:spcAft>
              <a:defRPr/>
            </a:pP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Tc</a:t>
            </a:r>
            <a:r>
              <a:rPr lang="zh-CN" altLang="en-US" b="1" kern="0" smtClean="0">
                <a:solidFill>
                  <a:srgbClr val="556076"/>
                </a:solidFill>
              </a:rPr>
              <a:t>和</a:t>
            </a:r>
            <a:r>
              <a:rPr lang="en-US" altLang="zh-CN" b="1" kern="0" smtClean="0">
                <a:solidFill>
                  <a:srgbClr val="556076"/>
                </a:solidFill>
              </a:rPr>
              <a:t>Tp</a:t>
            </a:r>
            <a:r>
              <a:rPr lang="zh-CN" altLang="en-US" b="1" kern="0" smtClean="0">
                <a:solidFill>
                  <a:srgbClr val="556076"/>
                </a:solidFill>
              </a:rPr>
              <a:t>每秒钟更新</a:t>
            </a:r>
            <a:r>
              <a:rPr lang="en-US" altLang="zh-CN" b="1" kern="0" smtClean="0">
                <a:solidFill>
                  <a:srgbClr val="556076"/>
                </a:solidFill>
              </a:rPr>
              <a:t>CIR</a:t>
            </a:r>
            <a:r>
              <a:rPr lang="zh-CN" altLang="en-US" b="1" kern="0" smtClean="0">
                <a:solidFill>
                  <a:srgbClr val="556076"/>
                </a:solidFill>
              </a:rPr>
              <a:t>和</a:t>
            </a:r>
            <a:r>
              <a:rPr lang="en-US" altLang="zh-CN" b="1" kern="0" smtClean="0">
                <a:solidFill>
                  <a:srgbClr val="556076"/>
                </a:solidFill>
              </a:rPr>
              <a:t>PIR</a:t>
            </a:r>
            <a:r>
              <a:rPr lang="zh-CN" altLang="en-US" b="1" kern="0" smtClean="0">
                <a:solidFill>
                  <a:srgbClr val="556076"/>
                </a:solidFill>
              </a:rPr>
              <a:t>次</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a:t>
            </a:r>
            <a:r>
              <a:rPr lang="en-US" altLang="zh-CN" b="1" kern="0" smtClean="0">
                <a:solidFill>
                  <a:srgbClr val="556076"/>
                </a:solidFill>
              </a:rPr>
              <a:t>					      </a:t>
            </a:r>
            <a:r>
              <a:rPr lang="zh-CN" altLang="en-US" b="1" kern="0" smtClean="0">
                <a:solidFill>
                  <a:srgbClr val="556076"/>
                </a:solidFill>
              </a:rPr>
              <a:t>每次两个桶各自增加，除非桶满</a:t>
            </a:r>
            <a:r>
              <a:rPr lang="en-US" altLang="zh-CN" b="1" kern="0" smtClean="0">
                <a:solidFill>
                  <a:srgbClr val="556076"/>
                </a:solidFill>
              </a:rPr>
              <a:t>	</a:t>
            </a:r>
            <a:r>
              <a:rPr lang="en-US" altLang="zh-CN" b="1" kern="0" smtClean="0">
                <a:solidFill>
                  <a:srgbClr val="556076"/>
                </a:solidFill>
              </a:rPr>
              <a:t>													</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a:t>
            </a:r>
          </a:p>
          <a:p>
            <a:pPr marL="342900" lvl="0" indent="-342900" fontAlgn="ctr">
              <a:spcBef>
                <a:spcPct val="10000"/>
              </a:spcBef>
              <a:spcAft>
                <a:spcPct val="10000"/>
              </a:spcAft>
              <a:defRPr/>
            </a:pP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Tc</a:t>
            </a:r>
            <a:r>
              <a:rPr lang="zh-CN" altLang="en-US" b="1" kern="0" smtClean="0">
                <a:solidFill>
                  <a:srgbClr val="556076"/>
                </a:solidFill>
              </a:rPr>
              <a:t>和</a:t>
            </a:r>
            <a:r>
              <a:rPr lang="en-US" altLang="zh-CN" b="1" kern="0" smtClean="0">
                <a:solidFill>
                  <a:srgbClr val="556076"/>
                </a:solidFill>
              </a:rPr>
              <a:t>Tp</a:t>
            </a:r>
            <a:r>
              <a:rPr lang="zh-CN" altLang="en-US" b="1" kern="0" smtClean="0">
                <a:solidFill>
                  <a:srgbClr val="556076"/>
                </a:solidFill>
              </a:rPr>
              <a:t>表示桶中的令牌数量</a:t>
            </a:r>
            <a:endParaRPr lang="en-US" altLang="zh-CN" b="1" kern="0" smtClean="0">
              <a:solidFill>
                <a:srgbClr val="556076"/>
              </a:solidFill>
            </a:endParaRPr>
          </a:p>
          <a:p>
            <a:pPr marL="342900" lvl="0" indent="-342900" fontAlgn="ctr">
              <a:spcBef>
                <a:spcPct val="10000"/>
              </a:spcBef>
              <a:spcAft>
                <a:spcPct val="10000"/>
              </a:spcAft>
              <a:defRPr/>
            </a:pPr>
            <a:r>
              <a:rPr lang="en-US" altLang="zh-CN" b="1" kern="0" smtClean="0">
                <a:solidFill>
                  <a:srgbClr val="556076"/>
                </a:solidFill>
              </a:rPr>
              <a:t>	</a:t>
            </a:r>
            <a:r>
              <a:rPr lang="en-US" altLang="zh-CN" b="1" kern="0" smtClean="0">
                <a:solidFill>
                  <a:srgbClr val="556076"/>
                </a:solidFill>
              </a:rPr>
              <a:t>    </a:t>
            </a:r>
            <a:r>
              <a:rPr lang="zh-CN" altLang="en-US" b="1" kern="0" smtClean="0">
                <a:solidFill>
                  <a:srgbClr val="556076"/>
                </a:solidFill>
              </a:rPr>
              <a:t>初始化时，</a:t>
            </a:r>
            <a:r>
              <a:rPr lang="en-US" altLang="zh-CN" b="1" kern="0" smtClean="0">
                <a:solidFill>
                  <a:srgbClr val="556076"/>
                </a:solidFill>
              </a:rPr>
              <a:t>Tc=CBS</a:t>
            </a:r>
            <a:r>
              <a:rPr lang="zh-CN" altLang="en-US" b="1" kern="0" smtClean="0">
                <a:solidFill>
                  <a:srgbClr val="556076"/>
                </a:solidFill>
              </a:rPr>
              <a:t>，</a:t>
            </a:r>
            <a:r>
              <a:rPr lang="en-US" altLang="zh-CN" b="1" kern="0" smtClean="0">
                <a:solidFill>
                  <a:srgbClr val="556076"/>
                </a:solidFill>
              </a:rPr>
              <a:t>Tp=PBS</a:t>
            </a:r>
            <a:endParaRPr lang="en-US" altLang="zh-CN" b="1" kern="0" smtClean="0">
              <a:solidFill>
                <a:srgbClr val="556076"/>
              </a:solidFill>
            </a:endParaRPr>
          </a:p>
        </p:txBody>
      </p:sp>
      <p:pic>
        <p:nvPicPr>
          <p:cNvPr id="8194" name="Picture 2"/>
          <p:cNvPicPr>
            <a:picLocks noChangeAspect="1" noChangeArrowheads="1"/>
          </p:cNvPicPr>
          <p:nvPr/>
        </p:nvPicPr>
        <p:blipFill>
          <a:blip r:embed="rId3" cstate="print"/>
          <a:srcRect/>
          <a:stretch>
            <a:fillRect/>
          </a:stretch>
        </p:blipFill>
        <p:spPr bwMode="auto">
          <a:xfrm>
            <a:off x="971600" y="2708920"/>
            <a:ext cx="4371975" cy="249555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DC4B9BE3-F94A-4904-8AC8-B1D5316357AC}" type="datetime1">
              <a:rPr lang="en-US" smtClean="0"/>
              <a:pPr>
                <a:defRPr/>
              </a:pPr>
              <a:t>1/15/2018</a:t>
            </a:fld>
            <a:endParaRPr lang="en-US" altLang="zh-CN"/>
          </a:p>
        </p:txBody>
      </p:sp>
      <p:sp>
        <p:nvSpPr>
          <p:cNvPr id="5" name="灯片编号占位符 4"/>
          <p:cNvSpPr>
            <a:spLocks noGrp="1"/>
          </p:cNvSpPr>
          <p:nvPr>
            <p:ph type="sldNum" sz="quarter" idx="11"/>
          </p:nvPr>
        </p:nvSpPr>
        <p:spPr/>
        <p:txBody>
          <a:bodyPr/>
          <a:lstStyle/>
          <a:p>
            <a:pPr>
              <a:defRPr/>
            </a:pPr>
            <a:r>
              <a:rPr lang="en-US" altLang="zh-CN"/>
              <a:t>P </a:t>
            </a:r>
            <a:fld id="{EED3743F-41EA-4DBF-8907-7D377D8FECB9}" type="slidenum">
              <a:rPr lang="en-US" altLang="zh-CN" smtClean="0"/>
              <a:pPr>
                <a:defRPr/>
              </a:pPr>
              <a:t>28</a:t>
            </a:fld>
            <a:endParaRPr lang="en-US" altLang="zh-CN"/>
          </a:p>
        </p:txBody>
      </p:sp>
      <p:sp>
        <p:nvSpPr>
          <p:cNvPr id="6" name="矩形 5"/>
          <p:cNvSpPr/>
          <p:nvPr/>
        </p:nvSpPr>
        <p:spPr>
          <a:xfrm>
            <a:off x="2501495" y="2967335"/>
            <a:ext cx="4141006" cy="923330"/>
          </a:xfrm>
          <a:prstGeom prst="rect">
            <a:avLst/>
          </a:prstGeom>
          <a:noFill/>
        </p:spPr>
        <p:txBody>
          <a:bodyPr wrap="none" lIns="91440" tIns="45720" rIns="91440" bIns="45720">
            <a:spAutoFit/>
          </a:bodyPr>
          <a:lstStyle/>
          <a:p>
            <a:pPr algn="ctr"/>
            <a:r>
              <a:rPr lang="en-US" altLang="zh-CN" sz="5400" b="1">
                <a:ln w="18000">
                  <a:solidFill>
                    <a:schemeClr val="accent2">
                      <a:satMod val="140000"/>
                    </a:schemeClr>
                  </a:solidFill>
                  <a:prstDash val="solid"/>
                  <a:miter lim="800000"/>
                </a:ln>
                <a:noFill/>
                <a:effectLst>
                  <a:outerShdw blurRad="25500" dist="23000" dir="7020000" algn="tl">
                    <a:srgbClr val="000000">
                      <a:alpha val="50000"/>
                    </a:srgbClr>
                  </a:outerShdw>
                </a:effectLst>
              </a:rPr>
              <a:t>Thank You!!!</a:t>
            </a:r>
            <a:endParaRPr lang="zh-CN" altLang="en-US" sz="5400"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 xmlns:p14="http://schemas.microsoft.com/office/powerpoint/2010/main" val="2657085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网络性能四大指标</a:t>
            </a:r>
          </a:p>
        </p:txBody>
      </p:sp>
      <p:sp>
        <p:nvSpPr>
          <p:cNvPr id="3" name="内容占位符 2"/>
          <p:cNvSpPr>
            <a:spLocks noGrp="1"/>
          </p:cNvSpPr>
          <p:nvPr>
            <p:ph idx="1"/>
          </p:nvPr>
        </p:nvSpPr>
        <p:spPr/>
        <p:txBody>
          <a:bodyPr/>
          <a:lstStyle/>
          <a:p>
            <a:r>
              <a:rPr lang="zh-CN" altLang="en-US" sz="1800"/>
              <a:t>网络带宽（</a:t>
            </a:r>
            <a:r>
              <a:rPr lang="en-US" altLang="zh-CN" sz="1800"/>
              <a:t>Bandwidth</a:t>
            </a:r>
            <a:r>
              <a:rPr lang="zh-CN" altLang="en-US" sz="1800"/>
              <a:t>）</a:t>
            </a:r>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1/15/2018</a:t>
            </a:fld>
            <a:endParaRPr lang="en-US" altLang="zh-CN"/>
          </a:p>
        </p:txBody>
      </p:sp>
      <p:sp>
        <p:nvSpPr>
          <p:cNvPr id="5" name="TextBox 4"/>
          <p:cNvSpPr txBox="1"/>
          <p:nvPr/>
        </p:nvSpPr>
        <p:spPr>
          <a:xfrm>
            <a:off x="899592" y="4915034"/>
            <a:ext cx="6480720"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b="1" kern="0">
                <a:solidFill>
                  <a:srgbClr val="556076"/>
                </a:solidFill>
                <a:latin typeface="+mn-ea"/>
              </a:rPr>
              <a:t>网络带宽用于衡量网络的吞吐能力</a:t>
            </a:r>
            <a:endParaRPr lang="en-US" altLang="zh-CN" b="1" kern="0">
              <a:solidFill>
                <a:srgbClr val="556076"/>
              </a:solidFill>
              <a:latin typeface="+mn-ea"/>
            </a:endParaRPr>
          </a:p>
          <a:p>
            <a:pPr marL="285750" indent="-285750">
              <a:buFont typeface="Arial" panose="020B0604020202020204" pitchFamily="34" charset="0"/>
              <a:buChar char="•"/>
            </a:pPr>
            <a:r>
              <a:rPr lang="zh-CN" altLang="en-US" b="1" kern="0">
                <a:solidFill>
                  <a:srgbClr val="556076"/>
                </a:solidFill>
                <a:latin typeface="+mn-ea"/>
              </a:rPr>
              <a:t>网络</a:t>
            </a:r>
            <a:r>
              <a:rPr lang="zh-CN" altLang="en-US" b="1" kern="0" smtClean="0">
                <a:solidFill>
                  <a:srgbClr val="556076"/>
                </a:solidFill>
                <a:latin typeface="+mn-ea"/>
              </a:rPr>
              <a:t>带宽的</a:t>
            </a:r>
            <a:r>
              <a:rPr lang="zh-CN" altLang="en-US" b="1" kern="0">
                <a:solidFill>
                  <a:srgbClr val="556076"/>
                </a:solidFill>
                <a:latin typeface="+mn-ea"/>
              </a:rPr>
              <a:t>最大值为数据转发路径上最小链路的带宽值</a:t>
            </a:r>
            <a:endParaRPr lang="en-US" altLang="zh-CN" b="1" kern="0">
              <a:solidFill>
                <a:srgbClr val="556076"/>
              </a:solidFill>
              <a:latin typeface="+mn-ea"/>
            </a:endParaRPr>
          </a:p>
          <a:p>
            <a:pPr marL="285750" indent="-285750">
              <a:buFont typeface="Arial" panose="020B0604020202020204" pitchFamily="34" charset="0"/>
              <a:buChar char="•"/>
            </a:pPr>
            <a:r>
              <a:rPr lang="zh-CN" altLang="en-US" b="1" kern="0">
                <a:solidFill>
                  <a:srgbClr val="556076"/>
                </a:solidFill>
                <a:latin typeface="+mn-ea"/>
              </a:rPr>
              <a:t>如果网络上存在多个数据流，它们将互相竞争带宽</a:t>
            </a:r>
            <a:endParaRPr lang="en-US" altLang="zh-CN" b="1" kern="0">
              <a:solidFill>
                <a:srgbClr val="556076"/>
              </a:solidFill>
              <a:latin typeface="+mn-ea"/>
            </a:endParaRPr>
          </a:p>
          <a:p>
            <a:pPr marL="285750" indent="-285750">
              <a:buFont typeface="Arial" panose="020B0604020202020204" pitchFamily="34" charset="0"/>
              <a:buChar char="•"/>
            </a:pPr>
            <a:r>
              <a:rPr lang="zh-CN" altLang="en-US" b="1" kern="0">
                <a:solidFill>
                  <a:srgbClr val="556076"/>
                </a:solidFill>
                <a:latin typeface="+mn-ea"/>
              </a:rPr>
              <a:t>例如家庭网络中</a:t>
            </a:r>
            <a:r>
              <a:rPr lang="en-US" altLang="zh-CN" b="1" kern="0">
                <a:solidFill>
                  <a:srgbClr val="556076"/>
                </a:solidFill>
                <a:latin typeface="+mn-ea"/>
              </a:rPr>
              <a:t>100MB/S</a:t>
            </a:r>
            <a:r>
              <a:rPr lang="zh-CN" altLang="en-US" b="1" kern="0">
                <a:solidFill>
                  <a:srgbClr val="556076"/>
                </a:solidFill>
                <a:latin typeface="+mn-ea"/>
              </a:rPr>
              <a:t>和</a:t>
            </a:r>
            <a:r>
              <a:rPr lang="en-US" altLang="zh-CN" b="1" kern="0">
                <a:solidFill>
                  <a:srgbClr val="556076"/>
                </a:solidFill>
                <a:latin typeface="+mn-ea"/>
              </a:rPr>
              <a:t>5MB/S</a:t>
            </a:r>
            <a:r>
              <a:rPr lang="zh-CN" altLang="en-US" b="1" kern="0">
                <a:solidFill>
                  <a:srgbClr val="556076"/>
                </a:solidFill>
                <a:latin typeface="+mn-ea"/>
              </a:rPr>
              <a:t>的下载速度差距明显</a:t>
            </a:r>
          </a:p>
        </p:txBody>
      </p:sp>
      <p:pic>
        <p:nvPicPr>
          <p:cNvPr id="8" name="图片 7">
            <a:extLst>
              <a:ext uri="{FF2B5EF4-FFF2-40B4-BE49-F238E27FC236}">
                <a16:creationId xmlns="" xmlns:a16="http://schemas.microsoft.com/office/drawing/2014/main" id="{9750B6A8-4D66-4A31-9F81-435DDB610F26}"/>
              </a:ext>
            </a:extLst>
          </p:cNvPr>
          <p:cNvPicPr>
            <a:picLocks noChangeAspect="1"/>
          </p:cNvPicPr>
          <p:nvPr/>
        </p:nvPicPr>
        <p:blipFill>
          <a:blip r:embed="rId2" cstate="print"/>
          <a:stretch>
            <a:fillRect/>
          </a:stretch>
        </p:blipFill>
        <p:spPr>
          <a:xfrm>
            <a:off x="791753" y="1554751"/>
            <a:ext cx="7272461" cy="3390410"/>
          </a:xfrm>
          <a:prstGeom prst="rect">
            <a:avLst/>
          </a:prstGeom>
        </p:spPr>
      </p:pic>
    </p:spTree>
    <p:extLst>
      <p:ext uri="{BB962C8B-B14F-4D97-AF65-F5344CB8AC3E}">
        <p14:creationId xmlns="" xmlns:p14="http://schemas.microsoft.com/office/powerpoint/2010/main" val="3902383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网络性能四大指标</a:t>
            </a:r>
          </a:p>
        </p:txBody>
      </p:sp>
      <p:sp>
        <p:nvSpPr>
          <p:cNvPr id="3" name="内容占位符 2"/>
          <p:cNvSpPr>
            <a:spLocks noGrp="1"/>
          </p:cNvSpPr>
          <p:nvPr>
            <p:ph idx="1"/>
          </p:nvPr>
        </p:nvSpPr>
        <p:spPr/>
        <p:txBody>
          <a:bodyPr/>
          <a:lstStyle/>
          <a:p>
            <a:r>
              <a:rPr lang="zh-CN" altLang="en-US" sz="1800"/>
              <a:t>网络延迟（</a:t>
            </a:r>
            <a:r>
              <a:rPr lang="en-US" altLang="zh-CN" sz="1800"/>
              <a:t>Delay</a:t>
            </a:r>
            <a:r>
              <a:rPr lang="zh-CN" altLang="en-US" sz="1800"/>
              <a:t>）</a:t>
            </a:r>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1/15/2018</a:t>
            </a:fld>
            <a:endParaRPr lang="en-US" altLang="zh-CN"/>
          </a:p>
        </p:txBody>
      </p:sp>
      <p:sp>
        <p:nvSpPr>
          <p:cNvPr id="5" name="TextBox 4"/>
          <p:cNvSpPr txBox="1"/>
          <p:nvPr/>
        </p:nvSpPr>
        <p:spPr>
          <a:xfrm>
            <a:off x="899592" y="4915034"/>
            <a:ext cx="6480720"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b="1" kern="0">
                <a:solidFill>
                  <a:srgbClr val="556076"/>
                </a:solidFill>
                <a:latin typeface="+mn-ea"/>
              </a:rPr>
              <a:t>网络延迟用于衡量网络传输时间的长短</a:t>
            </a:r>
            <a:endParaRPr lang="en-US" altLang="zh-CN" b="1" kern="0">
              <a:solidFill>
                <a:srgbClr val="556076"/>
              </a:solidFill>
              <a:latin typeface="+mn-ea"/>
            </a:endParaRPr>
          </a:p>
          <a:p>
            <a:pPr marL="285750" indent="-285750">
              <a:buFont typeface="Arial" panose="020B0604020202020204" pitchFamily="34" charset="0"/>
              <a:buChar char="•"/>
            </a:pPr>
            <a:r>
              <a:rPr lang="zh-CN" altLang="en-US" b="1" kern="0">
                <a:solidFill>
                  <a:srgbClr val="556076"/>
                </a:solidFill>
                <a:latin typeface="+mn-ea"/>
              </a:rPr>
              <a:t>单个网络设备的延迟包括传输延迟、调度延迟、串行延迟</a:t>
            </a:r>
            <a:endParaRPr lang="en-US" altLang="zh-CN" b="1" kern="0">
              <a:solidFill>
                <a:srgbClr val="556076"/>
              </a:solidFill>
              <a:latin typeface="+mn-ea"/>
            </a:endParaRPr>
          </a:p>
          <a:p>
            <a:pPr marL="285750" indent="-285750">
              <a:buFont typeface="Arial" panose="020B0604020202020204" pitchFamily="34" charset="0"/>
              <a:buChar char="•"/>
            </a:pPr>
            <a:r>
              <a:rPr lang="zh-CN" altLang="en-US" b="1" kern="0">
                <a:solidFill>
                  <a:srgbClr val="556076"/>
                </a:solidFill>
                <a:latin typeface="+mn-ea"/>
              </a:rPr>
              <a:t>网络延迟为数据转发路径上所有网络设备延迟的总和</a:t>
            </a:r>
            <a:endParaRPr lang="en-US" altLang="zh-CN" b="1" kern="0">
              <a:solidFill>
                <a:srgbClr val="556076"/>
              </a:solidFill>
              <a:latin typeface="+mn-ea"/>
            </a:endParaRPr>
          </a:p>
          <a:p>
            <a:pPr marL="285750" indent="-285750">
              <a:buFont typeface="Arial" panose="020B0604020202020204" pitchFamily="34" charset="0"/>
              <a:buChar char="•"/>
            </a:pPr>
            <a:r>
              <a:rPr lang="zh-CN" altLang="en-US" b="1" kern="0">
                <a:solidFill>
                  <a:srgbClr val="556076"/>
                </a:solidFill>
                <a:latin typeface="+mn-ea"/>
              </a:rPr>
              <a:t>语音、视频以及</a:t>
            </a:r>
            <a:r>
              <a:rPr lang="zh-CN" altLang="en-US" b="1" kern="0" smtClean="0">
                <a:solidFill>
                  <a:srgbClr val="556076"/>
                </a:solidFill>
                <a:latin typeface="+mn-ea"/>
              </a:rPr>
              <a:t>游戏</a:t>
            </a:r>
            <a:r>
              <a:rPr lang="zh-CN" altLang="en-US" b="1" kern="0">
                <a:solidFill>
                  <a:srgbClr val="556076"/>
                </a:solidFill>
                <a:latin typeface="+mn-ea"/>
              </a:rPr>
              <a:t>等实时应用对网络延迟的要求较高</a:t>
            </a:r>
            <a:endParaRPr lang="en-US" altLang="zh-CN" b="1" kern="0">
              <a:solidFill>
                <a:srgbClr val="556076"/>
              </a:solidFill>
              <a:latin typeface="+mn-ea"/>
            </a:endParaRPr>
          </a:p>
          <a:p>
            <a:endParaRPr lang="zh-CN" altLang="en-US" b="1" kern="0">
              <a:solidFill>
                <a:srgbClr val="556076"/>
              </a:solidFill>
              <a:latin typeface="+mn-ea"/>
            </a:endParaRPr>
          </a:p>
        </p:txBody>
      </p:sp>
      <p:pic>
        <p:nvPicPr>
          <p:cNvPr id="6" name="图片 5">
            <a:extLst>
              <a:ext uri="{FF2B5EF4-FFF2-40B4-BE49-F238E27FC236}">
                <a16:creationId xmlns="" xmlns:a16="http://schemas.microsoft.com/office/drawing/2014/main" id="{CD853587-F4FC-4485-BEF7-68C2CABABA86}"/>
              </a:ext>
            </a:extLst>
          </p:cNvPr>
          <p:cNvPicPr>
            <a:picLocks noChangeAspect="1"/>
          </p:cNvPicPr>
          <p:nvPr/>
        </p:nvPicPr>
        <p:blipFill>
          <a:blip r:embed="rId2" cstate="print"/>
          <a:stretch>
            <a:fillRect/>
          </a:stretch>
        </p:blipFill>
        <p:spPr>
          <a:xfrm>
            <a:off x="1060445" y="1614285"/>
            <a:ext cx="6751146" cy="3321419"/>
          </a:xfrm>
          <a:prstGeom prst="rect">
            <a:avLst/>
          </a:prstGeom>
        </p:spPr>
      </p:pic>
    </p:spTree>
    <p:extLst>
      <p:ext uri="{BB962C8B-B14F-4D97-AF65-F5344CB8AC3E}">
        <p14:creationId xmlns="" xmlns:p14="http://schemas.microsoft.com/office/powerpoint/2010/main" val="3022603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网络性能四大指标</a:t>
            </a:r>
          </a:p>
        </p:txBody>
      </p:sp>
      <p:sp>
        <p:nvSpPr>
          <p:cNvPr id="3" name="内容占位符 2"/>
          <p:cNvSpPr>
            <a:spLocks noGrp="1"/>
          </p:cNvSpPr>
          <p:nvPr>
            <p:ph idx="1"/>
          </p:nvPr>
        </p:nvSpPr>
        <p:spPr/>
        <p:txBody>
          <a:bodyPr/>
          <a:lstStyle/>
          <a:p>
            <a:r>
              <a:rPr lang="zh-CN" altLang="en-US" sz="1800"/>
              <a:t>网络抖动（</a:t>
            </a:r>
            <a:r>
              <a:rPr lang="en-US" altLang="zh-CN" sz="1800"/>
              <a:t>Jitter</a:t>
            </a:r>
            <a:r>
              <a:rPr lang="zh-CN" altLang="en-US" sz="1800"/>
              <a:t>）</a:t>
            </a:r>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1/15/2018</a:t>
            </a:fld>
            <a:endParaRPr lang="en-US" altLang="zh-CN"/>
          </a:p>
        </p:txBody>
      </p:sp>
      <p:sp>
        <p:nvSpPr>
          <p:cNvPr id="5" name="TextBox 4"/>
          <p:cNvSpPr txBox="1"/>
          <p:nvPr/>
        </p:nvSpPr>
        <p:spPr>
          <a:xfrm>
            <a:off x="899592" y="4915034"/>
            <a:ext cx="7848872"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b="1" kern="0">
                <a:solidFill>
                  <a:srgbClr val="556076"/>
                </a:solidFill>
                <a:latin typeface="+mn-ea"/>
              </a:rPr>
              <a:t>网络抖动用于衡量网络时延的稳定性</a:t>
            </a:r>
            <a:endParaRPr lang="en-US" altLang="zh-CN" b="1" kern="0">
              <a:solidFill>
                <a:srgbClr val="556076"/>
              </a:solidFill>
              <a:latin typeface="+mn-ea"/>
            </a:endParaRPr>
          </a:p>
          <a:p>
            <a:pPr marL="285750" indent="-285750">
              <a:buFont typeface="Arial" panose="020B0604020202020204" pitchFamily="34" charset="0"/>
              <a:buChar char="•"/>
            </a:pPr>
            <a:r>
              <a:rPr lang="zh-CN" altLang="en-US" b="1" kern="0">
                <a:solidFill>
                  <a:srgbClr val="556076"/>
                </a:solidFill>
                <a:latin typeface="+mn-ea"/>
              </a:rPr>
              <a:t>同一个数据流的不同数据包，在网络中经历的延迟不同，从而产生抖动</a:t>
            </a:r>
            <a:endParaRPr lang="en-US" altLang="zh-CN" b="1" kern="0">
              <a:solidFill>
                <a:srgbClr val="556076"/>
              </a:solidFill>
              <a:latin typeface="+mn-ea"/>
            </a:endParaRPr>
          </a:p>
          <a:p>
            <a:pPr marL="285750" indent="-285750">
              <a:buFont typeface="Arial" panose="020B0604020202020204" pitchFamily="34" charset="0"/>
              <a:buChar char="•"/>
            </a:pPr>
            <a:r>
              <a:rPr lang="zh-CN" altLang="en-US" b="1" kern="0">
                <a:solidFill>
                  <a:srgbClr val="556076"/>
                </a:solidFill>
                <a:latin typeface="+mn-ea"/>
              </a:rPr>
              <a:t>抖动对语音、视频等实时应用的影响较大</a:t>
            </a:r>
            <a:endParaRPr lang="en-US" altLang="zh-CN" b="1" kern="0">
              <a:solidFill>
                <a:srgbClr val="556076"/>
              </a:solidFill>
              <a:latin typeface="+mn-ea"/>
            </a:endParaRPr>
          </a:p>
          <a:p>
            <a:pPr marL="285750" indent="-285750">
              <a:buFont typeface="Arial" panose="020B0604020202020204" pitchFamily="34" charset="0"/>
              <a:buChar char="•"/>
            </a:pPr>
            <a:r>
              <a:rPr lang="zh-CN" altLang="en-US" b="1" kern="0">
                <a:solidFill>
                  <a:srgbClr val="556076"/>
                </a:solidFill>
                <a:latin typeface="+mn-ea"/>
              </a:rPr>
              <a:t>对游戏业务的影响超级大，关键团战的每一秒都可以决定整局游戏胜负</a:t>
            </a:r>
            <a:endParaRPr lang="en-US" altLang="zh-CN" b="1" kern="0">
              <a:solidFill>
                <a:srgbClr val="556076"/>
              </a:solidFill>
              <a:latin typeface="+mn-ea"/>
            </a:endParaRPr>
          </a:p>
          <a:p>
            <a:pPr marL="285750" indent="-285750">
              <a:buFont typeface="Arial" panose="020B0604020202020204" pitchFamily="34" charset="0"/>
              <a:buChar char="•"/>
            </a:pPr>
            <a:endParaRPr lang="zh-CN" altLang="en-US" b="1" kern="0">
              <a:solidFill>
                <a:srgbClr val="556076"/>
              </a:solidFill>
              <a:latin typeface="+mn-ea"/>
            </a:endParaRPr>
          </a:p>
        </p:txBody>
      </p:sp>
      <p:pic>
        <p:nvPicPr>
          <p:cNvPr id="7" name="图片 6">
            <a:extLst>
              <a:ext uri="{FF2B5EF4-FFF2-40B4-BE49-F238E27FC236}">
                <a16:creationId xmlns="" xmlns:a16="http://schemas.microsoft.com/office/drawing/2014/main" id="{5122D68F-6D56-4D77-9F0A-3C04B04BD7AA}"/>
              </a:ext>
            </a:extLst>
          </p:cNvPr>
          <p:cNvPicPr>
            <a:picLocks noChangeAspect="1"/>
          </p:cNvPicPr>
          <p:nvPr/>
        </p:nvPicPr>
        <p:blipFill>
          <a:blip r:embed="rId2" cstate="print"/>
          <a:stretch>
            <a:fillRect/>
          </a:stretch>
        </p:blipFill>
        <p:spPr>
          <a:xfrm>
            <a:off x="1361911" y="1495846"/>
            <a:ext cx="6041230" cy="3127539"/>
          </a:xfrm>
          <a:prstGeom prst="rect">
            <a:avLst/>
          </a:prstGeom>
        </p:spPr>
      </p:pic>
    </p:spTree>
    <p:extLst>
      <p:ext uri="{BB962C8B-B14F-4D97-AF65-F5344CB8AC3E}">
        <p14:creationId xmlns="" xmlns:p14="http://schemas.microsoft.com/office/powerpoint/2010/main" val="795759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网络性能四大指标</a:t>
            </a:r>
          </a:p>
        </p:txBody>
      </p:sp>
      <p:sp>
        <p:nvSpPr>
          <p:cNvPr id="3" name="内容占位符 2"/>
          <p:cNvSpPr>
            <a:spLocks noGrp="1"/>
          </p:cNvSpPr>
          <p:nvPr>
            <p:ph idx="1"/>
          </p:nvPr>
        </p:nvSpPr>
        <p:spPr/>
        <p:txBody>
          <a:bodyPr/>
          <a:lstStyle/>
          <a:p>
            <a:r>
              <a:rPr lang="zh-CN" altLang="en-US" sz="1800"/>
              <a:t>网络丢包（</a:t>
            </a:r>
            <a:r>
              <a:rPr lang="en-US" altLang="zh-CN" sz="1800"/>
              <a:t>Packet Loss</a:t>
            </a:r>
            <a:r>
              <a:rPr lang="zh-CN" altLang="en-US" sz="1800"/>
              <a:t>）</a:t>
            </a:r>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1/15/2018</a:t>
            </a:fld>
            <a:endParaRPr lang="en-US" altLang="zh-CN"/>
          </a:p>
        </p:txBody>
      </p:sp>
      <p:sp>
        <p:nvSpPr>
          <p:cNvPr id="5" name="TextBox 4"/>
          <p:cNvSpPr txBox="1"/>
          <p:nvPr/>
        </p:nvSpPr>
        <p:spPr>
          <a:xfrm>
            <a:off x="899592" y="4915034"/>
            <a:ext cx="7848872"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b="1" kern="0">
                <a:solidFill>
                  <a:srgbClr val="556076"/>
                </a:solidFill>
                <a:latin typeface="+mn-ea"/>
              </a:rPr>
              <a:t>网络丢包用于衡量网络的可靠性，单位为</a:t>
            </a:r>
            <a:r>
              <a:rPr lang="en-US" altLang="zh-CN" b="1" kern="0" err="1">
                <a:solidFill>
                  <a:srgbClr val="556076"/>
                </a:solidFill>
                <a:latin typeface="+mn-ea"/>
              </a:rPr>
              <a:t>pps</a:t>
            </a:r>
            <a:r>
              <a:rPr lang="zh-CN" altLang="en-US" b="1" kern="0">
                <a:solidFill>
                  <a:srgbClr val="556076"/>
                </a:solidFill>
                <a:latin typeface="+mn-ea"/>
              </a:rPr>
              <a:t>或者百分比</a:t>
            </a:r>
            <a:endParaRPr lang="en-US" altLang="zh-CN" b="1" kern="0">
              <a:solidFill>
                <a:srgbClr val="556076"/>
              </a:solidFill>
              <a:latin typeface="+mn-ea"/>
            </a:endParaRPr>
          </a:p>
          <a:p>
            <a:pPr marL="285750" indent="-285750">
              <a:buFont typeface="Arial" panose="020B0604020202020204" pitchFamily="34" charset="0"/>
              <a:buChar char="•"/>
            </a:pPr>
            <a:r>
              <a:rPr lang="zh-CN" altLang="en-US" b="1" kern="0">
                <a:solidFill>
                  <a:srgbClr val="556076"/>
                </a:solidFill>
                <a:latin typeface="+mn-ea"/>
              </a:rPr>
              <a:t>网络拥塞的情况下，由于所有队列被占满，必然导致部分数据包被丢弃</a:t>
            </a:r>
            <a:endParaRPr lang="en-US" altLang="zh-CN" b="1" kern="0">
              <a:solidFill>
                <a:srgbClr val="556076"/>
              </a:solidFill>
              <a:latin typeface="+mn-ea"/>
            </a:endParaRPr>
          </a:p>
          <a:p>
            <a:pPr marL="285750" indent="-285750">
              <a:buFont typeface="Arial" panose="020B0604020202020204" pitchFamily="34" charset="0"/>
              <a:buChar char="•"/>
            </a:pPr>
            <a:endParaRPr lang="zh-CN" altLang="en-US" b="1" kern="0">
              <a:solidFill>
                <a:srgbClr val="556076"/>
              </a:solidFill>
              <a:latin typeface="+mn-ea"/>
            </a:endParaRPr>
          </a:p>
        </p:txBody>
      </p:sp>
      <p:pic>
        <p:nvPicPr>
          <p:cNvPr id="6" name="图片 5">
            <a:extLst>
              <a:ext uri="{FF2B5EF4-FFF2-40B4-BE49-F238E27FC236}">
                <a16:creationId xmlns="" xmlns:a16="http://schemas.microsoft.com/office/drawing/2014/main" id="{46DC889B-BA14-4875-8B02-2F60DBC97D7D}"/>
              </a:ext>
            </a:extLst>
          </p:cNvPr>
          <p:cNvPicPr>
            <a:picLocks noChangeAspect="1"/>
          </p:cNvPicPr>
          <p:nvPr/>
        </p:nvPicPr>
        <p:blipFill>
          <a:blip r:embed="rId3" cstate="print"/>
          <a:stretch>
            <a:fillRect/>
          </a:stretch>
        </p:blipFill>
        <p:spPr>
          <a:xfrm>
            <a:off x="523875" y="1721958"/>
            <a:ext cx="8096250" cy="3086100"/>
          </a:xfrm>
          <a:prstGeom prst="rect">
            <a:avLst/>
          </a:prstGeom>
        </p:spPr>
      </p:pic>
    </p:spTree>
    <p:extLst>
      <p:ext uri="{BB962C8B-B14F-4D97-AF65-F5344CB8AC3E}">
        <p14:creationId xmlns="" xmlns:p14="http://schemas.microsoft.com/office/powerpoint/2010/main" val="2173211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一、网络性能四大指标</a:t>
            </a:r>
            <a:r>
              <a:rPr lang="en-US" altLang="zh-CN"/>
              <a:t/>
            </a:r>
            <a:br>
              <a:rPr lang="en-US" altLang="zh-CN"/>
            </a:br>
            <a:r>
              <a:rPr lang="zh-CN" altLang="en-US">
                <a:solidFill>
                  <a:srgbClr val="FF0000"/>
                </a:solidFill>
              </a:rPr>
              <a:t>二、</a:t>
            </a:r>
            <a:r>
              <a:rPr lang="en-US" altLang="zh-CN">
                <a:solidFill>
                  <a:srgbClr val="FF0000"/>
                </a:solidFill>
              </a:rPr>
              <a:t>QOS</a:t>
            </a:r>
            <a:r>
              <a:rPr lang="zh-CN" altLang="en-US">
                <a:solidFill>
                  <a:srgbClr val="FF0000"/>
                </a:solidFill>
              </a:rPr>
              <a:t>简介</a:t>
            </a:r>
            <a:r>
              <a:rPr lang="en-US" altLang="zh-CN"/>
              <a:t/>
            </a:r>
            <a:br>
              <a:rPr lang="en-US" altLang="zh-CN"/>
            </a:br>
            <a:r>
              <a:rPr lang="zh-CN" altLang="en-US"/>
              <a:t>二、报文分类和标记</a:t>
            </a:r>
            <a:r>
              <a:rPr lang="en-US" altLang="zh-CN"/>
              <a:t/>
            </a:r>
            <a:br>
              <a:rPr lang="en-US" altLang="zh-CN"/>
            </a:br>
            <a:r>
              <a:rPr lang="zh-CN" altLang="en-US"/>
              <a:t>三、拥塞避免</a:t>
            </a:r>
            <a:r>
              <a:rPr lang="en-US" altLang="zh-CN"/>
              <a:t/>
            </a:r>
            <a:br>
              <a:rPr lang="en-US" altLang="zh-CN"/>
            </a:br>
            <a:r>
              <a:rPr lang="zh-CN" altLang="en-US"/>
              <a:t>四、总结</a:t>
            </a:r>
          </a:p>
        </p:txBody>
      </p:sp>
      <p:sp>
        <p:nvSpPr>
          <p:cNvPr id="4" name="日期占位符 3"/>
          <p:cNvSpPr>
            <a:spLocks noGrp="1"/>
          </p:cNvSpPr>
          <p:nvPr>
            <p:ph type="dt" sz="half" idx="10"/>
          </p:nvPr>
        </p:nvSpPr>
        <p:spPr/>
        <p:txBody>
          <a:bodyPr/>
          <a:lstStyle/>
          <a:p>
            <a:pPr>
              <a:defRPr/>
            </a:pPr>
            <a:fld id="{D3DB019D-1388-4EBF-8EE7-DA74F48D13CF}" type="datetime1">
              <a:rPr lang="en-US" smtClean="0"/>
              <a:pPr>
                <a:defRPr/>
              </a:pPr>
              <a:t>1/15/2018</a:t>
            </a:fld>
            <a:endParaRPr lang="en-US" altLang="zh-CN"/>
          </a:p>
        </p:txBody>
      </p:sp>
    </p:spTree>
    <p:extLst>
      <p:ext uri="{BB962C8B-B14F-4D97-AF65-F5344CB8AC3E}">
        <p14:creationId xmlns="" xmlns:p14="http://schemas.microsoft.com/office/powerpoint/2010/main" val="1870390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QOS</a:t>
            </a:r>
            <a:r>
              <a:rPr lang="zh-CN" altLang="en-US"/>
              <a:t>简介</a:t>
            </a:r>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1/15/2018</a:t>
            </a:fld>
            <a:endParaRPr lang="en-US" altLang="zh-CN"/>
          </a:p>
        </p:txBody>
      </p:sp>
      <p:sp>
        <p:nvSpPr>
          <p:cNvPr id="7" name="Rectangle 3"/>
          <p:cNvSpPr txBox="1">
            <a:spLocks noChangeArrowheads="1"/>
          </p:cNvSpPr>
          <p:nvPr/>
        </p:nvSpPr>
        <p:spPr bwMode="auto">
          <a:xfrm>
            <a:off x="457200" y="1066800"/>
            <a:ext cx="84582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ctr" latinLnBrk="0" hangingPunct="1">
              <a:lnSpc>
                <a:spcPct val="150000"/>
              </a:lnSpc>
              <a:spcBef>
                <a:spcPct val="10000"/>
              </a:spcBef>
              <a:spcAft>
                <a:spcPct val="10000"/>
              </a:spcAft>
              <a:buClrTx/>
              <a:buSzTx/>
              <a:tabLst/>
              <a:defRPr/>
            </a:pPr>
            <a:r>
              <a:rPr kumimoji="0" lang="en-US" altLang="zh-CN" sz="2400" b="1" i="0" u="none" strike="noStrike" kern="0" cap="none" spc="0" normalizeH="0" baseline="0" noProof="0">
                <a:ln>
                  <a:noFill/>
                </a:ln>
                <a:solidFill>
                  <a:srgbClr val="556076"/>
                </a:solidFill>
                <a:effectLst/>
                <a:uLnTx/>
                <a:uFillTx/>
                <a:latin typeface="+mn-lt"/>
                <a:ea typeface="+mn-ea"/>
                <a:cs typeface="+mn-cs"/>
              </a:rPr>
              <a:t> 2.QOS</a:t>
            </a:r>
            <a:r>
              <a:rPr kumimoji="0" lang="zh-CN" altLang="en-US" sz="2400" b="1" i="0" u="none" strike="noStrike" kern="0" cap="none" spc="0" normalizeH="0" baseline="0" noProof="0">
                <a:ln>
                  <a:noFill/>
                </a:ln>
                <a:solidFill>
                  <a:srgbClr val="556076"/>
                </a:solidFill>
                <a:effectLst/>
                <a:uLnTx/>
                <a:uFillTx/>
                <a:latin typeface="+mn-lt"/>
                <a:ea typeface="+mn-ea"/>
                <a:cs typeface="+mn-cs"/>
              </a:rPr>
              <a:t>简介</a:t>
            </a:r>
            <a:endParaRPr kumimoji="0" lang="en-US" altLang="zh-CN" sz="2400" b="1" i="0" u="none" strike="noStrike" kern="0" cap="none" spc="0" normalizeH="0" baseline="0" noProof="0">
              <a:ln>
                <a:noFill/>
              </a:ln>
              <a:solidFill>
                <a:srgbClr val="556076"/>
              </a:solidFill>
              <a:effectLst/>
              <a:uLnTx/>
              <a:uFillTx/>
              <a:latin typeface="+mn-lt"/>
              <a:ea typeface="+mn-ea"/>
              <a:cs typeface="+mn-cs"/>
            </a:endParaRPr>
          </a:p>
          <a:p>
            <a:pPr marL="342900" lvl="0" indent="-342900" fontAlgn="ctr">
              <a:lnSpc>
                <a:spcPct val="150000"/>
              </a:lnSpc>
              <a:spcBef>
                <a:spcPct val="10000"/>
              </a:spcBef>
              <a:spcAft>
                <a:spcPct val="10000"/>
              </a:spcAft>
              <a:defRPr/>
            </a:pPr>
            <a:r>
              <a:rPr kumimoji="0" lang="en-US" altLang="zh-CN" sz="1800" b="1" i="0" u="none" strike="noStrike" kern="0" cap="none" spc="0" normalizeH="0" baseline="0" noProof="0">
                <a:ln>
                  <a:noFill/>
                </a:ln>
                <a:solidFill>
                  <a:srgbClr val="556076"/>
                </a:solidFill>
                <a:effectLst/>
                <a:uLnTx/>
                <a:uFillTx/>
                <a:latin typeface="+mn-lt"/>
                <a:ea typeface="+mn-ea"/>
                <a:cs typeface="+mn-cs"/>
              </a:rPr>
              <a:t>	        </a:t>
            </a:r>
            <a:r>
              <a:rPr lang="en-US" altLang="zh-CN" b="1" kern="0" err="1">
                <a:solidFill>
                  <a:srgbClr val="556076"/>
                </a:solidFill>
              </a:rPr>
              <a:t>QoS</a:t>
            </a:r>
            <a:r>
              <a:rPr lang="zh-CN" altLang="en-US" b="1" kern="0">
                <a:solidFill>
                  <a:srgbClr val="556076"/>
                </a:solidFill>
              </a:rPr>
              <a:t>，顾名思义，</a:t>
            </a:r>
            <a:r>
              <a:rPr lang="en-US" altLang="zh-CN" b="1" kern="0">
                <a:solidFill>
                  <a:srgbClr val="00B0F0"/>
                </a:solidFill>
              </a:rPr>
              <a:t>Quality of Service</a:t>
            </a:r>
            <a:r>
              <a:rPr lang="zh-CN" altLang="en-US" b="1" kern="0">
                <a:solidFill>
                  <a:srgbClr val="00B0F0"/>
                </a:solidFill>
              </a:rPr>
              <a:t>，服务质量</a:t>
            </a:r>
            <a:r>
              <a:rPr lang="zh-CN" altLang="en-US" b="1" kern="0">
                <a:solidFill>
                  <a:srgbClr val="556076"/>
                </a:solidFill>
              </a:rPr>
              <a:t>。对于网络业</a:t>
            </a:r>
          </a:p>
          <a:p>
            <a:pPr marL="342900" lvl="0" indent="-342900" fontAlgn="ctr">
              <a:lnSpc>
                <a:spcPct val="150000"/>
              </a:lnSpc>
              <a:spcBef>
                <a:spcPct val="10000"/>
              </a:spcBef>
              <a:spcAft>
                <a:spcPct val="10000"/>
              </a:spcAft>
              <a:defRPr/>
            </a:pPr>
            <a:r>
              <a:rPr lang="en-US" altLang="zh-CN" b="1" kern="0">
                <a:solidFill>
                  <a:srgbClr val="556076"/>
                </a:solidFill>
              </a:rPr>
              <a:t>	</a:t>
            </a:r>
            <a:r>
              <a:rPr lang="zh-CN" altLang="en-US" b="1" kern="0">
                <a:solidFill>
                  <a:srgbClr val="556076"/>
                </a:solidFill>
              </a:rPr>
              <a:t>务来说，服务质量包括哪些方面呢？从传统意义上来讲，无非就是传</a:t>
            </a:r>
          </a:p>
          <a:p>
            <a:pPr marL="342900" lvl="0" indent="-342900" fontAlgn="ctr">
              <a:lnSpc>
                <a:spcPct val="150000"/>
              </a:lnSpc>
              <a:spcBef>
                <a:spcPct val="10000"/>
              </a:spcBef>
              <a:spcAft>
                <a:spcPct val="10000"/>
              </a:spcAft>
              <a:defRPr/>
            </a:pPr>
            <a:r>
              <a:rPr lang="en-US" altLang="zh-CN" b="1" kern="0">
                <a:solidFill>
                  <a:srgbClr val="556076"/>
                </a:solidFill>
              </a:rPr>
              <a:t>	</a:t>
            </a:r>
            <a:r>
              <a:rPr lang="zh-CN" altLang="en-US" b="1" kern="0">
                <a:solidFill>
                  <a:srgbClr val="556076"/>
                </a:solidFill>
              </a:rPr>
              <a:t>输的带宽、传送的时延、数据的丢包率等，而提高服务质量无非也就</a:t>
            </a:r>
          </a:p>
          <a:p>
            <a:pPr marL="342900" lvl="0" indent="-342900" fontAlgn="ctr">
              <a:lnSpc>
                <a:spcPct val="150000"/>
              </a:lnSpc>
              <a:spcBef>
                <a:spcPct val="10000"/>
              </a:spcBef>
              <a:spcAft>
                <a:spcPct val="10000"/>
              </a:spcAft>
              <a:defRPr/>
            </a:pPr>
            <a:r>
              <a:rPr lang="en-US" altLang="zh-CN" b="1" kern="0">
                <a:solidFill>
                  <a:srgbClr val="556076"/>
                </a:solidFill>
              </a:rPr>
              <a:t>	</a:t>
            </a:r>
            <a:r>
              <a:rPr lang="zh-CN" altLang="en-US" b="1" kern="0">
                <a:solidFill>
                  <a:srgbClr val="556076"/>
                </a:solidFill>
              </a:rPr>
              <a:t>是保证传输的带宽，降低传送的时延，降低数据的丢包率以及时延抖</a:t>
            </a:r>
          </a:p>
          <a:p>
            <a:pPr marL="342900" lvl="0" indent="-342900" fontAlgn="ctr">
              <a:lnSpc>
                <a:spcPct val="150000"/>
              </a:lnSpc>
              <a:spcBef>
                <a:spcPct val="10000"/>
              </a:spcBef>
              <a:spcAft>
                <a:spcPct val="10000"/>
              </a:spcAft>
              <a:defRPr/>
            </a:pPr>
            <a:r>
              <a:rPr lang="en-US" altLang="zh-CN" b="1" kern="0">
                <a:solidFill>
                  <a:srgbClr val="556076"/>
                </a:solidFill>
              </a:rPr>
              <a:t>	</a:t>
            </a:r>
            <a:r>
              <a:rPr lang="zh-CN" altLang="en-US" b="1" kern="0">
                <a:solidFill>
                  <a:srgbClr val="556076"/>
                </a:solidFill>
              </a:rPr>
              <a:t>动等。</a:t>
            </a:r>
            <a:endParaRPr kumimoji="0" lang="zh-CN" altLang="en-US" sz="1800" b="1" i="0" u="none" strike="noStrike" kern="0" cap="none" spc="0" normalizeH="0" baseline="0" noProof="0">
              <a:ln>
                <a:noFill/>
              </a:ln>
              <a:solidFill>
                <a:srgbClr val="556076"/>
              </a:solidFill>
              <a:effectLst/>
              <a:uLnTx/>
              <a:uFillTx/>
              <a:latin typeface="+mn-lt"/>
              <a:ea typeface="+mn-ea"/>
              <a:cs typeface="+mn-cs"/>
            </a:endParaRPr>
          </a:p>
          <a:p>
            <a:pPr marL="342900" lvl="0" indent="-342900" fontAlgn="ctr">
              <a:lnSpc>
                <a:spcPct val="150000"/>
              </a:lnSpc>
              <a:spcBef>
                <a:spcPct val="10000"/>
              </a:spcBef>
              <a:spcAft>
                <a:spcPct val="10000"/>
              </a:spcAft>
              <a:defRPr/>
            </a:pPr>
            <a:r>
              <a:rPr lang="en-US" altLang="zh-CN"/>
              <a:t>	        </a:t>
            </a:r>
            <a:r>
              <a:rPr lang="zh-CN" altLang="en-US" b="1" kern="0">
                <a:solidFill>
                  <a:srgbClr val="00B0F0"/>
                </a:solidFill>
              </a:rPr>
              <a:t>网络资源总是有限的，只要存在抢夺网络资源的情况，就会出现服务质量的要求。</a:t>
            </a:r>
            <a:r>
              <a:rPr lang="zh-CN" altLang="en-US" b="1" kern="0">
                <a:solidFill>
                  <a:srgbClr val="556076"/>
                </a:solidFill>
              </a:rPr>
              <a:t>服务质量是相对网络业务而言的，在保证某类业务的服务质量的同时，可能就是在损害其它业务的服务质量。例如，在网络总带宽固定的情况下，如果某类业务占用的带宽越多，那么其他业务能使用的带宽就越少，可能会影响其他业务的使用。因此，</a:t>
            </a:r>
            <a:r>
              <a:rPr lang="zh-CN" altLang="en-US" b="1" kern="0">
                <a:solidFill>
                  <a:srgbClr val="00B0F0"/>
                </a:solidFill>
              </a:rPr>
              <a:t>网络管理者需要根据各种业务的特点来对网络资源进行合理的规划和分配，从而使网络资源得到高效利用。</a:t>
            </a:r>
            <a:endParaRPr kumimoji="0" lang="zh-CN" altLang="en-US" sz="1800" b="1" i="0" u="none" strike="noStrike" kern="0" cap="none" spc="0" normalizeH="0" baseline="0" noProof="0">
              <a:ln>
                <a:noFill/>
              </a:ln>
              <a:solidFill>
                <a:srgbClr val="00B0F0"/>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QOS</a:t>
            </a:r>
            <a:r>
              <a:rPr lang="zh-CN" altLang="en-US"/>
              <a:t>简介</a:t>
            </a:r>
          </a:p>
        </p:txBody>
      </p:sp>
      <p:sp>
        <p:nvSpPr>
          <p:cNvPr id="4" name="日期占位符 3"/>
          <p:cNvSpPr>
            <a:spLocks noGrp="1"/>
          </p:cNvSpPr>
          <p:nvPr>
            <p:ph type="dt" sz="half" idx="10"/>
          </p:nvPr>
        </p:nvSpPr>
        <p:spPr/>
        <p:txBody>
          <a:bodyPr/>
          <a:lstStyle/>
          <a:p>
            <a:pPr>
              <a:defRPr/>
            </a:pPr>
            <a:fld id="{CED7A74A-3DA7-47A8-BF58-D68EE8BED4F0}" type="datetime1">
              <a:rPr lang="en-US" smtClean="0"/>
              <a:pPr>
                <a:defRPr/>
              </a:pPr>
              <a:t>1/15/2018</a:t>
            </a:fld>
            <a:endParaRPr lang="en-US" altLang="zh-CN"/>
          </a:p>
        </p:txBody>
      </p:sp>
      <p:sp>
        <p:nvSpPr>
          <p:cNvPr id="6" name="Rectangle 3"/>
          <p:cNvSpPr txBox="1">
            <a:spLocks noChangeArrowheads="1"/>
          </p:cNvSpPr>
          <p:nvPr/>
        </p:nvSpPr>
        <p:spPr bwMode="auto">
          <a:xfrm>
            <a:off x="457200" y="1066800"/>
            <a:ext cx="8458200" cy="50264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fontAlgn="ctr">
              <a:lnSpc>
                <a:spcPct val="150000"/>
              </a:lnSpc>
              <a:spcBef>
                <a:spcPct val="10000"/>
              </a:spcBef>
              <a:spcAft>
                <a:spcPct val="10000"/>
              </a:spcAft>
              <a:defRPr/>
            </a:pPr>
            <a:r>
              <a:rPr lang="en-US" altLang="zh-CN" sz="2400" b="1" kern="0">
                <a:solidFill>
                  <a:srgbClr val="556076"/>
                </a:solidFill>
              </a:rPr>
              <a:t>2.1 QOS</a:t>
            </a:r>
            <a:r>
              <a:rPr lang="zh-CN" altLang="en-US" sz="2400" b="1" kern="0">
                <a:solidFill>
                  <a:srgbClr val="556076"/>
                </a:solidFill>
              </a:rPr>
              <a:t>服务模型或等级</a:t>
            </a:r>
            <a:endParaRPr lang="en-US" altLang="zh-CN" sz="2400" b="1" kern="0">
              <a:solidFill>
                <a:srgbClr val="556076"/>
              </a:solidFill>
            </a:endParaRPr>
          </a:p>
          <a:p>
            <a:pPr marL="342900" indent="-342900" fontAlgn="ctr">
              <a:lnSpc>
                <a:spcPct val="150000"/>
              </a:lnSpc>
              <a:spcBef>
                <a:spcPct val="10000"/>
              </a:spcBef>
              <a:spcAft>
                <a:spcPct val="10000"/>
              </a:spcAft>
              <a:buFontTx/>
              <a:buChar char="•"/>
              <a:defRPr/>
            </a:pPr>
            <a:r>
              <a:rPr lang="en-US" altLang="zh-CN" b="1" kern="0">
                <a:solidFill>
                  <a:srgbClr val="556076"/>
                </a:solidFill>
              </a:rPr>
              <a:t>Integrated-Service</a:t>
            </a:r>
            <a:r>
              <a:rPr lang="zh-CN" altLang="en-US" b="1" kern="0">
                <a:solidFill>
                  <a:srgbClr val="556076"/>
                </a:solidFill>
              </a:rPr>
              <a:t>服务模型</a:t>
            </a:r>
            <a:endParaRPr lang="en-US" altLang="zh-CN" b="1" kern="0">
              <a:solidFill>
                <a:srgbClr val="556076"/>
              </a:solidFill>
            </a:endParaRPr>
          </a:p>
          <a:p>
            <a:r>
              <a:rPr lang="en-US" altLang="zh-CN" b="1" kern="0">
                <a:solidFill>
                  <a:srgbClr val="556076"/>
                </a:solidFill>
              </a:rPr>
              <a:t>         </a:t>
            </a:r>
            <a:r>
              <a:rPr lang="en-US" altLang="zh-CN" b="1" kern="0" err="1">
                <a:solidFill>
                  <a:srgbClr val="556076"/>
                </a:solidFill>
              </a:rPr>
              <a:t>Int-Serv</a:t>
            </a:r>
            <a:r>
              <a:rPr lang="zh-CN" altLang="en-US" b="1" kern="0">
                <a:solidFill>
                  <a:srgbClr val="556076"/>
                </a:solidFill>
              </a:rPr>
              <a:t>是一个综合服务模型。该模型使用资源预留协议（</a:t>
            </a:r>
            <a:r>
              <a:rPr lang="en-US" altLang="zh-CN" b="1" kern="0">
                <a:solidFill>
                  <a:srgbClr val="556076"/>
                </a:solidFill>
              </a:rPr>
              <a:t>RSVP</a:t>
            </a:r>
            <a:r>
              <a:rPr lang="zh-CN" altLang="en-US" b="1" kern="0">
                <a:solidFill>
                  <a:srgbClr val="556076"/>
                </a:solidFill>
              </a:rPr>
              <a:t>），</a:t>
            </a:r>
            <a:r>
              <a:rPr lang="en-US" altLang="zh-CN" b="1" kern="0">
                <a:solidFill>
                  <a:srgbClr val="556076"/>
                </a:solidFill>
              </a:rPr>
              <a:t>RSVP</a:t>
            </a:r>
            <a:r>
              <a:rPr lang="zh-CN" altLang="en-US" b="1" kern="0">
                <a:solidFill>
                  <a:srgbClr val="556076"/>
                </a:solidFill>
              </a:rPr>
              <a:t>运行在从源端到目的端的每个设备上，可以监视每个流，能够明确区分并保证每一个业务流的服务质量，为网络提供最细粒度化的服务质量区分。</a:t>
            </a:r>
          </a:p>
          <a:p>
            <a:r>
              <a:rPr lang="en-US" altLang="zh-CN" b="1" kern="0">
                <a:solidFill>
                  <a:srgbClr val="556076"/>
                </a:solidFill>
              </a:rPr>
              <a:t>        </a:t>
            </a:r>
            <a:r>
              <a:rPr lang="zh-CN" altLang="en-US" b="1" kern="0">
                <a:solidFill>
                  <a:srgbClr val="556076"/>
                </a:solidFill>
              </a:rPr>
              <a:t>保证服务要求为单个流预先保留所有连接路径上的网络资源，而当前</a:t>
            </a:r>
            <a:r>
              <a:rPr lang="en-US" altLang="zh-CN" b="1" kern="0">
                <a:solidFill>
                  <a:srgbClr val="556076"/>
                </a:solidFill>
              </a:rPr>
              <a:t>Internet</a:t>
            </a:r>
            <a:r>
              <a:rPr lang="zh-CN" altLang="en-US" b="1" kern="0">
                <a:solidFill>
                  <a:srgbClr val="556076"/>
                </a:solidFill>
              </a:rPr>
              <a:t>主干网络上有着成千上万条应用流，保证服务如果要为每一条流提供</a:t>
            </a:r>
            <a:r>
              <a:rPr lang="en-US" altLang="zh-CN" b="1" kern="0" err="1">
                <a:solidFill>
                  <a:srgbClr val="556076"/>
                </a:solidFill>
              </a:rPr>
              <a:t>QoS</a:t>
            </a:r>
            <a:r>
              <a:rPr lang="zh-CN" altLang="en-US" b="1" kern="0">
                <a:solidFill>
                  <a:srgbClr val="556076"/>
                </a:solidFill>
              </a:rPr>
              <a:t>服务就变得不可想象了。因此，保证服务在目前</a:t>
            </a:r>
            <a:r>
              <a:rPr lang="en-US" altLang="zh-CN" b="1" kern="0">
                <a:solidFill>
                  <a:srgbClr val="556076"/>
                </a:solidFill>
              </a:rPr>
              <a:t>Internet</a:t>
            </a:r>
            <a:r>
              <a:rPr lang="zh-CN" altLang="en-US" b="1" kern="0">
                <a:solidFill>
                  <a:srgbClr val="556076"/>
                </a:solidFill>
              </a:rPr>
              <a:t>上基本没有得到什么广泛应用</a:t>
            </a:r>
            <a:r>
              <a:rPr lang="en-US" altLang="zh-CN" b="1" kern="0">
                <a:solidFill>
                  <a:srgbClr val="556076"/>
                </a:solidFill>
              </a:rPr>
              <a:t>.</a:t>
            </a:r>
          </a:p>
          <a:p>
            <a:pPr algn="just"/>
            <a:endParaRPr lang="en-US" altLang="zh-CN" b="1" kern="0">
              <a:solidFill>
                <a:srgbClr val="556076"/>
              </a:solidFill>
            </a:endParaRPr>
          </a:p>
          <a:p>
            <a:pPr algn="just"/>
            <a:endParaRPr lang="en-US" altLang="zh-CN" b="1" kern="0">
              <a:solidFill>
                <a:srgbClr val="556076"/>
              </a:solidFill>
            </a:endParaRPr>
          </a:p>
          <a:p>
            <a:pPr marL="342900" indent="-342900" fontAlgn="ctr">
              <a:lnSpc>
                <a:spcPct val="150000"/>
              </a:lnSpc>
              <a:spcBef>
                <a:spcPct val="10000"/>
              </a:spcBef>
              <a:spcAft>
                <a:spcPct val="10000"/>
              </a:spcAft>
              <a:defRPr/>
            </a:pPr>
            <a:endParaRPr lang="zh-CN" altLang="en-US" b="1" kern="0">
              <a:solidFill>
                <a:srgbClr val="556076"/>
              </a:solidFill>
            </a:endParaRPr>
          </a:p>
        </p:txBody>
      </p:sp>
      <p:pic>
        <p:nvPicPr>
          <p:cNvPr id="3" name="图片 2">
            <a:extLst>
              <a:ext uri="{FF2B5EF4-FFF2-40B4-BE49-F238E27FC236}">
                <a16:creationId xmlns="" xmlns:a16="http://schemas.microsoft.com/office/drawing/2014/main" id="{D770FFC9-2951-4AC5-BFF2-155F751145E4}"/>
              </a:ext>
            </a:extLst>
          </p:cNvPr>
          <p:cNvPicPr>
            <a:picLocks noChangeAspect="1"/>
          </p:cNvPicPr>
          <p:nvPr/>
        </p:nvPicPr>
        <p:blipFill>
          <a:blip r:embed="rId2" cstate="print"/>
          <a:stretch>
            <a:fillRect/>
          </a:stretch>
        </p:blipFill>
        <p:spPr>
          <a:xfrm>
            <a:off x="761782" y="3775417"/>
            <a:ext cx="7956376" cy="2581506"/>
          </a:xfrm>
          <a:prstGeom prst="rect">
            <a:avLst/>
          </a:prstGeom>
        </p:spPr>
      </p:pic>
    </p:spTree>
    <p:extLst>
      <p:ext uri="{BB962C8B-B14F-4D97-AF65-F5344CB8AC3E}">
        <p14:creationId xmlns="" xmlns:p14="http://schemas.microsoft.com/office/powerpoint/2010/main" val="3402517322"/>
      </p:ext>
    </p:extLst>
  </p:cSld>
  <p:clrMapOvr>
    <a:masterClrMapping/>
  </p:clrMapOvr>
</p:sld>
</file>

<file path=ppt/theme/theme1.xml><?xml version="1.0" encoding="utf-8"?>
<a:theme xmlns:a="http://schemas.openxmlformats.org/drawingml/2006/main" name="转正报告">
  <a:themeElements>
    <a:clrScheme name="银河风云VIS标准数通信产品报告模板style1(白底推荐使用)2009-06-2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银河风云VIS标准数通信产品报告模板style1(白底推荐使用)2009-06-25">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银河风云VIS标准数通信产品报告模板style1(白底推荐使用)2009-06-2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银河风云VIS标准数通信产品报告模板style1(白底推荐使用)2009-06-2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银河风云VIS标准数通信产品报告模板style1(白底推荐使用)2009-06-2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银河风云VIS标准数通信产品报告模板style1(白底推荐使用)2009-06-2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银河风云VIS标准数通信产品报告模板style1(白底推荐使用)2009-06-2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银河风云VIS标准数通信产品报告模板style1(白底推荐使用)2009-06-2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银河风云VIS标准数通信产品报告模板style1(白底推荐使用)2009-06-2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银河风云VIS标准数通信产品报告模板style1(白底推荐使用)2009-06-2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银河风云VIS标准数通信产品报告模板style1(白底推荐使用)2009-06-2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银河风云VIS标准数通信产品报告模板style1(白底推荐使用)2009-06-2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银河风云VIS标准数通信产品报告模板style1(白底推荐使用)2009-06-2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银河风云VIS标准数通信产品报告模板style1(白底推荐使用)2009-06-2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转正报告">
  <a:themeElements>
    <a:clrScheme name="银河风云VIS标准数通信产品报告模板style1(白底推荐使用)2009-06-2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银河风云VIS标准数通信产品报告模板style1(白底推荐使用)2009-06-25">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银河风云VIS标准数通信产品报告模板style1(白底推荐使用)2009-06-2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银河风云VIS标准数通信产品报告模板style1(白底推荐使用)2009-06-2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银河风云VIS标准数通信产品报告模板style1(白底推荐使用)2009-06-2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银河风云VIS标准数通信产品报告模板style1(白底推荐使用)2009-06-2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银河风云VIS标准数通信产品报告模板style1(白底推荐使用)2009-06-2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银河风云VIS标准数通信产品报告模板style1(白底推荐使用)2009-06-2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银河风云VIS标准数通信产品报告模板style1(白底推荐使用)2009-06-2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银河风云VIS标准数通信产品报告模板style1(白底推荐使用)2009-06-2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银河风云VIS标准数通信产品报告模板style1(白底推荐使用)2009-06-2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银河风云VIS标准数通信产品报告模板style1(白底推荐使用)2009-06-2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银河风云VIS标准数通信产品报告模板style1(白底推荐使用)2009-06-2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银河风云VIS标准数通信产品报告模板style1(白底推荐使用)2009-06-2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34771</TotalTime>
  <Words>1420</Words>
  <Application>Microsoft Office PowerPoint</Application>
  <PresentationFormat>全屏显示(4:3)</PresentationFormat>
  <Paragraphs>295</Paragraphs>
  <Slides>28</Slides>
  <Notes>16</Notes>
  <HiddenSlides>0</HiddenSlides>
  <MMClips>0</MMClips>
  <ScaleCrop>false</ScaleCrop>
  <HeadingPairs>
    <vt:vector size="4" baseType="variant">
      <vt:variant>
        <vt:lpstr>主题</vt:lpstr>
      </vt:variant>
      <vt:variant>
        <vt:i4>3</vt:i4>
      </vt:variant>
      <vt:variant>
        <vt:lpstr>幻灯片标题</vt:lpstr>
      </vt:variant>
      <vt:variant>
        <vt:i4>28</vt:i4>
      </vt:variant>
    </vt:vector>
  </HeadingPairs>
  <TitlesOfParts>
    <vt:vector size="31" baseType="lpstr">
      <vt:lpstr>转正报告</vt:lpstr>
      <vt:lpstr>1_转正报告</vt:lpstr>
      <vt:lpstr>默认设计模板</vt:lpstr>
      <vt:lpstr>QOS学习报告</vt:lpstr>
      <vt:lpstr>一、网络性能四大指标 二、QOS简介 二、拥塞管理 三、拥塞避免 四、总结</vt:lpstr>
      <vt:lpstr>网络性能四大指标</vt:lpstr>
      <vt:lpstr>网络性能四大指标</vt:lpstr>
      <vt:lpstr>网络性能四大指标</vt:lpstr>
      <vt:lpstr>网络性能四大指标</vt:lpstr>
      <vt:lpstr>一、网络性能四大指标 二、QOS简介 二、报文分类和标记 三、拥塞避免 四、总结</vt:lpstr>
      <vt:lpstr>QOS简介</vt:lpstr>
      <vt:lpstr>QOS简介</vt:lpstr>
      <vt:lpstr>QOS简介</vt:lpstr>
      <vt:lpstr>QOS简介</vt:lpstr>
      <vt:lpstr>一、网络性能四大指标 二、QOS简介 三、报文分类和标记 三、拥塞避免 四、总结</vt:lpstr>
      <vt:lpstr>报文分类和标记</vt:lpstr>
      <vt:lpstr>报文分类和标记</vt:lpstr>
      <vt:lpstr>报文分类和标记</vt:lpstr>
      <vt:lpstr>报文分类和标记</vt:lpstr>
      <vt:lpstr>报文分类和标记</vt:lpstr>
      <vt:lpstr>报文分类和标记</vt:lpstr>
      <vt:lpstr>报文分类和标记</vt:lpstr>
      <vt:lpstr>一、网络性能四大指标 二、QOS简介 三、报文分类和标记 四、流量监管及整形 五、拥塞管理及避免 六、QOS应用实例</vt:lpstr>
      <vt:lpstr>流量监管及整形</vt:lpstr>
      <vt:lpstr>流量监管及整形</vt:lpstr>
      <vt:lpstr>流量监管及整形</vt:lpstr>
      <vt:lpstr>流量监管及整形</vt:lpstr>
      <vt:lpstr>流量监管及整形</vt:lpstr>
      <vt:lpstr>流量监管及整形</vt:lpstr>
      <vt:lpstr>流量监管及整形</vt:lpstr>
      <vt:lpstr>幻灯片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生成树协议</dc:subject>
  <dc:creator>Liu</dc:creator>
  <cp:lastModifiedBy>Administrator</cp:lastModifiedBy>
  <cp:revision>1626</cp:revision>
  <dcterms:created xsi:type="dcterms:W3CDTF">2017-06-14T01:36:01Z</dcterms:created>
  <dcterms:modified xsi:type="dcterms:W3CDTF">2018-01-15T10:33:17Z</dcterms:modified>
</cp:coreProperties>
</file>