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  <p:sldId id="262" r:id="rId6"/>
    <p:sldId id="263" r:id="rId7"/>
    <p:sldId id="264" r:id="rId8"/>
    <p:sldId id="266" r:id="rId9"/>
    <p:sldId id="265" r:id="rId10"/>
    <p:sldId id="267" r:id="rId11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D2D-E45A-4944-A361-573F72D4D5E9}" type="datetimeFigureOut">
              <a:rPr lang="hu-HU" smtClean="0"/>
              <a:t>2022. 03. 30.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1C26-09B6-4796-9783-CAE71AE3FF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189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D2D-E45A-4944-A361-573F72D4D5E9}" type="datetimeFigureOut">
              <a:rPr lang="hu-HU" smtClean="0"/>
              <a:t>2022. 03. 30.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1C26-09B6-4796-9783-CAE71AE3FF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7573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D2D-E45A-4944-A361-573F72D4D5E9}" type="datetimeFigureOut">
              <a:rPr lang="hu-HU" smtClean="0"/>
              <a:t>2022. 03. 30.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1C26-09B6-4796-9783-CAE71AE3FF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045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D2D-E45A-4944-A361-573F72D4D5E9}" type="datetimeFigureOut">
              <a:rPr lang="hu-HU" smtClean="0"/>
              <a:t>2022. 03. 30.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1C26-09B6-4796-9783-CAE71AE3FF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559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D2D-E45A-4944-A361-573F72D4D5E9}" type="datetimeFigureOut">
              <a:rPr lang="hu-HU" smtClean="0"/>
              <a:t>2022. 03. 30.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1C26-09B6-4796-9783-CAE71AE3FF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6294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D2D-E45A-4944-A361-573F72D4D5E9}" type="datetimeFigureOut">
              <a:rPr lang="hu-HU" smtClean="0"/>
              <a:t>2022. 03. 30.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1C26-09B6-4796-9783-CAE71AE3FF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66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D2D-E45A-4944-A361-573F72D4D5E9}" type="datetimeFigureOut">
              <a:rPr lang="hu-HU" smtClean="0"/>
              <a:t>2022. 03. 30.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1C26-09B6-4796-9783-CAE71AE3FF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95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D2D-E45A-4944-A361-573F72D4D5E9}" type="datetimeFigureOut">
              <a:rPr lang="hu-HU" smtClean="0"/>
              <a:t>2022. 03. 30.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1C26-09B6-4796-9783-CAE71AE3FF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9056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D2D-E45A-4944-A361-573F72D4D5E9}" type="datetimeFigureOut">
              <a:rPr lang="hu-HU" smtClean="0"/>
              <a:t>2022. 03. 30.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1C26-09B6-4796-9783-CAE71AE3FF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980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D2D-E45A-4944-A361-573F72D4D5E9}" type="datetimeFigureOut">
              <a:rPr lang="hu-HU" smtClean="0"/>
              <a:t>2022. 03. 30.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1C26-09B6-4796-9783-CAE71AE3FF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572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0ED2D-E45A-4944-A361-573F72D4D5E9}" type="datetimeFigureOut">
              <a:rPr lang="hu-HU" smtClean="0"/>
              <a:t>2022. 03. 30.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A1C26-09B6-4796-9783-CAE71AE3FF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105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0ED2D-E45A-4944-A361-573F72D4D5E9}" type="datetimeFigureOut">
              <a:rPr lang="hu-HU" smtClean="0"/>
              <a:t>2022. 03. 30.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1C26-09B6-4796-9783-CAE71AE3FF0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89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>
            <a:normAutofit/>
          </a:bodyPr>
          <a:lstStyle/>
          <a:p>
            <a:r>
              <a:rPr lang="hu-HU" dirty="0" smtClean="0"/>
              <a:t>Ez a formátum csak egy ajánlás, nem kötelező a használata. </a:t>
            </a:r>
          </a:p>
          <a:p>
            <a:r>
              <a:rPr lang="hu-HU" dirty="0" smtClean="0"/>
              <a:t>Néhány tanácsot azonban nem árt megfogadni:</a:t>
            </a:r>
          </a:p>
          <a:p>
            <a:pPr lvl="1"/>
            <a:r>
              <a:rPr lang="hu-HU" dirty="0"/>
              <a:t>c</a:t>
            </a:r>
            <a:r>
              <a:rPr lang="hu-HU" dirty="0" smtClean="0"/>
              <a:t>élszerű címszavakat írni a </a:t>
            </a:r>
            <a:r>
              <a:rPr lang="hu-HU" dirty="0" err="1" smtClean="0"/>
              <a:t>ppt-re</a:t>
            </a:r>
            <a:r>
              <a:rPr lang="hu-HU" dirty="0" smtClean="0"/>
              <a:t> és nem hosszú, összetett mondatokat;</a:t>
            </a:r>
          </a:p>
          <a:p>
            <a:pPr lvl="1"/>
            <a:r>
              <a:rPr lang="hu-HU" dirty="0"/>
              <a:t>a</a:t>
            </a:r>
            <a:r>
              <a:rPr lang="hu-HU" dirty="0" smtClean="0"/>
              <a:t> legkisebb betűméret se legyen kisebb 20-asnál;</a:t>
            </a:r>
          </a:p>
          <a:p>
            <a:pPr lvl="1"/>
            <a:r>
              <a:rPr lang="hu-HU" dirty="0"/>
              <a:t>a</a:t>
            </a:r>
            <a:r>
              <a:rPr lang="hu-HU" dirty="0" smtClean="0"/>
              <a:t>hol lehet, érdemes ábrákat és táblázatokat használni az eredmények/megállapítások szemléltetésére.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9961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Válasz a konzulens/opponens észrevételeire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konzulens/opponens által megfogalmazott kifogások és kérdések, valamint az azokra adott válaszok (</a:t>
            </a:r>
            <a:r>
              <a:rPr lang="hu-HU" dirty="0" err="1" smtClean="0"/>
              <a:t>konzulensi</a:t>
            </a:r>
            <a:r>
              <a:rPr lang="hu-HU" dirty="0" smtClean="0"/>
              <a:t>/opponensi véleménytől és kérdések számától függően 1-3 dia).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787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szakdolgozat címe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711152"/>
          </a:xfrm>
        </p:spPr>
        <p:txBody>
          <a:bodyPr>
            <a:normAutofit lnSpcReduction="10000"/>
          </a:bodyPr>
          <a:lstStyle/>
          <a:p>
            <a:pPr algn="l"/>
            <a:r>
              <a:rPr lang="hu-HU" dirty="0" smtClean="0"/>
              <a:t>Név</a:t>
            </a:r>
          </a:p>
          <a:p>
            <a:pPr algn="l"/>
            <a:r>
              <a:rPr lang="hu-HU" dirty="0" smtClean="0"/>
              <a:t>Szak</a:t>
            </a:r>
          </a:p>
          <a:p>
            <a:pPr algn="r"/>
            <a:r>
              <a:rPr lang="hu-HU" dirty="0" smtClean="0"/>
              <a:t>Konzulens neve</a:t>
            </a:r>
          </a:p>
          <a:p>
            <a:endParaRPr lang="hu-HU" dirty="0" smtClean="0"/>
          </a:p>
          <a:p>
            <a:r>
              <a:rPr lang="hu-HU" dirty="0" smtClean="0"/>
              <a:t>Évszám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2627784" y="81498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smtClean="0"/>
              <a:t>Eszterházy </a:t>
            </a:r>
            <a:r>
              <a:rPr lang="hu-HU" smtClean="0"/>
              <a:t>Károly Katolikus </a:t>
            </a:r>
            <a:r>
              <a:rPr lang="hu-HU" dirty="0" smtClean="0"/>
              <a:t>Egyetem</a:t>
            </a:r>
          </a:p>
          <a:p>
            <a:pPr algn="ctr"/>
            <a:r>
              <a:rPr lang="hu-HU" dirty="0" smtClean="0"/>
              <a:t>Gazdaság- és Társadalomtudományi Kar</a:t>
            </a:r>
          </a:p>
          <a:p>
            <a:pPr algn="ctr"/>
            <a:r>
              <a:rPr lang="hu-HU" dirty="0" smtClean="0"/>
              <a:t>Gazdaságtudományi Intézet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5952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Problémafelvetés, a témaválasztás indoklása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Például: </a:t>
            </a:r>
          </a:p>
          <a:p>
            <a:pPr lvl="1"/>
            <a:r>
              <a:rPr lang="hu-HU" dirty="0" smtClean="0"/>
              <a:t>nem hangsúlyozza a témát kellően a szakirodalom, pedig lényeges lenne;</a:t>
            </a:r>
          </a:p>
          <a:p>
            <a:pPr lvl="1"/>
            <a:r>
              <a:rPr lang="hu-HU" dirty="0" smtClean="0"/>
              <a:t>a jelenlegi rendszernek/módszernek a hiányosságai;</a:t>
            </a:r>
          </a:p>
          <a:p>
            <a:pPr lvl="1"/>
            <a:r>
              <a:rPr lang="hu-HU" dirty="0" smtClean="0"/>
              <a:t>ezzel foglalkozik munkája során, vagy végzését követően szeretne ezzel foglalkozni, stb.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3900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szakdolgozat legfontosabb célkitűzése(i) és a hozzá kapcsolódó részcélok.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3820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Alapfeltételezések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kutatás alapfeltételezései (pontokba szedve).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981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Módszertan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dirty="0" smtClean="0"/>
              <a:t>A vizsgálati helyszín pl. vállalat bemutatása;</a:t>
            </a:r>
          </a:p>
          <a:p>
            <a:pPr algn="just"/>
            <a:r>
              <a:rPr lang="hu-HU" dirty="0" smtClean="0"/>
              <a:t>a vizsgálat körülményeinek bemutatása pl. kérdőíves megkérdezés vagy félig strukturált interjús vizsgálat részletei;</a:t>
            </a:r>
          </a:p>
          <a:p>
            <a:pPr algn="just"/>
            <a:r>
              <a:rPr lang="hu-HU" dirty="0"/>
              <a:t>h</a:t>
            </a:r>
            <a:r>
              <a:rPr lang="hu-HU" dirty="0" smtClean="0"/>
              <a:t>a nem volt primer felmérés: a forráskutatás részletei (legfontosabb magyar és idegen nyelvű források, azok feldolgozásának módszertana).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785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Vizsgálati eredmények/főbb megállapítások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smtClean="0"/>
              <a:t>A következő 3 dián a legfontosabb vizsgálati eredményeket/főbb megállapításokat kell bemutatni. </a:t>
            </a:r>
          </a:p>
        </p:txBody>
      </p:sp>
    </p:spTree>
    <p:extLst>
      <p:ext uri="{BB962C8B-B14F-4D97-AF65-F5344CB8AC3E}">
        <p14:creationId xmlns:p14="http://schemas.microsoft.com/office/powerpoint/2010/main" val="195692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Következtetések (és javaslatok)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vizsgálati eredményekből/főbb megállapításokból levonható következtetések;</a:t>
            </a:r>
          </a:p>
          <a:p>
            <a:r>
              <a:rPr lang="hu-HU" dirty="0"/>
              <a:t>a</a:t>
            </a:r>
            <a:r>
              <a:rPr lang="hu-HU" dirty="0" smtClean="0"/>
              <a:t>mennyiben releváns: megvalósítható javaslat(ok).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2945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Összegzés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dolgozat összefoglalása egy mondatban.</a:t>
            </a:r>
          </a:p>
          <a:p>
            <a:r>
              <a:rPr lang="hu-HU" dirty="0" smtClean="0"/>
              <a:t>Visszatérés a célkitűzésre.</a:t>
            </a:r>
          </a:p>
          <a:p>
            <a:r>
              <a:rPr lang="hu-HU" dirty="0" smtClean="0"/>
              <a:t>Alapfeltételezésekre adott válaszok (pontokba szedve).</a:t>
            </a:r>
          </a:p>
          <a:p>
            <a:r>
              <a:rPr lang="hu-HU" dirty="0" smtClean="0"/>
              <a:t>Esetlegesen további vizsgálati irányok/feladatok kijelölése.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266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257</Words>
  <Application>Microsoft Office PowerPoint</Application>
  <PresentationFormat>Diavetítés a képernyőre (4:3 oldalarány)</PresentationFormat>
  <Paragraphs>39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Office-téma</vt:lpstr>
      <vt:lpstr>PowerPoint-bemutató</vt:lpstr>
      <vt:lpstr>A szakdolgozat címe</vt:lpstr>
      <vt:lpstr>Problémafelvetés, a témaválasztás indoklása</vt:lpstr>
      <vt:lpstr>Célkitűzés</vt:lpstr>
      <vt:lpstr>Alapfeltételezések</vt:lpstr>
      <vt:lpstr>Módszertan</vt:lpstr>
      <vt:lpstr>Vizsgálati eredmények/főbb megállapítások</vt:lpstr>
      <vt:lpstr>Következtetések (és javaslatok)</vt:lpstr>
      <vt:lpstr>Összegzés</vt:lpstr>
      <vt:lpstr>Válasz a konzulens/opponens észrevételeire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HP</dc:creator>
  <cp:lastModifiedBy>vamosi.jolan</cp:lastModifiedBy>
  <cp:revision>10</cp:revision>
  <dcterms:created xsi:type="dcterms:W3CDTF">2016-02-21T16:15:38Z</dcterms:created>
  <dcterms:modified xsi:type="dcterms:W3CDTF">2022-03-30T12:07:27Z</dcterms:modified>
</cp:coreProperties>
</file>