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46EC8-5E18-7BF4-CF37-8042AD6B5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A60912-82CD-281D-D951-9345FA082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26B14-3C80-6835-623E-3FA5F649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6E445-7189-8C23-2C92-B5DC45D7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6BB47-046C-FD9D-FB2F-F2B634A9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6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82ED0-68BF-8B5F-6E47-CEAEB3A1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6A98C-35AC-DCCE-B0B3-66C413D5F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84A97-C316-E253-5F5D-6EFAB7AA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82C95-FA1E-542D-FAC4-EAD2D37D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DDC2C-8C82-9489-0C50-A4004637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6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F89502-FA9B-279E-FA21-C644E4C43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613DD-3DA1-70EB-17DE-0DED6FBC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A29AE-E860-47AB-D2EA-2486136F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32AD-4F4E-6FE4-6319-2B102BDD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E7B1-0F0C-6F73-527F-480CC19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9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BB679-9DFD-7DC9-5C01-3F7EA67B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65E0D-93E7-3B13-FBE2-0943FD18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BBBF1-4680-67B7-ED9A-48CA357E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1D194-7460-60C9-E361-8E734B6F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F8568-6E4E-71A4-61BE-0E60C72B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C7C23-D485-8C18-310D-940DC76C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0C2F8-20FC-62FB-8C2E-4DBF20E29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7A6F6-E47E-C68D-996D-DE8588D8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2DA49-DCAE-C703-2C2E-4EE7E552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FF568-CFD0-C5CA-5C72-39450EC7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39B44-C831-9444-418A-559BECE7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7CEF2-FBFC-73F7-B253-B7FBD31DE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2094E-084C-476C-CD89-26BEFD7E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ACBB2-8393-2FC6-107F-476A45F9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8B53C-DC09-0D6E-5E73-E3297E03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D5869-3F34-C827-4DDF-B209054C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0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38B80-BA38-547B-A5C1-9CD0D763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319D2-F0BA-0610-9C67-25534578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BE0D8-7FAB-0474-5554-04E034466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EAFC9B-D34E-2290-9F44-7476156A2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A6372-6093-A51F-AAE5-FAFBF0A59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7B3C8B-AB82-FBF4-EAB4-28F1C87B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3D64A5-32AF-0F52-09AF-61A8481A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E23F02-9591-D489-E527-480A5369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8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C78B3-07E2-130F-3CBC-D4E6DDA9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36F196-6258-2AB1-2788-A5027445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8B0676-6859-B348-7EA0-E08C50E8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0907A-D9C0-E9B2-D1DB-8407B555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12A9C0-5AAE-4222-B8E1-85B96EAC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B2FA3-1806-0CFF-906D-877F98C5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26D2C-C186-716F-DB58-1C9A7915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55C2D-C42F-F4D3-3C25-02CD0007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07482-053B-EDD5-7F1C-C419676C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D0B1E-3EAE-6069-2851-E943B60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C68FC-C6F6-B39B-DC21-A8FA2834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CCDB8-E7E5-7B5B-2772-9D39DE4C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D3918-6383-BCDD-FB34-6D4E2F43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3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1688-5424-2277-77D0-C818AE78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02FF2-FB0D-F793-EC4A-1C05DFD32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5DA29-96DA-299D-2A42-A3E7C2720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CF95A-9767-BADA-F387-C62E9444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63ECA-5C4F-9E30-089D-B14AD604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E86A1-302A-FF8A-E544-85E241B8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1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62CEA-AC1E-BEA9-BB45-0C181FDF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98487-46CC-DE7E-6EEF-EB899526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02E20-CBF8-E5B0-DE43-E5104FA7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DB2C-1067-41EC-9834-24944F736D3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90049-4E16-B88D-338E-42112DE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8CC4E-72D4-0E8F-8EE8-F768CDD5A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A508-7F43-4BED-AFF7-351BDA07D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6C2EE61-A4A9-90DE-2972-28468EE80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3171" y="3231923"/>
            <a:ext cx="4985657" cy="561748"/>
          </a:xfrm>
        </p:spPr>
        <p:txBody>
          <a:bodyPr/>
          <a:lstStyle/>
          <a:p>
            <a:r>
              <a:rPr lang="ko-KR" altLang="en-US" dirty="0"/>
              <a:t>서민주 </a:t>
            </a:r>
            <a:r>
              <a:rPr lang="en-US" altLang="ko-KR" dirty="0"/>
              <a:t>1</a:t>
            </a:r>
            <a:r>
              <a:rPr lang="ko-KR" altLang="en-US" dirty="0"/>
              <a:t>주차 과제 기본개념조사</a:t>
            </a:r>
          </a:p>
        </p:txBody>
      </p:sp>
    </p:spTree>
    <p:extLst>
      <p:ext uri="{BB962C8B-B14F-4D97-AF65-F5344CB8AC3E}">
        <p14:creationId xmlns:p14="http://schemas.microsoft.com/office/powerpoint/2010/main" val="213084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6348-7E51-9B19-16FF-A0FFB93A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390938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Display속성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서민주[ 학부재학 / 불어불문학과 ]</dc:creator>
  <cp:lastModifiedBy>서민주[ 학부재학 / 불어불문학과 ]</cp:lastModifiedBy>
  <cp:revision>2</cp:revision>
  <dcterms:created xsi:type="dcterms:W3CDTF">2023-10-30T07:46:08Z</dcterms:created>
  <dcterms:modified xsi:type="dcterms:W3CDTF">2023-10-30T07:49:15Z</dcterms:modified>
</cp:coreProperties>
</file>