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66" r:id="rId3"/>
    <p:sldId id="258" r:id="rId4"/>
    <p:sldId id="260" r:id="rId5"/>
    <p:sldId id="264" r:id="rId6"/>
    <p:sldId id="263" r:id="rId7"/>
    <p:sldId id="261" r:id="rId8"/>
    <p:sldId id="259" r:id="rId9"/>
    <p:sldId id="262" r:id="rId10"/>
    <p:sldId id="265" r:id="rId1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chiwah925@gmail.com" initials="u" lastIdx="1" clrIdx="0">
    <p:extLst>
      <p:ext uri="{19B8F6BF-5375-455C-9EA6-DF929625EA0E}">
        <p15:presenceInfo xmlns:p15="http://schemas.microsoft.com/office/powerpoint/2012/main" userId="9d8effcaa3a41e5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869"/>
    <p:restoredTop sz="91821"/>
  </p:normalViewPr>
  <p:slideViewPr>
    <p:cSldViewPr snapToGrid="0" snapToObjects="1">
      <p:cViewPr varScale="1">
        <p:scale>
          <a:sx n="118" d="100"/>
          <a:sy n="118" d="100"/>
        </p:scale>
        <p:origin x="216" y="6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DF32AB-5EF3-9144-B638-00042B61D716}" type="datetimeFigureOut">
              <a:rPr kumimoji="1" lang="ja-JP" altLang="en-US" smtClean="0"/>
              <a:t>2020/10/22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7D8E21-952E-5D45-B545-4C100EF48894}" type="slidenum">
              <a:rPr kumimoji="1" lang="ja-JP" altLang="en-US" smtClean="0"/>
              <a:t>‹#›</a:t>
            </a:fld>
            <a:endParaRPr kumimoji="1" lang="ja-JP" altLang="en-US"/>
          </a:p>
        </p:txBody>
      </p:sp>
    </p:spTree>
    <p:extLst>
      <p:ext uri="{BB962C8B-B14F-4D97-AF65-F5344CB8AC3E}">
        <p14:creationId xmlns:p14="http://schemas.microsoft.com/office/powerpoint/2010/main" val="63117374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チームに役割としては、吉田はネットワーク構築機能の実装、バックアップ・リストア 機能の改善、機能検証などのバックグラウンドを主として、内輪は</a:t>
            </a:r>
            <a:r>
              <a:rPr kumimoji="1" lang="en-US" altLang="ja-JP" dirty="0"/>
              <a:t>GUI</a:t>
            </a:r>
            <a:r>
              <a:rPr kumimoji="1" lang="ja-JP" altLang="en-US"/>
              <a:t>の実装などの表の機能や資料作成を役割としています。</a:t>
            </a:r>
          </a:p>
        </p:txBody>
      </p:sp>
      <p:sp>
        <p:nvSpPr>
          <p:cNvPr id="4" name="スライド番号プレースホルダー 3"/>
          <p:cNvSpPr>
            <a:spLocks noGrp="1"/>
          </p:cNvSpPr>
          <p:nvPr>
            <p:ph type="sldNum" sz="quarter" idx="5"/>
          </p:nvPr>
        </p:nvSpPr>
        <p:spPr/>
        <p:txBody>
          <a:bodyPr/>
          <a:lstStyle/>
          <a:p>
            <a:fld id="{AA7D8E21-952E-5D45-B545-4C100EF48894}" type="slidenum">
              <a:rPr kumimoji="1" lang="ja-JP" altLang="en-US" smtClean="0"/>
              <a:t>8</a:t>
            </a:fld>
            <a:endParaRPr kumimoji="1" lang="ja-JP" altLang="en-US"/>
          </a:p>
        </p:txBody>
      </p:sp>
    </p:spTree>
    <p:extLst>
      <p:ext uri="{BB962C8B-B14F-4D97-AF65-F5344CB8AC3E}">
        <p14:creationId xmlns:p14="http://schemas.microsoft.com/office/powerpoint/2010/main" val="3108271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今後の開発スケジュールとしては</a:t>
            </a:r>
            <a:r>
              <a:rPr kumimoji="1" lang="en-US" altLang="ja-JP" dirty="0"/>
              <a:t>11</a:t>
            </a:r>
            <a:r>
              <a:rPr kumimoji="1" lang="ja-JP" altLang="en-US"/>
              <a:t>月、</a:t>
            </a:r>
            <a:r>
              <a:rPr kumimoji="1" lang="en-US" altLang="ja-JP" dirty="0"/>
              <a:t>12</a:t>
            </a:r>
            <a:r>
              <a:rPr kumimoji="1" lang="ja-JP" altLang="en-US"/>
              <a:t>月はバックアップ・リストア機能の改修、</a:t>
            </a:r>
            <a:r>
              <a:rPr kumimoji="1" lang="en-US" altLang="ja-JP" dirty="0"/>
              <a:t>VM</a:t>
            </a:r>
            <a:r>
              <a:rPr kumimoji="1" lang="ja-JP" altLang="en-US"/>
              <a:t>複数台での構築・管理機能の実装などを行い、</a:t>
            </a:r>
            <a:r>
              <a:rPr kumimoji="1" lang="en-US" altLang="ja-JP" dirty="0"/>
              <a:t>12</a:t>
            </a:r>
            <a:r>
              <a:rPr kumimoji="1" lang="ja-JP" altLang="en-US"/>
              <a:t>月、</a:t>
            </a:r>
            <a:r>
              <a:rPr kumimoji="1" lang="en-US" altLang="ja-JP" dirty="0"/>
              <a:t>1</a:t>
            </a:r>
            <a:r>
              <a:rPr kumimoji="1" lang="ja-JP" altLang="en-US"/>
              <a:t>月は</a:t>
            </a:r>
            <a:r>
              <a:rPr kumimoji="1" lang="en-US" altLang="ja-JP" dirty="0"/>
              <a:t>GUI</a:t>
            </a:r>
            <a:r>
              <a:rPr kumimoji="1" lang="ja-JP" altLang="en-US"/>
              <a:t>の実装、機能検証、</a:t>
            </a:r>
            <a:r>
              <a:rPr kumimoji="1" lang="en-US" altLang="ja-JP" dirty="0"/>
              <a:t>1</a:t>
            </a:r>
            <a:r>
              <a:rPr kumimoji="1" lang="ja-JP" altLang="en-US"/>
              <a:t>月からはプログラミングに向けて資料作成とシステムの最終確認、プレゼン練習などを行いたいと考えています。</a:t>
            </a:r>
          </a:p>
        </p:txBody>
      </p:sp>
      <p:sp>
        <p:nvSpPr>
          <p:cNvPr id="4" name="スライド番号プレースホルダー 3"/>
          <p:cNvSpPr>
            <a:spLocks noGrp="1"/>
          </p:cNvSpPr>
          <p:nvPr>
            <p:ph type="sldNum" sz="quarter" idx="5"/>
          </p:nvPr>
        </p:nvSpPr>
        <p:spPr/>
        <p:txBody>
          <a:bodyPr/>
          <a:lstStyle/>
          <a:p>
            <a:fld id="{AA7D8E21-952E-5D45-B545-4C100EF48894}" type="slidenum">
              <a:rPr kumimoji="1" lang="ja-JP" altLang="en-US" smtClean="0"/>
              <a:t>9</a:t>
            </a:fld>
            <a:endParaRPr kumimoji="1" lang="ja-JP" altLang="en-US"/>
          </a:p>
        </p:txBody>
      </p:sp>
    </p:spTree>
    <p:extLst>
      <p:ext uri="{BB962C8B-B14F-4D97-AF65-F5344CB8AC3E}">
        <p14:creationId xmlns:p14="http://schemas.microsoft.com/office/powerpoint/2010/main" val="25558445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2ACB22-919E-9348-A19B-CE686E51308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591CD62-E64F-4B48-906E-B84B196323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A117284E-69C7-2943-8256-02A4D101F007}"/>
              </a:ext>
            </a:extLst>
          </p:cNvPr>
          <p:cNvSpPr>
            <a:spLocks noGrp="1"/>
          </p:cNvSpPr>
          <p:nvPr>
            <p:ph type="dt" sz="half" idx="10"/>
          </p:nvPr>
        </p:nvSpPr>
        <p:spPr/>
        <p:txBody>
          <a:bodyPr/>
          <a:lstStyle/>
          <a:p>
            <a:fld id="{8DF638D4-A2E2-EE4E-90EA-C6B7D54EF072}" type="datetimeFigureOut">
              <a:rPr kumimoji="1" lang="ja-JP" altLang="en-US" smtClean="0"/>
              <a:t>2020/10/22</a:t>
            </a:fld>
            <a:endParaRPr kumimoji="1" lang="ja-JP" altLang="en-US"/>
          </a:p>
        </p:txBody>
      </p:sp>
      <p:sp>
        <p:nvSpPr>
          <p:cNvPr id="5" name="フッター プレースホルダー 4">
            <a:extLst>
              <a:ext uri="{FF2B5EF4-FFF2-40B4-BE49-F238E27FC236}">
                <a16:creationId xmlns:a16="http://schemas.microsoft.com/office/drawing/2014/main" id="{EFE9A16A-0119-8B47-9B18-9A8F67AE46F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F2CEE81-E42B-F54D-91E3-05CC5AF8D363}"/>
              </a:ext>
            </a:extLst>
          </p:cNvPr>
          <p:cNvSpPr>
            <a:spLocks noGrp="1"/>
          </p:cNvSpPr>
          <p:nvPr>
            <p:ph type="sldNum" sz="quarter" idx="12"/>
          </p:nvPr>
        </p:nvSpPr>
        <p:spPr/>
        <p:txBody>
          <a:bodyPr/>
          <a:lstStyle/>
          <a:p>
            <a:fld id="{2F7CED91-9D1D-2E49-97C4-8C5886486047}" type="slidenum">
              <a:rPr kumimoji="1" lang="ja-JP" altLang="en-US" smtClean="0"/>
              <a:t>‹#›</a:t>
            </a:fld>
            <a:endParaRPr kumimoji="1" lang="ja-JP" altLang="en-US"/>
          </a:p>
        </p:txBody>
      </p:sp>
    </p:spTree>
    <p:extLst>
      <p:ext uri="{BB962C8B-B14F-4D97-AF65-F5344CB8AC3E}">
        <p14:creationId xmlns:p14="http://schemas.microsoft.com/office/powerpoint/2010/main" val="2506425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618E09-4B3A-4D41-8E11-35E7B537A706}"/>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83F9898-06DB-7345-9393-C179F3797BA9}"/>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2DDA4FA-B04D-AA4E-8A99-6B3D394861CF}"/>
              </a:ext>
            </a:extLst>
          </p:cNvPr>
          <p:cNvSpPr>
            <a:spLocks noGrp="1"/>
          </p:cNvSpPr>
          <p:nvPr>
            <p:ph type="dt" sz="half" idx="10"/>
          </p:nvPr>
        </p:nvSpPr>
        <p:spPr/>
        <p:txBody>
          <a:bodyPr/>
          <a:lstStyle/>
          <a:p>
            <a:fld id="{8DF638D4-A2E2-EE4E-90EA-C6B7D54EF072}" type="datetimeFigureOut">
              <a:rPr kumimoji="1" lang="ja-JP" altLang="en-US" smtClean="0"/>
              <a:t>2020/10/22</a:t>
            </a:fld>
            <a:endParaRPr kumimoji="1" lang="ja-JP" altLang="en-US"/>
          </a:p>
        </p:txBody>
      </p:sp>
      <p:sp>
        <p:nvSpPr>
          <p:cNvPr id="5" name="フッター プレースホルダー 4">
            <a:extLst>
              <a:ext uri="{FF2B5EF4-FFF2-40B4-BE49-F238E27FC236}">
                <a16:creationId xmlns:a16="http://schemas.microsoft.com/office/drawing/2014/main" id="{E563EE6A-70CC-E542-909A-84F4AB0FC4A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5C45A55-DF8D-CA4B-B98A-D581B95428A7}"/>
              </a:ext>
            </a:extLst>
          </p:cNvPr>
          <p:cNvSpPr>
            <a:spLocks noGrp="1"/>
          </p:cNvSpPr>
          <p:nvPr>
            <p:ph type="sldNum" sz="quarter" idx="12"/>
          </p:nvPr>
        </p:nvSpPr>
        <p:spPr/>
        <p:txBody>
          <a:bodyPr/>
          <a:lstStyle/>
          <a:p>
            <a:fld id="{2F7CED91-9D1D-2E49-97C4-8C5886486047}" type="slidenum">
              <a:rPr kumimoji="1" lang="ja-JP" altLang="en-US" smtClean="0"/>
              <a:t>‹#›</a:t>
            </a:fld>
            <a:endParaRPr kumimoji="1" lang="ja-JP" altLang="en-US"/>
          </a:p>
        </p:txBody>
      </p:sp>
    </p:spTree>
    <p:extLst>
      <p:ext uri="{BB962C8B-B14F-4D97-AF65-F5344CB8AC3E}">
        <p14:creationId xmlns:p14="http://schemas.microsoft.com/office/powerpoint/2010/main" val="2514453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516F103-6AD5-004F-B3BC-7A3963C0A25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6ED60D5-59F4-E441-8A13-1BFD730F63B3}"/>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83A28A5-ABFC-B545-827D-491EF4C4AD38}"/>
              </a:ext>
            </a:extLst>
          </p:cNvPr>
          <p:cNvSpPr>
            <a:spLocks noGrp="1"/>
          </p:cNvSpPr>
          <p:nvPr>
            <p:ph type="dt" sz="half" idx="10"/>
          </p:nvPr>
        </p:nvSpPr>
        <p:spPr/>
        <p:txBody>
          <a:bodyPr/>
          <a:lstStyle/>
          <a:p>
            <a:fld id="{8DF638D4-A2E2-EE4E-90EA-C6B7D54EF072}" type="datetimeFigureOut">
              <a:rPr kumimoji="1" lang="ja-JP" altLang="en-US" smtClean="0"/>
              <a:t>2020/10/22</a:t>
            </a:fld>
            <a:endParaRPr kumimoji="1" lang="ja-JP" altLang="en-US"/>
          </a:p>
        </p:txBody>
      </p:sp>
      <p:sp>
        <p:nvSpPr>
          <p:cNvPr id="5" name="フッター プレースホルダー 4">
            <a:extLst>
              <a:ext uri="{FF2B5EF4-FFF2-40B4-BE49-F238E27FC236}">
                <a16:creationId xmlns:a16="http://schemas.microsoft.com/office/drawing/2014/main" id="{A80A7B6A-6939-624B-B33C-E05983B0F1F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3B5F855-A532-4740-B1C2-5A577A29BC7B}"/>
              </a:ext>
            </a:extLst>
          </p:cNvPr>
          <p:cNvSpPr>
            <a:spLocks noGrp="1"/>
          </p:cNvSpPr>
          <p:nvPr>
            <p:ph type="sldNum" sz="quarter" idx="12"/>
          </p:nvPr>
        </p:nvSpPr>
        <p:spPr/>
        <p:txBody>
          <a:bodyPr/>
          <a:lstStyle/>
          <a:p>
            <a:fld id="{2F7CED91-9D1D-2E49-97C4-8C5886486047}" type="slidenum">
              <a:rPr kumimoji="1" lang="ja-JP" altLang="en-US" smtClean="0"/>
              <a:t>‹#›</a:t>
            </a:fld>
            <a:endParaRPr kumimoji="1" lang="ja-JP" altLang="en-US"/>
          </a:p>
        </p:txBody>
      </p:sp>
    </p:spTree>
    <p:extLst>
      <p:ext uri="{BB962C8B-B14F-4D97-AF65-F5344CB8AC3E}">
        <p14:creationId xmlns:p14="http://schemas.microsoft.com/office/powerpoint/2010/main" val="1964436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48F492-F1D7-B24D-84F1-3CCE6C1803B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6C064E3-73FD-CC45-B417-6F1DD63C0E4E}"/>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800E41A-E77C-AD47-902A-E8085D0AAD22}"/>
              </a:ext>
            </a:extLst>
          </p:cNvPr>
          <p:cNvSpPr>
            <a:spLocks noGrp="1"/>
          </p:cNvSpPr>
          <p:nvPr>
            <p:ph type="dt" sz="half" idx="10"/>
          </p:nvPr>
        </p:nvSpPr>
        <p:spPr/>
        <p:txBody>
          <a:bodyPr/>
          <a:lstStyle/>
          <a:p>
            <a:fld id="{8DF638D4-A2E2-EE4E-90EA-C6B7D54EF072}" type="datetimeFigureOut">
              <a:rPr kumimoji="1" lang="ja-JP" altLang="en-US" smtClean="0"/>
              <a:t>2020/10/22</a:t>
            </a:fld>
            <a:endParaRPr kumimoji="1" lang="ja-JP" altLang="en-US"/>
          </a:p>
        </p:txBody>
      </p:sp>
      <p:sp>
        <p:nvSpPr>
          <p:cNvPr id="5" name="フッター プレースホルダー 4">
            <a:extLst>
              <a:ext uri="{FF2B5EF4-FFF2-40B4-BE49-F238E27FC236}">
                <a16:creationId xmlns:a16="http://schemas.microsoft.com/office/drawing/2014/main" id="{3A4899A3-6705-B949-BB71-81ABA5DBB41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F4FD684-7AF9-974C-95C2-5D402143735D}"/>
              </a:ext>
            </a:extLst>
          </p:cNvPr>
          <p:cNvSpPr>
            <a:spLocks noGrp="1"/>
          </p:cNvSpPr>
          <p:nvPr>
            <p:ph type="sldNum" sz="quarter" idx="12"/>
          </p:nvPr>
        </p:nvSpPr>
        <p:spPr/>
        <p:txBody>
          <a:bodyPr/>
          <a:lstStyle/>
          <a:p>
            <a:fld id="{2F7CED91-9D1D-2E49-97C4-8C5886486047}" type="slidenum">
              <a:rPr kumimoji="1" lang="ja-JP" altLang="en-US" smtClean="0"/>
              <a:t>‹#›</a:t>
            </a:fld>
            <a:endParaRPr kumimoji="1" lang="ja-JP" altLang="en-US"/>
          </a:p>
        </p:txBody>
      </p:sp>
    </p:spTree>
    <p:extLst>
      <p:ext uri="{BB962C8B-B14F-4D97-AF65-F5344CB8AC3E}">
        <p14:creationId xmlns:p14="http://schemas.microsoft.com/office/powerpoint/2010/main" val="3980902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227A25-FE27-E744-95F0-92670DB60C7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3A9EE1A-4928-2C47-AB3A-58EC718D8C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5D56F451-0835-DC49-A600-6AFAAA0CD3B9}"/>
              </a:ext>
            </a:extLst>
          </p:cNvPr>
          <p:cNvSpPr>
            <a:spLocks noGrp="1"/>
          </p:cNvSpPr>
          <p:nvPr>
            <p:ph type="dt" sz="half" idx="10"/>
          </p:nvPr>
        </p:nvSpPr>
        <p:spPr/>
        <p:txBody>
          <a:bodyPr/>
          <a:lstStyle/>
          <a:p>
            <a:fld id="{8DF638D4-A2E2-EE4E-90EA-C6B7D54EF072}" type="datetimeFigureOut">
              <a:rPr kumimoji="1" lang="ja-JP" altLang="en-US" smtClean="0"/>
              <a:t>2020/10/22</a:t>
            </a:fld>
            <a:endParaRPr kumimoji="1" lang="ja-JP" altLang="en-US"/>
          </a:p>
        </p:txBody>
      </p:sp>
      <p:sp>
        <p:nvSpPr>
          <p:cNvPr id="5" name="フッター プレースホルダー 4">
            <a:extLst>
              <a:ext uri="{FF2B5EF4-FFF2-40B4-BE49-F238E27FC236}">
                <a16:creationId xmlns:a16="http://schemas.microsoft.com/office/drawing/2014/main" id="{64703C5F-8100-1448-91C6-75A9D1C787C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D645BCB-02B5-2042-8416-5CB6E9627CAB}"/>
              </a:ext>
            </a:extLst>
          </p:cNvPr>
          <p:cNvSpPr>
            <a:spLocks noGrp="1"/>
          </p:cNvSpPr>
          <p:nvPr>
            <p:ph type="sldNum" sz="quarter" idx="12"/>
          </p:nvPr>
        </p:nvSpPr>
        <p:spPr/>
        <p:txBody>
          <a:bodyPr/>
          <a:lstStyle/>
          <a:p>
            <a:fld id="{2F7CED91-9D1D-2E49-97C4-8C5886486047}" type="slidenum">
              <a:rPr kumimoji="1" lang="ja-JP" altLang="en-US" smtClean="0"/>
              <a:t>‹#›</a:t>
            </a:fld>
            <a:endParaRPr kumimoji="1" lang="ja-JP" altLang="en-US"/>
          </a:p>
        </p:txBody>
      </p:sp>
    </p:spTree>
    <p:extLst>
      <p:ext uri="{BB962C8B-B14F-4D97-AF65-F5344CB8AC3E}">
        <p14:creationId xmlns:p14="http://schemas.microsoft.com/office/powerpoint/2010/main" val="1017283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506D22-E11B-5F4D-8F5F-02E4E14A1FC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C877FD0-49A0-6A4A-ADA9-68E06F8060B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2306D91E-18FF-F84C-A6E7-56888457BC2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B600242-15DD-5440-8B12-534E464327F5}"/>
              </a:ext>
            </a:extLst>
          </p:cNvPr>
          <p:cNvSpPr>
            <a:spLocks noGrp="1"/>
          </p:cNvSpPr>
          <p:nvPr>
            <p:ph type="dt" sz="half" idx="10"/>
          </p:nvPr>
        </p:nvSpPr>
        <p:spPr/>
        <p:txBody>
          <a:bodyPr/>
          <a:lstStyle/>
          <a:p>
            <a:fld id="{8DF638D4-A2E2-EE4E-90EA-C6B7D54EF072}" type="datetimeFigureOut">
              <a:rPr kumimoji="1" lang="ja-JP" altLang="en-US" smtClean="0"/>
              <a:t>2020/10/22</a:t>
            </a:fld>
            <a:endParaRPr kumimoji="1" lang="ja-JP" altLang="en-US"/>
          </a:p>
        </p:txBody>
      </p:sp>
      <p:sp>
        <p:nvSpPr>
          <p:cNvPr id="6" name="フッター プレースホルダー 5">
            <a:extLst>
              <a:ext uri="{FF2B5EF4-FFF2-40B4-BE49-F238E27FC236}">
                <a16:creationId xmlns:a16="http://schemas.microsoft.com/office/drawing/2014/main" id="{A5182774-04DC-1C4F-A5A6-F7B7B03C533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8E15AFD-FDEE-5F48-B1FF-B1584B953188}"/>
              </a:ext>
            </a:extLst>
          </p:cNvPr>
          <p:cNvSpPr>
            <a:spLocks noGrp="1"/>
          </p:cNvSpPr>
          <p:nvPr>
            <p:ph type="sldNum" sz="quarter" idx="12"/>
          </p:nvPr>
        </p:nvSpPr>
        <p:spPr/>
        <p:txBody>
          <a:bodyPr/>
          <a:lstStyle/>
          <a:p>
            <a:fld id="{2F7CED91-9D1D-2E49-97C4-8C5886486047}" type="slidenum">
              <a:rPr kumimoji="1" lang="ja-JP" altLang="en-US" smtClean="0"/>
              <a:t>‹#›</a:t>
            </a:fld>
            <a:endParaRPr kumimoji="1" lang="ja-JP" altLang="en-US"/>
          </a:p>
        </p:txBody>
      </p:sp>
    </p:spTree>
    <p:extLst>
      <p:ext uri="{BB962C8B-B14F-4D97-AF65-F5344CB8AC3E}">
        <p14:creationId xmlns:p14="http://schemas.microsoft.com/office/powerpoint/2010/main" val="2917916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FEE1D9-9CA6-F84A-8130-A46F8A113E21}"/>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6B080D4-1005-6442-9F62-96E91D7EEE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49C6016-8C81-D649-A18A-2FA87CD45A85}"/>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4B384B3-7CB9-9D45-AAAA-80A4DA7F6B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777F535-EA48-A345-B76A-46E266042031}"/>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4C12E706-E5D5-414E-B2DC-44BCBBC42E25}"/>
              </a:ext>
            </a:extLst>
          </p:cNvPr>
          <p:cNvSpPr>
            <a:spLocks noGrp="1"/>
          </p:cNvSpPr>
          <p:nvPr>
            <p:ph type="dt" sz="half" idx="10"/>
          </p:nvPr>
        </p:nvSpPr>
        <p:spPr/>
        <p:txBody>
          <a:bodyPr/>
          <a:lstStyle/>
          <a:p>
            <a:fld id="{8DF638D4-A2E2-EE4E-90EA-C6B7D54EF072}" type="datetimeFigureOut">
              <a:rPr kumimoji="1" lang="ja-JP" altLang="en-US" smtClean="0"/>
              <a:t>2020/10/22</a:t>
            </a:fld>
            <a:endParaRPr kumimoji="1" lang="ja-JP" altLang="en-US"/>
          </a:p>
        </p:txBody>
      </p:sp>
      <p:sp>
        <p:nvSpPr>
          <p:cNvPr id="8" name="フッター プレースホルダー 7">
            <a:extLst>
              <a:ext uri="{FF2B5EF4-FFF2-40B4-BE49-F238E27FC236}">
                <a16:creationId xmlns:a16="http://schemas.microsoft.com/office/drawing/2014/main" id="{6614D5B6-C691-B041-872E-B66A59B94A81}"/>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1A965ABB-D88E-5148-9530-DBE7F0F155FD}"/>
              </a:ext>
            </a:extLst>
          </p:cNvPr>
          <p:cNvSpPr>
            <a:spLocks noGrp="1"/>
          </p:cNvSpPr>
          <p:nvPr>
            <p:ph type="sldNum" sz="quarter" idx="12"/>
          </p:nvPr>
        </p:nvSpPr>
        <p:spPr/>
        <p:txBody>
          <a:bodyPr/>
          <a:lstStyle/>
          <a:p>
            <a:fld id="{2F7CED91-9D1D-2E49-97C4-8C5886486047}" type="slidenum">
              <a:rPr kumimoji="1" lang="ja-JP" altLang="en-US" smtClean="0"/>
              <a:t>‹#›</a:t>
            </a:fld>
            <a:endParaRPr kumimoji="1" lang="ja-JP" altLang="en-US"/>
          </a:p>
        </p:txBody>
      </p:sp>
    </p:spTree>
    <p:extLst>
      <p:ext uri="{BB962C8B-B14F-4D97-AF65-F5344CB8AC3E}">
        <p14:creationId xmlns:p14="http://schemas.microsoft.com/office/powerpoint/2010/main" val="23269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70B8FF-0E7F-1240-AFFE-CFA46240AA0F}"/>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949107E2-6FC3-8A45-A9AB-AB15FCBCE6C5}"/>
              </a:ext>
            </a:extLst>
          </p:cNvPr>
          <p:cNvSpPr>
            <a:spLocks noGrp="1"/>
          </p:cNvSpPr>
          <p:nvPr>
            <p:ph type="dt" sz="half" idx="10"/>
          </p:nvPr>
        </p:nvSpPr>
        <p:spPr/>
        <p:txBody>
          <a:bodyPr/>
          <a:lstStyle/>
          <a:p>
            <a:fld id="{8DF638D4-A2E2-EE4E-90EA-C6B7D54EF072}" type="datetimeFigureOut">
              <a:rPr kumimoji="1" lang="ja-JP" altLang="en-US" smtClean="0"/>
              <a:t>2020/10/22</a:t>
            </a:fld>
            <a:endParaRPr kumimoji="1" lang="ja-JP" altLang="en-US"/>
          </a:p>
        </p:txBody>
      </p:sp>
      <p:sp>
        <p:nvSpPr>
          <p:cNvPr id="4" name="フッター プレースホルダー 3">
            <a:extLst>
              <a:ext uri="{FF2B5EF4-FFF2-40B4-BE49-F238E27FC236}">
                <a16:creationId xmlns:a16="http://schemas.microsoft.com/office/drawing/2014/main" id="{6B75FA5A-9037-DF43-BE36-43AE33DC4B40}"/>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10D9579-F281-934B-94F7-2C9BF7890D22}"/>
              </a:ext>
            </a:extLst>
          </p:cNvPr>
          <p:cNvSpPr>
            <a:spLocks noGrp="1"/>
          </p:cNvSpPr>
          <p:nvPr>
            <p:ph type="sldNum" sz="quarter" idx="12"/>
          </p:nvPr>
        </p:nvSpPr>
        <p:spPr/>
        <p:txBody>
          <a:bodyPr/>
          <a:lstStyle/>
          <a:p>
            <a:fld id="{2F7CED91-9D1D-2E49-97C4-8C5886486047}" type="slidenum">
              <a:rPr kumimoji="1" lang="ja-JP" altLang="en-US" smtClean="0"/>
              <a:t>‹#›</a:t>
            </a:fld>
            <a:endParaRPr kumimoji="1" lang="ja-JP" altLang="en-US"/>
          </a:p>
        </p:txBody>
      </p:sp>
    </p:spTree>
    <p:extLst>
      <p:ext uri="{BB962C8B-B14F-4D97-AF65-F5344CB8AC3E}">
        <p14:creationId xmlns:p14="http://schemas.microsoft.com/office/powerpoint/2010/main" val="373491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D0D2501-4DC1-D942-984A-B158DCB06646}"/>
              </a:ext>
            </a:extLst>
          </p:cNvPr>
          <p:cNvSpPr>
            <a:spLocks noGrp="1"/>
          </p:cNvSpPr>
          <p:nvPr>
            <p:ph type="dt" sz="half" idx="10"/>
          </p:nvPr>
        </p:nvSpPr>
        <p:spPr/>
        <p:txBody>
          <a:bodyPr/>
          <a:lstStyle/>
          <a:p>
            <a:fld id="{8DF638D4-A2E2-EE4E-90EA-C6B7D54EF072}" type="datetimeFigureOut">
              <a:rPr kumimoji="1" lang="ja-JP" altLang="en-US" smtClean="0"/>
              <a:t>2020/10/22</a:t>
            </a:fld>
            <a:endParaRPr kumimoji="1" lang="ja-JP" altLang="en-US"/>
          </a:p>
        </p:txBody>
      </p:sp>
      <p:sp>
        <p:nvSpPr>
          <p:cNvPr id="3" name="フッター プレースホルダー 2">
            <a:extLst>
              <a:ext uri="{FF2B5EF4-FFF2-40B4-BE49-F238E27FC236}">
                <a16:creationId xmlns:a16="http://schemas.microsoft.com/office/drawing/2014/main" id="{307C446E-FC3A-CF43-B88D-B675728F23B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DA6FA90-C4D6-BA40-9547-E657C3E84B1B}"/>
              </a:ext>
            </a:extLst>
          </p:cNvPr>
          <p:cNvSpPr>
            <a:spLocks noGrp="1"/>
          </p:cNvSpPr>
          <p:nvPr>
            <p:ph type="sldNum" sz="quarter" idx="12"/>
          </p:nvPr>
        </p:nvSpPr>
        <p:spPr/>
        <p:txBody>
          <a:bodyPr/>
          <a:lstStyle/>
          <a:p>
            <a:fld id="{2F7CED91-9D1D-2E49-97C4-8C5886486047}" type="slidenum">
              <a:rPr kumimoji="1" lang="ja-JP" altLang="en-US" smtClean="0"/>
              <a:t>‹#›</a:t>
            </a:fld>
            <a:endParaRPr kumimoji="1" lang="ja-JP" altLang="en-US"/>
          </a:p>
        </p:txBody>
      </p:sp>
    </p:spTree>
    <p:extLst>
      <p:ext uri="{BB962C8B-B14F-4D97-AF65-F5344CB8AC3E}">
        <p14:creationId xmlns:p14="http://schemas.microsoft.com/office/powerpoint/2010/main" val="969927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373B8A-4CB2-934A-9EAF-7214E669C12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AA27A29-6A38-6347-B03E-80673DEE6C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03FFCF96-33D4-F04D-9DB2-8860CAAE90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57592E8-939A-FD42-9D1E-E801EFCF7F55}"/>
              </a:ext>
            </a:extLst>
          </p:cNvPr>
          <p:cNvSpPr>
            <a:spLocks noGrp="1"/>
          </p:cNvSpPr>
          <p:nvPr>
            <p:ph type="dt" sz="half" idx="10"/>
          </p:nvPr>
        </p:nvSpPr>
        <p:spPr/>
        <p:txBody>
          <a:bodyPr/>
          <a:lstStyle/>
          <a:p>
            <a:fld id="{8DF638D4-A2E2-EE4E-90EA-C6B7D54EF072}" type="datetimeFigureOut">
              <a:rPr kumimoji="1" lang="ja-JP" altLang="en-US" smtClean="0"/>
              <a:t>2020/10/22</a:t>
            </a:fld>
            <a:endParaRPr kumimoji="1" lang="ja-JP" altLang="en-US"/>
          </a:p>
        </p:txBody>
      </p:sp>
      <p:sp>
        <p:nvSpPr>
          <p:cNvPr id="6" name="フッター プレースホルダー 5">
            <a:extLst>
              <a:ext uri="{FF2B5EF4-FFF2-40B4-BE49-F238E27FC236}">
                <a16:creationId xmlns:a16="http://schemas.microsoft.com/office/drawing/2014/main" id="{6B8C967B-0993-884E-B09A-99CBFCBF52C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B2F15E1-678D-3644-B003-39C67107DFFF}"/>
              </a:ext>
            </a:extLst>
          </p:cNvPr>
          <p:cNvSpPr>
            <a:spLocks noGrp="1"/>
          </p:cNvSpPr>
          <p:nvPr>
            <p:ph type="sldNum" sz="quarter" idx="12"/>
          </p:nvPr>
        </p:nvSpPr>
        <p:spPr/>
        <p:txBody>
          <a:bodyPr/>
          <a:lstStyle/>
          <a:p>
            <a:fld id="{2F7CED91-9D1D-2E49-97C4-8C5886486047}" type="slidenum">
              <a:rPr kumimoji="1" lang="ja-JP" altLang="en-US" smtClean="0"/>
              <a:t>‹#›</a:t>
            </a:fld>
            <a:endParaRPr kumimoji="1" lang="ja-JP" altLang="en-US"/>
          </a:p>
        </p:txBody>
      </p:sp>
    </p:spTree>
    <p:extLst>
      <p:ext uri="{BB962C8B-B14F-4D97-AF65-F5344CB8AC3E}">
        <p14:creationId xmlns:p14="http://schemas.microsoft.com/office/powerpoint/2010/main" val="3805219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3396D6-24CB-7041-BA84-4D57ABC3A1D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5F905A40-74D4-A449-9B52-6E948ACB91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14631CBF-2C1F-484E-9E58-3D224815BC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B99F23E-B565-8049-8720-61C6FC4E9058}"/>
              </a:ext>
            </a:extLst>
          </p:cNvPr>
          <p:cNvSpPr>
            <a:spLocks noGrp="1"/>
          </p:cNvSpPr>
          <p:nvPr>
            <p:ph type="dt" sz="half" idx="10"/>
          </p:nvPr>
        </p:nvSpPr>
        <p:spPr/>
        <p:txBody>
          <a:bodyPr/>
          <a:lstStyle/>
          <a:p>
            <a:fld id="{8DF638D4-A2E2-EE4E-90EA-C6B7D54EF072}" type="datetimeFigureOut">
              <a:rPr kumimoji="1" lang="ja-JP" altLang="en-US" smtClean="0"/>
              <a:t>2020/10/22</a:t>
            </a:fld>
            <a:endParaRPr kumimoji="1" lang="ja-JP" altLang="en-US"/>
          </a:p>
        </p:txBody>
      </p:sp>
      <p:sp>
        <p:nvSpPr>
          <p:cNvPr id="6" name="フッター プレースホルダー 5">
            <a:extLst>
              <a:ext uri="{FF2B5EF4-FFF2-40B4-BE49-F238E27FC236}">
                <a16:creationId xmlns:a16="http://schemas.microsoft.com/office/drawing/2014/main" id="{C64AE6A1-BF91-8444-A68F-12D102669B8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E3AF964-BCE7-C145-9EE3-7E05128F0652}"/>
              </a:ext>
            </a:extLst>
          </p:cNvPr>
          <p:cNvSpPr>
            <a:spLocks noGrp="1"/>
          </p:cNvSpPr>
          <p:nvPr>
            <p:ph type="sldNum" sz="quarter" idx="12"/>
          </p:nvPr>
        </p:nvSpPr>
        <p:spPr/>
        <p:txBody>
          <a:bodyPr/>
          <a:lstStyle/>
          <a:p>
            <a:fld id="{2F7CED91-9D1D-2E49-97C4-8C5886486047}" type="slidenum">
              <a:rPr kumimoji="1" lang="ja-JP" altLang="en-US" smtClean="0"/>
              <a:t>‹#›</a:t>
            </a:fld>
            <a:endParaRPr kumimoji="1" lang="ja-JP" altLang="en-US"/>
          </a:p>
        </p:txBody>
      </p:sp>
    </p:spTree>
    <p:extLst>
      <p:ext uri="{BB962C8B-B14F-4D97-AF65-F5344CB8AC3E}">
        <p14:creationId xmlns:p14="http://schemas.microsoft.com/office/powerpoint/2010/main" val="322390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8DA90E1-7F81-AC47-924F-59E532B096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067D24C-8ED7-1546-8C87-DEA2CCFAB6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13A9B9D-F236-3E4F-9ED6-A187F5C469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F638D4-A2E2-EE4E-90EA-C6B7D54EF072}" type="datetimeFigureOut">
              <a:rPr kumimoji="1" lang="ja-JP" altLang="en-US" smtClean="0"/>
              <a:t>2020/10/22</a:t>
            </a:fld>
            <a:endParaRPr kumimoji="1" lang="ja-JP" altLang="en-US"/>
          </a:p>
        </p:txBody>
      </p:sp>
      <p:sp>
        <p:nvSpPr>
          <p:cNvPr id="5" name="フッター プレースホルダー 4">
            <a:extLst>
              <a:ext uri="{FF2B5EF4-FFF2-40B4-BE49-F238E27FC236}">
                <a16:creationId xmlns:a16="http://schemas.microsoft.com/office/drawing/2014/main" id="{7CED7120-21D1-AB49-9D3C-89CAED80FF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DA4AFFE7-948A-7B49-8839-DED6D2134D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7CED91-9D1D-2E49-97C4-8C5886486047}" type="slidenum">
              <a:rPr kumimoji="1" lang="ja-JP" altLang="en-US" smtClean="0"/>
              <a:t>‹#›</a:t>
            </a:fld>
            <a:endParaRPr kumimoji="1" lang="ja-JP" altLang="en-US"/>
          </a:p>
        </p:txBody>
      </p:sp>
    </p:spTree>
    <p:extLst>
      <p:ext uri="{BB962C8B-B14F-4D97-AF65-F5344CB8AC3E}">
        <p14:creationId xmlns:p14="http://schemas.microsoft.com/office/powerpoint/2010/main" val="22462378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ansible.com/ansible/latest/user_guide/intro_inventory.html" TargetMode="External"/><Relationship Id="rId2" Type="http://schemas.openxmlformats.org/officeDocument/2006/relationships/hyperlink" Target="https://tekunabe.hatenablog.jp/entry/2020/04/14/ansible_vyos_intro" TargetMode="External"/><Relationship Id="rId1" Type="http://schemas.openxmlformats.org/officeDocument/2006/relationships/slideLayout" Target="../slideLayouts/slideLayout2.xml"/><Relationship Id="rId6" Type="http://schemas.openxmlformats.org/officeDocument/2006/relationships/hyperlink" Target="https://learn.hashicorp.com/collections/vagrant/getting-started" TargetMode="External"/><Relationship Id="rId5" Type="http://schemas.openxmlformats.org/officeDocument/2006/relationships/hyperlink" Target="http://74.207.229.77/ansible/latest/modules/vyos_config_module.html" TargetMode="External"/><Relationship Id="rId4" Type="http://schemas.openxmlformats.org/officeDocument/2006/relationships/hyperlink" Target="https://docs.ansible.com/ansible/2.5/modules/vyos_command_module.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0A12333E-148B-E941-BD7E-8A9B82BEA8B1}"/>
              </a:ext>
            </a:extLst>
          </p:cNvPr>
          <p:cNvSpPr>
            <a:spLocks noGrp="1"/>
          </p:cNvSpPr>
          <p:nvPr>
            <p:ph type="ctrTitle"/>
          </p:nvPr>
        </p:nvSpPr>
        <p:spPr>
          <a:xfrm>
            <a:off x="1524003" y="1999615"/>
            <a:ext cx="9144000" cy="2764028"/>
          </a:xfrm>
        </p:spPr>
        <p:txBody>
          <a:bodyPr anchor="ctr">
            <a:normAutofit/>
          </a:bodyPr>
          <a:lstStyle/>
          <a:p>
            <a:r>
              <a:rPr kumimoji="1" lang="ja-JP" altLang="en-US" sz="7200" b="1">
                <a:latin typeface="Meiryo" panose="020B0604030504040204" pitchFamily="34" charset="-128"/>
                <a:ea typeface="Meiryo" panose="020B0604030504040204" pitchFamily="34" charset="-128"/>
              </a:rPr>
              <a:t>中間報告</a:t>
            </a:r>
          </a:p>
        </p:txBody>
      </p:sp>
      <p:sp>
        <p:nvSpPr>
          <p:cNvPr id="3" name="字幕 2">
            <a:extLst>
              <a:ext uri="{FF2B5EF4-FFF2-40B4-BE49-F238E27FC236}">
                <a16:creationId xmlns:a16="http://schemas.microsoft.com/office/drawing/2014/main" id="{E0D3A62A-3594-AD43-A80C-586875476AF0}"/>
              </a:ext>
            </a:extLst>
          </p:cNvPr>
          <p:cNvSpPr>
            <a:spLocks noGrp="1"/>
          </p:cNvSpPr>
          <p:nvPr>
            <p:ph type="subTitle" idx="1"/>
          </p:nvPr>
        </p:nvSpPr>
        <p:spPr>
          <a:xfrm>
            <a:off x="1966912" y="3956538"/>
            <a:ext cx="8258176" cy="2320438"/>
          </a:xfrm>
        </p:spPr>
        <p:txBody>
          <a:bodyPr anchor="ctr">
            <a:normAutofit/>
          </a:bodyPr>
          <a:lstStyle/>
          <a:p>
            <a:r>
              <a:rPr kumimoji="1" lang="ja-JP" altLang="en-US" sz="1400">
                <a:latin typeface="Meiryo" panose="020B0604030504040204" pitchFamily="34" charset="-128"/>
                <a:ea typeface="Meiryo" panose="020B0604030504040204" pitchFamily="34" charset="-128"/>
              </a:rPr>
              <a:t>チーム名：</a:t>
            </a:r>
            <a:r>
              <a:rPr kumimoji="1" lang="en-US" altLang="ja-JP" sz="1400" dirty="0" err="1">
                <a:latin typeface="Meiryo" panose="020B0604030504040204" pitchFamily="34" charset="-128"/>
                <a:ea typeface="Meiryo" panose="020B0604030504040204" pitchFamily="34" charset="-128"/>
              </a:rPr>
              <a:t>goodluckfanfield</a:t>
            </a:r>
            <a:endParaRPr kumimoji="1" lang="en-US" altLang="ja-JP" sz="1400" dirty="0">
              <a:latin typeface="Meiryo" panose="020B0604030504040204" pitchFamily="34" charset="-128"/>
              <a:ea typeface="Meiryo" panose="020B0604030504040204" pitchFamily="34" charset="-128"/>
            </a:endParaRPr>
          </a:p>
          <a:p>
            <a:r>
              <a:rPr lang="ja-JP" altLang="en-US" sz="1400">
                <a:latin typeface="Meiryo" panose="020B0604030504040204" pitchFamily="34" charset="-128"/>
                <a:ea typeface="Meiryo" panose="020B0604030504040204" pitchFamily="34" charset="-128"/>
              </a:rPr>
              <a:t>京都産業大学：吉田　晴信</a:t>
            </a:r>
            <a:endParaRPr lang="en-US" altLang="ja-JP" sz="1400" dirty="0">
              <a:latin typeface="Meiryo" panose="020B0604030504040204" pitchFamily="34" charset="-128"/>
              <a:ea typeface="Meiryo" panose="020B0604030504040204" pitchFamily="34" charset="-128"/>
            </a:endParaRPr>
          </a:p>
          <a:p>
            <a:r>
              <a:rPr lang="ja-JP" altLang="en-US" sz="1400">
                <a:latin typeface="Meiryo" panose="020B0604030504040204" pitchFamily="34" charset="-128"/>
                <a:ea typeface="Meiryo" panose="020B0604030504040204" pitchFamily="34" charset="-128"/>
              </a:rPr>
              <a:t>京都産業大学：内輪　大幹</a:t>
            </a:r>
            <a:endParaRPr lang="en-US" altLang="ja-JP" sz="1400" dirty="0">
              <a:latin typeface="Meiryo" panose="020B0604030504040204" pitchFamily="34" charset="-128"/>
              <a:ea typeface="Meiryo" panose="020B0604030504040204" pitchFamily="34" charset="-128"/>
            </a:endParaRPr>
          </a:p>
        </p:txBody>
      </p:sp>
      <p:sp>
        <p:nvSpPr>
          <p:cNvPr id="14"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925378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FEC153AF-463D-5A46-A5FE-B56196E53201}"/>
              </a:ext>
            </a:extLst>
          </p:cNvPr>
          <p:cNvSpPr>
            <a:spLocks noGrp="1"/>
          </p:cNvSpPr>
          <p:nvPr>
            <p:ph type="title"/>
          </p:nvPr>
        </p:nvSpPr>
        <p:spPr>
          <a:xfrm>
            <a:off x="1115568" y="548640"/>
            <a:ext cx="10168128" cy="1179576"/>
          </a:xfrm>
        </p:spPr>
        <p:txBody>
          <a:bodyPr>
            <a:normAutofit/>
          </a:bodyPr>
          <a:lstStyle/>
          <a:p>
            <a:r>
              <a:rPr lang="ja-JP" altLang="en-US" sz="4000" b="1">
                <a:latin typeface="Meiryo" panose="020B0604030504040204" pitchFamily="34" charset="-128"/>
                <a:ea typeface="Meiryo" panose="020B0604030504040204" pitchFamily="34" charset="-128"/>
              </a:rPr>
              <a:t>参考文献</a:t>
            </a:r>
            <a:endParaRPr kumimoji="1" lang="ja-JP" altLang="en-US" sz="4000" b="1">
              <a:latin typeface="Meiryo" panose="020B0604030504040204" pitchFamily="34" charset="-128"/>
              <a:ea typeface="Meiryo" panose="020B0604030504040204" pitchFamily="34" charset="-128"/>
            </a:endParaRP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 name="コンテンツ プレースホルダー 2">
            <a:extLst>
              <a:ext uri="{FF2B5EF4-FFF2-40B4-BE49-F238E27FC236}">
                <a16:creationId xmlns:a16="http://schemas.microsoft.com/office/drawing/2014/main" id="{6BAB1833-E597-2249-AC45-482867BD0342}"/>
              </a:ext>
            </a:extLst>
          </p:cNvPr>
          <p:cNvSpPr txBox="1">
            <a:spLocks/>
          </p:cNvSpPr>
          <p:nvPr/>
        </p:nvSpPr>
        <p:spPr>
          <a:xfrm>
            <a:off x="941832" y="2277021"/>
            <a:ext cx="10515600" cy="403233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000" b="1">
                <a:latin typeface="Meiryo" panose="020B0604030504040204" pitchFamily="34" charset="-128"/>
                <a:ea typeface="Meiryo" panose="020B0604030504040204" pitchFamily="34" charset="-128"/>
              </a:rPr>
              <a:t>・</a:t>
            </a:r>
            <a:r>
              <a:rPr lang="en-US" altLang="ja-JP" sz="2000" b="1" dirty="0">
                <a:latin typeface="Meiryo" panose="020B0604030504040204" pitchFamily="34" charset="-128"/>
                <a:ea typeface="Meiryo" panose="020B0604030504040204" pitchFamily="34" charset="-128"/>
              </a:rPr>
              <a:t>[Ansible]</a:t>
            </a:r>
            <a:r>
              <a:rPr lang="en-US" altLang="ja-JP" sz="2000" b="1" dirty="0" err="1">
                <a:latin typeface="Meiryo" panose="020B0604030504040204" pitchFamily="34" charset="-128"/>
                <a:ea typeface="Meiryo" panose="020B0604030504040204" pitchFamily="34" charset="-128"/>
              </a:rPr>
              <a:t>VyOS</a:t>
            </a:r>
            <a:r>
              <a:rPr lang="ja-JP" altLang="en-US" sz="2000" b="1">
                <a:latin typeface="Meiryo" panose="020B0604030504040204" pitchFamily="34" charset="-128"/>
                <a:ea typeface="Meiryo" panose="020B0604030504040204" pitchFamily="34" charset="-128"/>
              </a:rPr>
              <a:t>モジュール利用のことはじめ</a:t>
            </a:r>
            <a:endParaRPr lang="en-US" altLang="ja-JP" sz="2000" b="1" dirty="0">
              <a:latin typeface="Meiryo" panose="020B0604030504040204" pitchFamily="34" charset="-128"/>
              <a:ea typeface="Meiryo" panose="020B0604030504040204" pitchFamily="34" charset="-128"/>
            </a:endParaRPr>
          </a:p>
          <a:p>
            <a:pPr marL="0" indent="0">
              <a:buFont typeface="Arial" panose="020B0604020202020204" pitchFamily="34" charset="0"/>
              <a:buNone/>
            </a:pPr>
            <a:r>
              <a:rPr lang="en-US" altLang="ja-JP" sz="2000" dirty="0">
                <a:latin typeface="Meiryo" panose="020B0604030504040204" pitchFamily="34" charset="-128"/>
                <a:ea typeface="Meiryo" panose="020B0604030504040204" pitchFamily="34" charset="-128"/>
                <a:hlinkClick r:id="rId2"/>
              </a:rPr>
              <a:t>https://tekunabe.hatenablog.jp/entry/2020/04/14/ansible_vyos_intro</a:t>
            </a:r>
            <a:endParaRPr lang="en-US" altLang="ja-JP" sz="2000" dirty="0">
              <a:latin typeface="Meiryo" panose="020B0604030504040204" pitchFamily="34" charset="-128"/>
              <a:ea typeface="Meiryo" panose="020B0604030504040204" pitchFamily="34" charset="-128"/>
            </a:endParaRPr>
          </a:p>
          <a:p>
            <a:pPr marL="0" indent="0">
              <a:buFont typeface="Arial" panose="020B0604020202020204" pitchFamily="34" charset="0"/>
              <a:buNone/>
            </a:pPr>
            <a:r>
              <a:rPr lang="ja-JP" altLang="en-US" sz="2000" b="1">
                <a:latin typeface="Meiryo" panose="020B0604030504040204" pitchFamily="34" charset="-128"/>
                <a:ea typeface="Meiryo" panose="020B0604030504040204" pitchFamily="34" charset="-128"/>
              </a:rPr>
              <a:t>・</a:t>
            </a:r>
            <a:r>
              <a:rPr lang="en-US" altLang="ja-JP" sz="2000" b="1" dirty="0">
                <a:latin typeface="Meiryo" panose="020B0604030504040204" pitchFamily="34" charset="-128"/>
                <a:ea typeface="Meiryo" panose="020B0604030504040204" pitchFamily="34" charset="-128"/>
              </a:rPr>
              <a:t>How to build your inventory</a:t>
            </a:r>
          </a:p>
          <a:p>
            <a:pPr marL="0" indent="0">
              <a:buFont typeface="Arial" panose="020B0604020202020204" pitchFamily="34" charset="0"/>
              <a:buNone/>
            </a:pPr>
            <a:r>
              <a:rPr lang="en-US" altLang="ja-JP" sz="2000" dirty="0">
                <a:latin typeface="Meiryo" panose="020B0604030504040204" pitchFamily="34" charset="-128"/>
                <a:ea typeface="Meiryo" panose="020B0604030504040204" pitchFamily="34" charset="-128"/>
                <a:hlinkClick r:id="rId3"/>
              </a:rPr>
              <a:t>https://docs.ansible.com/ansible/latest/user_guide/intro_inventory.html</a:t>
            </a:r>
            <a:endParaRPr lang="en-US" altLang="ja-JP" sz="2000" dirty="0">
              <a:latin typeface="Meiryo" panose="020B0604030504040204" pitchFamily="34" charset="-128"/>
              <a:ea typeface="Meiryo" panose="020B0604030504040204" pitchFamily="34" charset="-128"/>
            </a:endParaRPr>
          </a:p>
          <a:p>
            <a:pPr marL="0" indent="0">
              <a:buFont typeface="Arial" panose="020B0604020202020204" pitchFamily="34" charset="0"/>
              <a:buNone/>
            </a:pPr>
            <a:r>
              <a:rPr lang="ja-JP" altLang="en-US" sz="2000" b="1">
                <a:latin typeface="Meiryo" panose="020B0604030504040204" pitchFamily="34" charset="-128"/>
                <a:ea typeface="Meiryo" panose="020B0604030504040204" pitchFamily="34" charset="-128"/>
              </a:rPr>
              <a:t>・</a:t>
            </a:r>
            <a:r>
              <a:rPr lang="en" altLang="ja-JP" sz="2000" b="1" dirty="0" err="1">
                <a:latin typeface="Meiryo" panose="020B0604030504040204" pitchFamily="34" charset="-128"/>
                <a:ea typeface="Meiryo" panose="020B0604030504040204" pitchFamily="34" charset="-128"/>
              </a:rPr>
              <a:t>vyos_command</a:t>
            </a:r>
            <a:r>
              <a:rPr lang="en" altLang="ja-JP" sz="2000" b="1" dirty="0">
                <a:latin typeface="Meiryo" panose="020B0604030504040204" pitchFamily="34" charset="-128"/>
                <a:ea typeface="Meiryo" panose="020B0604030504040204" pitchFamily="34" charset="-128"/>
              </a:rPr>
              <a:t> - Run one or more commands on </a:t>
            </a:r>
            <a:r>
              <a:rPr lang="en" altLang="ja-JP" sz="2000" b="1" dirty="0" err="1">
                <a:latin typeface="Meiryo" panose="020B0604030504040204" pitchFamily="34" charset="-128"/>
                <a:ea typeface="Meiryo" panose="020B0604030504040204" pitchFamily="34" charset="-128"/>
              </a:rPr>
              <a:t>VyOS</a:t>
            </a:r>
            <a:r>
              <a:rPr lang="en" altLang="ja-JP" sz="2000" b="1" dirty="0">
                <a:latin typeface="Meiryo" panose="020B0604030504040204" pitchFamily="34" charset="-128"/>
                <a:ea typeface="Meiryo" panose="020B0604030504040204" pitchFamily="34" charset="-128"/>
              </a:rPr>
              <a:t> devices</a:t>
            </a:r>
          </a:p>
          <a:p>
            <a:pPr marL="0" indent="0">
              <a:buFont typeface="Arial" panose="020B0604020202020204" pitchFamily="34" charset="0"/>
              <a:buNone/>
            </a:pPr>
            <a:r>
              <a:rPr lang="en-US" altLang="ja-JP" sz="2000" dirty="0">
                <a:latin typeface="Meiryo" panose="020B0604030504040204" pitchFamily="34" charset="-128"/>
                <a:ea typeface="Meiryo" panose="020B0604030504040204" pitchFamily="34" charset="-128"/>
                <a:hlinkClick r:id="rId4"/>
              </a:rPr>
              <a:t>https://docs.ansible.com/ansible/2.5/modules/vyos_command_module.html</a:t>
            </a:r>
            <a:endParaRPr lang="en-US" altLang="ja-JP" sz="2000" dirty="0">
              <a:latin typeface="Meiryo" panose="020B0604030504040204" pitchFamily="34" charset="-128"/>
              <a:ea typeface="Meiryo" panose="020B0604030504040204" pitchFamily="34" charset="-128"/>
            </a:endParaRPr>
          </a:p>
          <a:p>
            <a:pPr marL="0" indent="0">
              <a:buFont typeface="Arial" panose="020B0604020202020204" pitchFamily="34" charset="0"/>
              <a:buNone/>
            </a:pPr>
            <a:r>
              <a:rPr lang="ja-JP" altLang="en-US" sz="2000" b="1">
                <a:latin typeface="Meiryo" panose="020B0604030504040204" pitchFamily="34" charset="-128"/>
                <a:ea typeface="Meiryo" panose="020B0604030504040204" pitchFamily="34" charset="-128"/>
              </a:rPr>
              <a:t>・</a:t>
            </a:r>
            <a:r>
              <a:rPr lang="en" altLang="ja-JP" sz="2000" b="1" dirty="0" err="1">
                <a:latin typeface="Meiryo" panose="020B0604030504040204" pitchFamily="34" charset="-128"/>
                <a:ea typeface="Meiryo" panose="020B0604030504040204" pitchFamily="34" charset="-128"/>
              </a:rPr>
              <a:t>vyos_config</a:t>
            </a:r>
            <a:r>
              <a:rPr lang="en" altLang="ja-JP" sz="2000" b="1" dirty="0">
                <a:latin typeface="Meiryo" panose="020B0604030504040204" pitchFamily="34" charset="-128"/>
                <a:ea typeface="Meiryo" panose="020B0604030504040204" pitchFamily="34" charset="-128"/>
              </a:rPr>
              <a:t> – Manage </a:t>
            </a:r>
            <a:r>
              <a:rPr lang="en" altLang="ja-JP" sz="2000" b="1" dirty="0" err="1">
                <a:latin typeface="Meiryo" panose="020B0604030504040204" pitchFamily="34" charset="-128"/>
                <a:ea typeface="Meiryo" panose="020B0604030504040204" pitchFamily="34" charset="-128"/>
              </a:rPr>
              <a:t>VyOS</a:t>
            </a:r>
            <a:r>
              <a:rPr lang="en" altLang="ja-JP" sz="2000" b="1" dirty="0">
                <a:latin typeface="Meiryo" panose="020B0604030504040204" pitchFamily="34" charset="-128"/>
                <a:ea typeface="Meiryo" panose="020B0604030504040204" pitchFamily="34" charset="-128"/>
              </a:rPr>
              <a:t> configuration on remote device</a:t>
            </a:r>
          </a:p>
          <a:p>
            <a:pPr marL="0" indent="0">
              <a:buFont typeface="Arial" panose="020B0604020202020204" pitchFamily="34" charset="0"/>
              <a:buNone/>
            </a:pPr>
            <a:r>
              <a:rPr lang="en-US" altLang="ja-JP" sz="2000" dirty="0">
                <a:latin typeface="Meiryo" panose="020B0604030504040204" pitchFamily="34" charset="-128"/>
                <a:ea typeface="Meiryo" panose="020B0604030504040204" pitchFamily="34" charset="-128"/>
                <a:hlinkClick r:id="rId5"/>
              </a:rPr>
              <a:t>http://74.207.229.77/ansible/latest/modules/vyos_config_module.html</a:t>
            </a:r>
            <a:endParaRPr lang="en-US" altLang="ja-JP" sz="2000" dirty="0">
              <a:latin typeface="Meiryo" panose="020B0604030504040204" pitchFamily="34" charset="-128"/>
              <a:ea typeface="Meiryo" panose="020B0604030504040204" pitchFamily="34" charset="-128"/>
            </a:endParaRPr>
          </a:p>
          <a:p>
            <a:pPr marL="0" indent="0">
              <a:buFont typeface="Arial" panose="020B0604020202020204" pitchFamily="34" charset="0"/>
              <a:buNone/>
            </a:pPr>
            <a:r>
              <a:rPr lang="ja-JP" altLang="en-US" sz="2000" b="1">
                <a:latin typeface="Meiryo" panose="020B0604030504040204" pitchFamily="34" charset="-128"/>
                <a:ea typeface="Meiryo" panose="020B0604030504040204" pitchFamily="34" charset="-128"/>
              </a:rPr>
              <a:t>・</a:t>
            </a:r>
            <a:r>
              <a:rPr lang="en-US" altLang="ja-JP" sz="2000" b="1" dirty="0">
                <a:latin typeface="Meiryo" panose="020B0604030504040204" pitchFamily="34" charset="-128"/>
                <a:ea typeface="Meiryo" panose="020B0604030504040204" pitchFamily="34" charset="-128"/>
              </a:rPr>
              <a:t>Getting Started</a:t>
            </a:r>
          </a:p>
          <a:p>
            <a:pPr marL="0" indent="0">
              <a:buFont typeface="Arial" panose="020B0604020202020204" pitchFamily="34" charset="0"/>
              <a:buNone/>
            </a:pPr>
            <a:r>
              <a:rPr lang="en-US" altLang="ja-JP" sz="2000" dirty="0">
                <a:latin typeface="Meiryo" panose="020B0604030504040204" pitchFamily="34" charset="-128"/>
                <a:ea typeface="Meiryo" panose="020B0604030504040204" pitchFamily="34" charset="-128"/>
                <a:hlinkClick r:id="rId6"/>
              </a:rPr>
              <a:t>https://learn.hashicorp.com/collections/vagrant/getting-started</a:t>
            </a:r>
            <a:endParaRPr lang="en-US" altLang="ja-JP" sz="2000" dirty="0">
              <a:latin typeface="Meiryo" panose="020B0604030504040204" pitchFamily="34" charset="-128"/>
              <a:ea typeface="Meiryo" panose="020B0604030504040204" pitchFamily="34" charset="-128"/>
            </a:endParaRPr>
          </a:p>
          <a:p>
            <a:pPr marL="0" indent="0">
              <a:buFont typeface="Arial" panose="020B0604020202020204" pitchFamily="34" charset="0"/>
              <a:buNone/>
            </a:pPr>
            <a:endParaRPr lang="en-US" altLang="ja-JP" sz="2000" dirty="0">
              <a:latin typeface="Meiryo" panose="020B0604030504040204" pitchFamily="34" charset="-128"/>
              <a:ea typeface="Meiryo" panose="020B0604030504040204" pitchFamily="34" charset="-128"/>
            </a:endParaRPr>
          </a:p>
          <a:p>
            <a:pPr marL="0" indent="0">
              <a:buFont typeface="Arial" panose="020B0604020202020204" pitchFamily="34" charset="0"/>
              <a:buNone/>
            </a:pPr>
            <a:endParaRPr lang="en-US" altLang="ja-JP" sz="2000" dirty="0">
              <a:latin typeface="Meiryo" panose="020B0604030504040204" pitchFamily="34" charset="-128"/>
              <a:ea typeface="Meiryo" panose="020B0604030504040204" pitchFamily="34" charset="-128"/>
            </a:endParaRPr>
          </a:p>
          <a:p>
            <a:pPr marL="0" indent="0">
              <a:buFont typeface="Arial" panose="020B0604020202020204" pitchFamily="34" charset="0"/>
              <a:buNone/>
            </a:pPr>
            <a:endParaRPr lang="en-US" altLang="ja-JP" sz="2000" dirty="0">
              <a:latin typeface="Meiryo" panose="020B0604030504040204" pitchFamily="34" charset="-128"/>
              <a:ea typeface="Meiryo" panose="020B0604030504040204" pitchFamily="34" charset="-128"/>
            </a:endParaRPr>
          </a:p>
          <a:p>
            <a:pPr marL="0" indent="0">
              <a:buFont typeface="Arial" panose="020B0604020202020204" pitchFamily="34" charset="0"/>
              <a:buNone/>
            </a:pPr>
            <a:endParaRPr lang="en-US" altLang="ja-JP" sz="2000" dirty="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1007611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FEC153AF-463D-5A46-A5FE-B56196E53201}"/>
              </a:ext>
            </a:extLst>
          </p:cNvPr>
          <p:cNvSpPr>
            <a:spLocks noGrp="1"/>
          </p:cNvSpPr>
          <p:nvPr>
            <p:ph type="title"/>
          </p:nvPr>
        </p:nvSpPr>
        <p:spPr>
          <a:xfrm>
            <a:off x="1115568" y="548640"/>
            <a:ext cx="10168128" cy="1179576"/>
          </a:xfrm>
        </p:spPr>
        <p:txBody>
          <a:bodyPr>
            <a:normAutofit/>
          </a:bodyPr>
          <a:lstStyle/>
          <a:p>
            <a:r>
              <a:rPr kumimoji="1" lang="ja-JP" altLang="en-US" sz="4000" b="1">
                <a:latin typeface="Meiryo" panose="020B0604030504040204" pitchFamily="34" charset="-128"/>
                <a:ea typeface="Meiryo" panose="020B0604030504040204" pitchFamily="34" charset="-128"/>
              </a:rPr>
              <a:t>テーマについて</a:t>
            </a:r>
          </a:p>
        </p:txBody>
      </p:sp>
      <p:sp>
        <p:nvSpPr>
          <p:cNvPr id="15" name="Rectangle 14">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角丸四角形 2">
            <a:extLst>
              <a:ext uri="{FF2B5EF4-FFF2-40B4-BE49-F238E27FC236}">
                <a16:creationId xmlns:a16="http://schemas.microsoft.com/office/drawing/2014/main" id="{6063EE24-F371-0B44-A912-5522B30A5858}"/>
              </a:ext>
            </a:extLst>
          </p:cNvPr>
          <p:cNvSpPr/>
          <p:nvPr/>
        </p:nvSpPr>
        <p:spPr>
          <a:xfrm>
            <a:off x="1115568" y="2060503"/>
            <a:ext cx="10168128" cy="1432739"/>
          </a:xfrm>
          <a:prstGeom prst="roundRect">
            <a:avLst/>
          </a:prstGeom>
          <a:solidFill>
            <a:schemeClr val="accent4">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角丸四角形 9">
            <a:extLst>
              <a:ext uri="{FF2B5EF4-FFF2-40B4-BE49-F238E27FC236}">
                <a16:creationId xmlns:a16="http://schemas.microsoft.com/office/drawing/2014/main" id="{6678DC0C-DC6F-E747-822D-405278E2450A}"/>
              </a:ext>
            </a:extLst>
          </p:cNvPr>
          <p:cNvSpPr/>
          <p:nvPr/>
        </p:nvSpPr>
        <p:spPr>
          <a:xfrm>
            <a:off x="1115568" y="3534940"/>
            <a:ext cx="10168128" cy="1245996"/>
          </a:xfrm>
          <a:prstGeom prst="roundRect">
            <a:avLst/>
          </a:prstGeom>
          <a:solidFill>
            <a:schemeClr val="accent4">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角丸四角形 11">
            <a:extLst>
              <a:ext uri="{FF2B5EF4-FFF2-40B4-BE49-F238E27FC236}">
                <a16:creationId xmlns:a16="http://schemas.microsoft.com/office/drawing/2014/main" id="{CB82FC97-D3E9-F742-9E14-7CBD13884D8B}"/>
              </a:ext>
            </a:extLst>
          </p:cNvPr>
          <p:cNvSpPr/>
          <p:nvPr/>
        </p:nvSpPr>
        <p:spPr>
          <a:xfrm>
            <a:off x="1115568" y="4819286"/>
            <a:ext cx="10168128" cy="1245996"/>
          </a:xfrm>
          <a:prstGeom prst="roundRect">
            <a:avLst/>
          </a:prstGeom>
          <a:solidFill>
            <a:schemeClr val="accent4">
              <a:lumMod val="40000"/>
              <a:lumOff val="6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8A51E5F4-221B-1447-B748-DDE23AE39787}"/>
              </a:ext>
            </a:extLst>
          </p:cNvPr>
          <p:cNvSpPr txBox="1"/>
          <p:nvPr/>
        </p:nvSpPr>
        <p:spPr>
          <a:xfrm>
            <a:off x="4822371" y="1175657"/>
            <a:ext cx="184731" cy="369332"/>
          </a:xfrm>
          <a:prstGeom prst="rect">
            <a:avLst/>
          </a:prstGeom>
          <a:noFill/>
        </p:spPr>
        <p:txBody>
          <a:bodyPr wrap="none" rtlCol="0">
            <a:spAutoFit/>
          </a:bodyPr>
          <a:lstStyle/>
          <a:p>
            <a:endParaRPr kumimoji="1" lang="ja-JP" altLang="en-US"/>
          </a:p>
        </p:txBody>
      </p:sp>
      <p:sp>
        <p:nvSpPr>
          <p:cNvPr id="16" name="コンテンツ プレースホルダー 2">
            <a:extLst>
              <a:ext uri="{FF2B5EF4-FFF2-40B4-BE49-F238E27FC236}">
                <a16:creationId xmlns:a16="http://schemas.microsoft.com/office/drawing/2014/main" id="{91C2A91A-34F4-1240-B50B-7F8125165254}"/>
              </a:ext>
            </a:extLst>
          </p:cNvPr>
          <p:cNvSpPr txBox="1">
            <a:spLocks/>
          </p:cNvSpPr>
          <p:nvPr/>
        </p:nvSpPr>
        <p:spPr>
          <a:xfrm>
            <a:off x="1115568" y="2172006"/>
            <a:ext cx="10168128" cy="1432739"/>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000" b="1">
                <a:ln w="0"/>
                <a:latin typeface="Meiryo" panose="020B0604030504040204" pitchFamily="34" charset="-128"/>
                <a:ea typeface="Meiryo" panose="020B0604030504040204" pitchFamily="34" charset="-128"/>
              </a:rPr>
              <a:t>・現在のテーマ</a:t>
            </a:r>
            <a:endParaRPr lang="en-US" altLang="ja-JP" sz="2000" b="1" dirty="0">
              <a:ln w="0"/>
              <a:latin typeface="Meiryo" panose="020B0604030504040204" pitchFamily="34" charset="-128"/>
              <a:ea typeface="Meiryo" panose="020B0604030504040204" pitchFamily="34" charset="-128"/>
            </a:endParaRPr>
          </a:p>
          <a:p>
            <a:pPr marL="0" indent="0">
              <a:buFont typeface="Arial" panose="020B0604020202020204" pitchFamily="34" charset="0"/>
              <a:buNone/>
            </a:pPr>
            <a:r>
              <a:rPr lang="ja-JP" altLang="en-US" sz="2000">
                <a:ln w="0"/>
                <a:latin typeface="Meiryo" panose="020B0604030504040204" pitchFamily="34" charset="-128"/>
                <a:ea typeface="Meiryo" panose="020B0604030504040204" pitchFamily="34" charset="-128"/>
              </a:rPr>
              <a:t>　</a:t>
            </a:r>
            <a:r>
              <a:rPr lang="en-US" altLang="ja-JP" sz="2000" dirty="0">
                <a:ln w="0"/>
                <a:latin typeface="Meiryo" panose="020B0604030504040204" pitchFamily="34" charset="-128"/>
                <a:ea typeface="Meiryo" panose="020B0604030504040204" pitchFamily="34" charset="-128"/>
              </a:rPr>
              <a:t>- </a:t>
            </a:r>
            <a:r>
              <a:rPr lang="ja-JP" altLang="en-US" sz="2000">
                <a:ln w="0"/>
                <a:latin typeface="Meiryo" panose="020B0604030504040204" pitchFamily="34" charset="-128"/>
                <a:ea typeface="Meiryo" panose="020B0604030504040204" pitchFamily="34" charset="-128"/>
              </a:rPr>
              <a:t>ルーティングプロトコル学習用のネットワークを簡単に構築し</a:t>
            </a:r>
            <a:r>
              <a:rPr lang="en-US" altLang="ja-JP" sz="2000" dirty="0">
                <a:ln w="0"/>
                <a:latin typeface="Meiryo" panose="020B0604030504040204" pitchFamily="34" charset="-128"/>
                <a:ea typeface="Meiryo" panose="020B0604030504040204" pitchFamily="34" charset="-128"/>
              </a:rPr>
              <a:t>, </a:t>
            </a:r>
            <a:r>
              <a:rPr lang="ja-JP" altLang="en-US" sz="2000">
                <a:ln w="0"/>
                <a:latin typeface="Meiryo" panose="020B0604030504040204" pitchFamily="34" charset="-128"/>
                <a:ea typeface="Meiryo" panose="020B0604030504040204" pitchFamily="34" charset="-128"/>
              </a:rPr>
              <a:t>設定のミスがあってもすぐにやり直すことが可能なシステムの構築</a:t>
            </a:r>
          </a:p>
          <a:p>
            <a:pPr marL="0" indent="0">
              <a:buFont typeface="Arial" panose="020B0604020202020204" pitchFamily="34" charset="0"/>
              <a:buNone/>
            </a:pPr>
            <a:endParaRPr lang="en-US" altLang="ja-JP" sz="1400" dirty="0">
              <a:latin typeface="Meiryo" panose="020B0604030504040204" pitchFamily="34" charset="-128"/>
              <a:ea typeface="Meiryo" panose="020B0604030504040204" pitchFamily="34" charset="-128"/>
            </a:endParaRPr>
          </a:p>
        </p:txBody>
      </p:sp>
      <p:sp>
        <p:nvSpPr>
          <p:cNvPr id="17" name="コンテンツ プレースホルダー 2">
            <a:extLst>
              <a:ext uri="{FF2B5EF4-FFF2-40B4-BE49-F238E27FC236}">
                <a16:creationId xmlns:a16="http://schemas.microsoft.com/office/drawing/2014/main" id="{E46E9B91-2E8F-F64E-A77B-BE292C00D7F6}"/>
              </a:ext>
            </a:extLst>
          </p:cNvPr>
          <p:cNvSpPr txBox="1">
            <a:spLocks/>
          </p:cNvSpPr>
          <p:nvPr/>
        </p:nvSpPr>
        <p:spPr>
          <a:xfrm>
            <a:off x="1115568" y="3861995"/>
            <a:ext cx="10168128" cy="1820348"/>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000" b="1">
                <a:ln w="0"/>
                <a:latin typeface="Meiryo" panose="020B0604030504040204" pitchFamily="34" charset="-128"/>
                <a:ea typeface="Meiryo" panose="020B0604030504040204" pitchFamily="34" charset="-128"/>
              </a:rPr>
              <a:t>・テーマを選んだ背景</a:t>
            </a:r>
            <a:endParaRPr lang="en-US" altLang="ja-JP" sz="2000" b="1" dirty="0">
              <a:ln w="0"/>
              <a:latin typeface="Meiryo" panose="020B0604030504040204" pitchFamily="34" charset="-128"/>
              <a:ea typeface="Meiryo" panose="020B0604030504040204" pitchFamily="34" charset="-128"/>
            </a:endParaRPr>
          </a:p>
          <a:p>
            <a:pPr marL="0" indent="0">
              <a:buNone/>
            </a:pPr>
            <a:r>
              <a:rPr lang="ja-JP" altLang="en-US" sz="2000" b="1">
                <a:ln w="0"/>
                <a:latin typeface="Meiryo" panose="020B0604030504040204" pitchFamily="34" charset="-128"/>
                <a:ea typeface="Meiryo" panose="020B0604030504040204" pitchFamily="34" charset="-128"/>
              </a:rPr>
              <a:t>　</a:t>
            </a:r>
            <a:r>
              <a:rPr lang="en-US" altLang="ja-JP" sz="2000" dirty="0">
                <a:ln w="0"/>
                <a:latin typeface="Meiryo" panose="020B0604030504040204" pitchFamily="34" charset="-128"/>
                <a:ea typeface="Meiryo" panose="020B0604030504040204" pitchFamily="34" charset="-128"/>
              </a:rPr>
              <a:t>- </a:t>
            </a:r>
            <a:r>
              <a:rPr lang="ja-JP" altLang="en-US" sz="2000">
                <a:ln w="0"/>
                <a:latin typeface="Meiryo" panose="020B0604030504040204" pitchFamily="34" charset="-128"/>
                <a:ea typeface="Meiryo" panose="020B0604030504040204" pitchFamily="34" charset="-128"/>
              </a:rPr>
              <a:t>学習用の小規模なネットワークをできるだけ手数をかけずに構築したい</a:t>
            </a:r>
            <a:endParaRPr lang="en-US" altLang="ja-JP" sz="2000" dirty="0">
              <a:ln w="0"/>
              <a:latin typeface="Meiryo" panose="020B0604030504040204" pitchFamily="34" charset="-128"/>
              <a:ea typeface="Meiryo" panose="020B0604030504040204" pitchFamily="34" charset="-128"/>
            </a:endParaRPr>
          </a:p>
          <a:p>
            <a:pPr marL="0" indent="0">
              <a:buNone/>
            </a:pPr>
            <a:r>
              <a:rPr lang="ja-JP" altLang="en-US" sz="2000">
                <a:ln w="0"/>
                <a:latin typeface="Meiryo" panose="020B0604030504040204" pitchFamily="34" charset="-128"/>
                <a:ea typeface="Meiryo" panose="020B0604030504040204" pitchFamily="34" charset="-128"/>
              </a:rPr>
              <a:t>　</a:t>
            </a:r>
            <a:r>
              <a:rPr lang="en-US" altLang="ja-JP" sz="2000" dirty="0">
                <a:ln w="0"/>
                <a:latin typeface="Meiryo" panose="020B0604030504040204" pitchFamily="34" charset="-128"/>
                <a:ea typeface="Meiryo" panose="020B0604030504040204" pitchFamily="34" charset="-128"/>
              </a:rPr>
              <a:t>- </a:t>
            </a:r>
            <a:r>
              <a:rPr lang="ja-JP" altLang="en-US" sz="2000">
                <a:ln w="0"/>
                <a:latin typeface="Meiryo" panose="020B0604030504040204" pitchFamily="34" charset="-128"/>
                <a:ea typeface="Meiryo" panose="020B0604030504040204" pitchFamily="34" charset="-128"/>
              </a:rPr>
              <a:t>ネットワークの設定ミスがあった際にどこで間違えたかわからない</a:t>
            </a:r>
            <a:endParaRPr lang="en-US" altLang="ja-JP" sz="2000" dirty="0">
              <a:ln w="0"/>
              <a:latin typeface="Meiryo" panose="020B0604030504040204" pitchFamily="34" charset="-128"/>
              <a:ea typeface="Meiryo" panose="020B0604030504040204" pitchFamily="34" charset="-128"/>
            </a:endParaRPr>
          </a:p>
          <a:p>
            <a:pPr marL="0" indent="0">
              <a:buFont typeface="Arial" panose="020B0604020202020204" pitchFamily="34" charset="0"/>
              <a:buNone/>
            </a:pPr>
            <a:endParaRPr lang="en-US" altLang="ja-JP" sz="2000" dirty="0">
              <a:ln w="0"/>
              <a:effectLst>
                <a:outerShdw blurRad="38100" dist="19050" dir="2700000" algn="tl" rotWithShape="0">
                  <a:schemeClr val="dk1">
                    <a:alpha val="40000"/>
                  </a:schemeClr>
                </a:outerShdw>
              </a:effectLst>
              <a:latin typeface="Meiryo" panose="020B0604030504040204" pitchFamily="34" charset="-128"/>
              <a:ea typeface="Meiryo" panose="020B0604030504040204" pitchFamily="34" charset="-128"/>
            </a:endParaRPr>
          </a:p>
          <a:p>
            <a:pPr marL="0" indent="0">
              <a:buFont typeface="Arial" panose="020B0604020202020204" pitchFamily="34" charset="0"/>
              <a:buNone/>
            </a:pPr>
            <a:endParaRPr lang="ja-JP" altLang="en-US" sz="2000">
              <a:ln w="0"/>
              <a:effectLst>
                <a:outerShdw blurRad="38100" dist="19050" dir="2700000" algn="tl" rotWithShape="0">
                  <a:schemeClr val="dk1">
                    <a:alpha val="40000"/>
                  </a:schemeClr>
                </a:outerShdw>
              </a:effectLst>
              <a:latin typeface="Meiryo" panose="020B0604030504040204" pitchFamily="34" charset="-128"/>
              <a:ea typeface="Meiryo" panose="020B0604030504040204" pitchFamily="34" charset="-128"/>
            </a:endParaRPr>
          </a:p>
          <a:p>
            <a:pPr marL="0" indent="0">
              <a:buFont typeface="Arial" panose="020B0604020202020204" pitchFamily="34" charset="0"/>
              <a:buNone/>
            </a:pPr>
            <a:endParaRPr lang="en-US" altLang="ja-JP" sz="1400" dirty="0">
              <a:latin typeface="Meiryo" panose="020B0604030504040204" pitchFamily="34" charset="-128"/>
              <a:ea typeface="Meiryo" panose="020B0604030504040204" pitchFamily="34" charset="-128"/>
            </a:endParaRPr>
          </a:p>
        </p:txBody>
      </p:sp>
      <p:sp>
        <p:nvSpPr>
          <p:cNvPr id="18" name="コンテンツ プレースホルダー 2">
            <a:extLst>
              <a:ext uri="{FF2B5EF4-FFF2-40B4-BE49-F238E27FC236}">
                <a16:creationId xmlns:a16="http://schemas.microsoft.com/office/drawing/2014/main" id="{3CAC3067-74D5-844F-B353-7C6332299BE2}"/>
              </a:ext>
            </a:extLst>
          </p:cNvPr>
          <p:cNvSpPr>
            <a:spLocks noGrp="1"/>
          </p:cNvSpPr>
          <p:nvPr>
            <p:ph idx="1"/>
          </p:nvPr>
        </p:nvSpPr>
        <p:spPr>
          <a:xfrm>
            <a:off x="1115568" y="4805315"/>
            <a:ext cx="10168128" cy="1668600"/>
          </a:xfrm>
        </p:spPr>
        <p:txBody>
          <a:bodyPr anchor="ctr">
            <a:normAutofit/>
          </a:bodyPr>
          <a:lstStyle/>
          <a:p>
            <a:pPr marL="0" indent="0">
              <a:buNone/>
            </a:pPr>
            <a:r>
              <a:rPr lang="ja-JP" altLang="en-US" sz="2000" b="1">
                <a:ln w="0"/>
                <a:latin typeface="Meiryo" panose="020B0604030504040204" pitchFamily="34" charset="-128"/>
                <a:ea typeface="Meiryo" panose="020B0604030504040204" pitchFamily="34" charset="-128"/>
              </a:rPr>
              <a:t>・テーマの対象者</a:t>
            </a:r>
            <a:endParaRPr lang="en-US" altLang="ja-JP" sz="2000" b="1" dirty="0">
              <a:ln w="0"/>
              <a:latin typeface="Meiryo" panose="020B0604030504040204" pitchFamily="34" charset="-128"/>
              <a:ea typeface="Meiryo" panose="020B0604030504040204" pitchFamily="34" charset="-128"/>
            </a:endParaRPr>
          </a:p>
          <a:p>
            <a:pPr marL="0" indent="0">
              <a:buNone/>
            </a:pPr>
            <a:r>
              <a:rPr lang="ja-JP" altLang="en-US" sz="2000">
                <a:ln w="0"/>
                <a:latin typeface="Meiryo" panose="020B0604030504040204" pitchFamily="34" charset="-128"/>
                <a:ea typeface="Meiryo" panose="020B0604030504040204" pitchFamily="34" charset="-128"/>
              </a:rPr>
              <a:t>　</a:t>
            </a:r>
            <a:r>
              <a:rPr lang="en-US" altLang="ja-JP" sz="2000" dirty="0">
                <a:ln w="0"/>
                <a:latin typeface="Meiryo" panose="020B0604030504040204" pitchFamily="34" charset="-128"/>
                <a:ea typeface="Meiryo" panose="020B0604030504040204" pitchFamily="34" charset="-128"/>
              </a:rPr>
              <a:t>- </a:t>
            </a:r>
            <a:r>
              <a:rPr lang="ja-JP" altLang="en-US" sz="2000">
                <a:ln w="0"/>
                <a:latin typeface="Meiryo" panose="020B0604030504040204" pitchFamily="34" charset="-128"/>
                <a:ea typeface="Meiryo" panose="020B0604030504040204" pitchFamily="34" charset="-128"/>
              </a:rPr>
              <a:t>小規模な構成からルーティングプロトコルの挙動を学習したい人</a:t>
            </a:r>
            <a:endParaRPr lang="en-US" altLang="ja-JP" sz="2000" dirty="0">
              <a:ln w="0"/>
              <a:latin typeface="Meiryo" panose="020B0604030504040204" pitchFamily="34" charset="-128"/>
              <a:ea typeface="Meiryo" panose="020B0604030504040204" pitchFamily="34" charset="-128"/>
            </a:endParaRPr>
          </a:p>
          <a:p>
            <a:pPr marL="0" indent="0">
              <a:buNone/>
            </a:pPr>
            <a:r>
              <a:rPr lang="ja-JP" altLang="en-US" sz="2000">
                <a:ln w="0"/>
                <a:latin typeface="Meiryo" panose="020B0604030504040204" pitchFamily="34" charset="-128"/>
                <a:ea typeface="Meiryo" panose="020B0604030504040204" pitchFamily="34" charset="-128"/>
              </a:rPr>
              <a:t>　　→</a:t>
            </a:r>
            <a:r>
              <a:rPr lang="en-US" altLang="ja-JP" sz="2000" dirty="0">
                <a:ln w="0"/>
                <a:latin typeface="Meiryo" panose="020B0604030504040204" pitchFamily="34" charset="-128"/>
                <a:ea typeface="Meiryo" panose="020B0604030504040204" pitchFamily="34" charset="-128"/>
              </a:rPr>
              <a:t> CCNA</a:t>
            </a:r>
            <a:r>
              <a:rPr lang="ja-JP" altLang="en-US" sz="2000">
                <a:ln w="0"/>
                <a:latin typeface="Meiryo" panose="020B0604030504040204" pitchFamily="34" charset="-128"/>
                <a:ea typeface="Meiryo" panose="020B0604030504040204" pitchFamily="34" charset="-128"/>
              </a:rPr>
              <a:t>といった資格を取得したい初学者向け</a:t>
            </a:r>
          </a:p>
          <a:p>
            <a:pPr marL="0" indent="0">
              <a:buNone/>
            </a:pPr>
            <a:r>
              <a:rPr lang="ja-JP" altLang="en-US" sz="1400">
                <a:latin typeface="Meiryo" panose="020B0604030504040204" pitchFamily="34" charset="-128"/>
                <a:ea typeface="Meiryo" panose="020B0604030504040204" pitchFamily="34" charset="-128"/>
              </a:rPr>
              <a:t>　</a:t>
            </a:r>
            <a:endParaRPr lang="en-US" altLang="ja-JP" sz="1400" dirty="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697088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C153AF-463D-5A46-A5FE-B56196E53201}"/>
              </a:ext>
            </a:extLst>
          </p:cNvPr>
          <p:cNvSpPr>
            <a:spLocks noGrp="1"/>
          </p:cNvSpPr>
          <p:nvPr>
            <p:ph type="title"/>
          </p:nvPr>
        </p:nvSpPr>
        <p:spPr>
          <a:xfrm>
            <a:off x="0" y="18255"/>
            <a:ext cx="10515600" cy="1325563"/>
          </a:xfrm>
        </p:spPr>
        <p:txBody>
          <a:bodyPr>
            <a:normAutofit/>
          </a:bodyPr>
          <a:lstStyle/>
          <a:p>
            <a:r>
              <a:rPr lang="ja-JP" altLang="en-US" sz="4000" b="1">
                <a:latin typeface="Meiryo" panose="020B0604030504040204" pitchFamily="34" charset="-128"/>
                <a:ea typeface="Meiryo" panose="020B0604030504040204" pitchFamily="34" charset="-128"/>
              </a:rPr>
              <a:t>システムの構成図</a:t>
            </a:r>
            <a:endParaRPr kumimoji="1" lang="ja-JP" altLang="en-US" sz="4000" b="1">
              <a:latin typeface="Meiryo" panose="020B0604030504040204" pitchFamily="34" charset="-128"/>
              <a:ea typeface="Meiryo" panose="020B0604030504040204" pitchFamily="34" charset="-128"/>
            </a:endParaRPr>
          </a:p>
        </p:txBody>
      </p:sp>
      <p:pic>
        <p:nvPicPr>
          <p:cNvPr id="15" name="コンテンツ プレースホルダー 14" descr="ダイアグラム&#10;&#10;自動的に生成された説明">
            <a:extLst>
              <a:ext uri="{FF2B5EF4-FFF2-40B4-BE49-F238E27FC236}">
                <a16:creationId xmlns:a16="http://schemas.microsoft.com/office/drawing/2014/main" id="{ABB1D625-8B69-854E-A56A-A94E3315FB40}"/>
              </a:ext>
            </a:extLst>
          </p:cNvPr>
          <p:cNvPicPr>
            <a:picLocks noGrp="1" noChangeAspect="1"/>
          </p:cNvPicPr>
          <p:nvPr>
            <p:ph idx="1"/>
          </p:nvPr>
        </p:nvPicPr>
        <p:blipFill>
          <a:blip r:embed="rId2"/>
          <a:stretch>
            <a:fillRect/>
          </a:stretch>
        </p:blipFill>
        <p:spPr>
          <a:xfrm>
            <a:off x="1175208" y="1343818"/>
            <a:ext cx="9841583" cy="4995155"/>
          </a:xfrm>
        </p:spPr>
      </p:pic>
    </p:spTree>
    <p:extLst>
      <p:ext uri="{BB962C8B-B14F-4D97-AF65-F5344CB8AC3E}">
        <p14:creationId xmlns:p14="http://schemas.microsoft.com/office/powerpoint/2010/main" val="2953890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FEC153AF-463D-5A46-A5FE-B56196E53201}"/>
              </a:ext>
            </a:extLst>
          </p:cNvPr>
          <p:cNvSpPr>
            <a:spLocks noGrp="1"/>
          </p:cNvSpPr>
          <p:nvPr>
            <p:ph type="title"/>
          </p:nvPr>
        </p:nvSpPr>
        <p:spPr>
          <a:xfrm>
            <a:off x="1115568" y="548640"/>
            <a:ext cx="10168128" cy="1179576"/>
          </a:xfrm>
        </p:spPr>
        <p:txBody>
          <a:bodyPr>
            <a:normAutofit/>
          </a:bodyPr>
          <a:lstStyle/>
          <a:p>
            <a:r>
              <a:rPr kumimoji="1" lang="ja-JP" altLang="en-US" sz="4000" b="1">
                <a:latin typeface="Meiryo" panose="020B0604030504040204" pitchFamily="34" charset="-128"/>
                <a:ea typeface="Meiryo" panose="020B0604030504040204" pitchFamily="34" charset="-128"/>
              </a:rPr>
              <a:t>現在利用している技術</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7" name="図 6" descr="ロゴ, 会社名&#10;&#10;自動的に生成された説明">
            <a:extLst>
              <a:ext uri="{FF2B5EF4-FFF2-40B4-BE49-F238E27FC236}">
                <a16:creationId xmlns:a16="http://schemas.microsoft.com/office/drawing/2014/main" id="{FA06BDD1-85B1-0246-B299-47EB35F52CA3}"/>
              </a:ext>
            </a:extLst>
          </p:cNvPr>
          <p:cNvPicPr>
            <a:picLocks noChangeAspect="1"/>
          </p:cNvPicPr>
          <p:nvPr/>
        </p:nvPicPr>
        <p:blipFill>
          <a:blip r:embed="rId2"/>
          <a:stretch>
            <a:fillRect/>
          </a:stretch>
        </p:blipFill>
        <p:spPr>
          <a:xfrm>
            <a:off x="9284289" y="4872519"/>
            <a:ext cx="2869431" cy="1498590"/>
          </a:xfrm>
          <a:prstGeom prst="rect">
            <a:avLst/>
          </a:prstGeom>
        </p:spPr>
      </p:pic>
      <p:pic>
        <p:nvPicPr>
          <p:cNvPr id="11" name="図 10" descr="Web サイト が含まれている画像&#10;&#10;自動的に生成された説明">
            <a:extLst>
              <a:ext uri="{FF2B5EF4-FFF2-40B4-BE49-F238E27FC236}">
                <a16:creationId xmlns:a16="http://schemas.microsoft.com/office/drawing/2014/main" id="{DA7AC77C-5A05-1749-A26A-16A582C4BFBC}"/>
              </a:ext>
            </a:extLst>
          </p:cNvPr>
          <p:cNvPicPr>
            <a:picLocks noChangeAspect="1"/>
          </p:cNvPicPr>
          <p:nvPr/>
        </p:nvPicPr>
        <p:blipFill>
          <a:blip r:embed="rId3"/>
          <a:stretch>
            <a:fillRect/>
          </a:stretch>
        </p:blipFill>
        <p:spPr>
          <a:xfrm>
            <a:off x="6654378" y="4937506"/>
            <a:ext cx="2629911" cy="1426466"/>
          </a:xfrm>
          <a:prstGeom prst="rect">
            <a:avLst/>
          </a:prstGeom>
        </p:spPr>
      </p:pic>
      <p:pic>
        <p:nvPicPr>
          <p:cNvPr id="15" name="図 14" descr="ロゴ&#10;&#10;自動的に生成された説明">
            <a:extLst>
              <a:ext uri="{FF2B5EF4-FFF2-40B4-BE49-F238E27FC236}">
                <a16:creationId xmlns:a16="http://schemas.microsoft.com/office/drawing/2014/main" id="{EBFC6405-99BE-3747-B453-DEC3EFFCF68A}"/>
              </a:ext>
            </a:extLst>
          </p:cNvPr>
          <p:cNvPicPr>
            <a:picLocks noChangeAspect="1"/>
          </p:cNvPicPr>
          <p:nvPr/>
        </p:nvPicPr>
        <p:blipFill>
          <a:blip r:embed="rId4"/>
          <a:stretch>
            <a:fillRect/>
          </a:stretch>
        </p:blipFill>
        <p:spPr>
          <a:xfrm>
            <a:off x="1759086" y="4944643"/>
            <a:ext cx="1334116" cy="1426466"/>
          </a:xfrm>
          <a:prstGeom prst="rect">
            <a:avLst/>
          </a:prstGeom>
        </p:spPr>
      </p:pic>
      <p:pic>
        <p:nvPicPr>
          <p:cNvPr id="17" name="図 16" descr="ロゴ&#10;&#10;自動的に生成された説明">
            <a:extLst>
              <a:ext uri="{FF2B5EF4-FFF2-40B4-BE49-F238E27FC236}">
                <a16:creationId xmlns:a16="http://schemas.microsoft.com/office/drawing/2014/main" id="{B56888B1-00E7-BB43-BFB3-4B0351BAD4FB}"/>
              </a:ext>
            </a:extLst>
          </p:cNvPr>
          <p:cNvPicPr>
            <a:picLocks noChangeAspect="1"/>
          </p:cNvPicPr>
          <p:nvPr/>
        </p:nvPicPr>
        <p:blipFill>
          <a:blip r:embed="rId5"/>
          <a:stretch>
            <a:fillRect/>
          </a:stretch>
        </p:blipFill>
        <p:spPr>
          <a:xfrm>
            <a:off x="4675088" y="4956182"/>
            <a:ext cx="1984650" cy="1398673"/>
          </a:xfrm>
          <a:prstGeom prst="rect">
            <a:avLst/>
          </a:prstGeom>
        </p:spPr>
      </p:pic>
      <p:pic>
        <p:nvPicPr>
          <p:cNvPr id="19" name="図 18" descr="ロゴ が含まれている画像&#10;&#10;自動的に生成された説明">
            <a:extLst>
              <a:ext uri="{FF2B5EF4-FFF2-40B4-BE49-F238E27FC236}">
                <a16:creationId xmlns:a16="http://schemas.microsoft.com/office/drawing/2014/main" id="{F99A078B-A719-C341-AC2E-57C4D45CB224}"/>
              </a:ext>
            </a:extLst>
          </p:cNvPr>
          <p:cNvPicPr>
            <a:picLocks noChangeAspect="1"/>
          </p:cNvPicPr>
          <p:nvPr/>
        </p:nvPicPr>
        <p:blipFill>
          <a:blip r:embed="rId6"/>
          <a:stretch>
            <a:fillRect/>
          </a:stretch>
        </p:blipFill>
        <p:spPr>
          <a:xfrm>
            <a:off x="3153423" y="5045230"/>
            <a:ext cx="1521665" cy="1174941"/>
          </a:xfrm>
          <a:prstGeom prst="rect">
            <a:avLst/>
          </a:prstGeom>
        </p:spPr>
      </p:pic>
      <p:pic>
        <p:nvPicPr>
          <p:cNvPr id="21" name="図 20" descr="アイコン が含まれている画像&#10;&#10;自動的に生成された説明">
            <a:extLst>
              <a:ext uri="{FF2B5EF4-FFF2-40B4-BE49-F238E27FC236}">
                <a16:creationId xmlns:a16="http://schemas.microsoft.com/office/drawing/2014/main" id="{2E43E38E-536E-7242-BA59-3760AD3A3CC1}"/>
              </a:ext>
            </a:extLst>
          </p:cNvPr>
          <p:cNvPicPr>
            <a:picLocks noChangeAspect="1"/>
          </p:cNvPicPr>
          <p:nvPr/>
        </p:nvPicPr>
        <p:blipFill>
          <a:blip r:embed="rId7"/>
          <a:stretch>
            <a:fillRect/>
          </a:stretch>
        </p:blipFill>
        <p:spPr>
          <a:xfrm>
            <a:off x="177200" y="4908583"/>
            <a:ext cx="1521665" cy="1521665"/>
          </a:xfrm>
          <a:prstGeom prst="rect">
            <a:avLst/>
          </a:prstGeom>
        </p:spPr>
      </p:pic>
      <p:graphicFrame>
        <p:nvGraphicFramePr>
          <p:cNvPr id="18" name="表 4">
            <a:extLst>
              <a:ext uri="{FF2B5EF4-FFF2-40B4-BE49-F238E27FC236}">
                <a16:creationId xmlns:a16="http://schemas.microsoft.com/office/drawing/2014/main" id="{DD54B24A-8F3E-EE4D-9539-0AB15783DC7B}"/>
              </a:ext>
            </a:extLst>
          </p:cNvPr>
          <p:cNvGraphicFramePr>
            <a:graphicFrameLocks noGrp="1"/>
          </p:cNvGraphicFramePr>
          <p:nvPr>
            <p:extLst>
              <p:ext uri="{D42A27DB-BD31-4B8C-83A1-F6EECF244321}">
                <p14:modId xmlns:p14="http://schemas.microsoft.com/office/powerpoint/2010/main" val="949042613"/>
              </p:ext>
            </p:extLst>
          </p:nvPr>
        </p:nvGraphicFramePr>
        <p:xfrm>
          <a:off x="1333717" y="2283969"/>
          <a:ext cx="9731829" cy="2359451"/>
        </p:xfrm>
        <a:graphic>
          <a:graphicData uri="http://schemas.openxmlformats.org/drawingml/2006/table">
            <a:tbl>
              <a:tblPr firstRow="1" bandRow="1">
                <a:tableStyleId>{073A0DAA-6AF3-43AB-8588-CEC1D06C72B9}</a:tableStyleId>
              </a:tblPr>
              <a:tblGrid>
                <a:gridCol w="1953268">
                  <a:extLst>
                    <a:ext uri="{9D8B030D-6E8A-4147-A177-3AD203B41FA5}">
                      <a16:colId xmlns:a16="http://schemas.microsoft.com/office/drawing/2014/main" val="427051192"/>
                    </a:ext>
                  </a:extLst>
                </a:gridCol>
                <a:gridCol w="3236833">
                  <a:extLst>
                    <a:ext uri="{9D8B030D-6E8A-4147-A177-3AD203B41FA5}">
                      <a16:colId xmlns:a16="http://schemas.microsoft.com/office/drawing/2014/main" val="3654726055"/>
                    </a:ext>
                  </a:extLst>
                </a:gridCol>
                <a:gridCol w="2626814">
                  <a:extLst>
                    <a:ext uri="{9D8B030D-6E8A-4147-A177-3AD203B41FA5}">
                      <a16:colId xmlns:a16="http://schemas.microsoft.com/office/drawing/2014/main" val="681444685"/>
                    </a:ext>
                  </a:extLst>
                </a:gridCol>
                <a:gridCol w="1914914">
                  <a:extLst>
                    <a:ext uri="{9D8B030D-6E8A-4147-A177-3AD203B41FA5}">
                      <a16:colId xmlns:a16="http://schemas.microsoft.com/office/drawing/2014/main" val="129817944"/>
                    </a:ext>
                  </a:extLst>
                </a:gridCol>
              </a:tblGrid>
              <a:tr h="864809">
                <a:tc>
                  <a:txBody>
                    <a:bodyPr/>
                    <a:lstStyle/>
                    <a:p>
                      <a:pPr algn="ctr"/>
                      <a:r>
                        <a:rPr kumimoji="1" lang="ja-JP" altLang="en-US">
                          <a:solidFill>
                            <a:schemeClr val="tx1"/>
                          </a:solidFill>
                        </a:rPr>
                        <a:t>自動化ツール</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kumimoji="1" lang="ja-JP" altLang="en-US">
                          <a:solidFill>
                            <a:schemeClr val="tx1"/>
                          </a:solidFill>
                        </a:rPr>
                        <a:t>仮想マシン</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kumimoji="1" lang="ja-JP" altLang="en-US">
                          <a:solidFill>
                            <a:schemeClr val="tx1"/>
                          </a:solidFill>
                        </a:rPr>
                        <a:t>仮想化ソフトウェア</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kumimoji="1" lang="ja-JP" altLang="en-US">
                          <a:solidFill>
                            <a:schemeClr val="tx1"/>
                          </a:solidFill>
                        </a:rPr>
                        <a:t>リポジトリ</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650085191"/>
                  </a:ext>
                </a:extLst>
              </a:tr>
              <a:tr h="1494642">
                <a:tc>
                  <a:txBody>
                    <a:bodyPr/>
                    <a:lstStyle/>
                    <a:p>
                      <a:r>
                        <a:rPr kumimoji="1" lang="ja-JP" altLang="en-US" b="0"/>
                        <a:t>・</a:t>
                      </a:r>
                      <a:r>
                        <a:rPr kumimoji="1" lang="en-US" altLang="ja-JP" b="0" dirty="0"/>
                        <a:t>Ansible</a:t>
                      </a:r>
                    </a:p>
                    <a:p>
                      <a:r>
                        <a:rPr kumimoji="1" lang="ja-JP" altLang="en-US"/>
                        <a:t>・</a:t>
                      </a:r>
                      <a:r>
                        <a:rPr kumimoji="1" lang="en-US" altLang="ja-JP" dirty="0"/>
                        <a:t>Vagrant</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a:t>・</a:t>
                      </a:r>
                      <a:r>
                        <a:rPr kumimoji="1" lang="en-US" altLang="ja-JP" dirty="0" err="1"/>
                        <a:t>VyOS</a:t>
                      </a:r>
                      <a:endParaRPr kumimoji="1" lang="en-US" altLang="ja-JP" dirty="0"/>
                    </a:p>
                    <a:p>
                      <a:r>
                        <a:rPr kumimoji="1" lang="ja-JP" altLang="en-US"/>
                        <a:t>・</a:t>
                      </a:r>
                      <a:r>
                        <a:rPr kumimoji="1" lang="en-US" altLang="ja-JP" dirty="0"/>
                        <a:t>Ubuntu</a:t>
                      </a:r>
                      <a:r>
                        <a:rPr kumimoji="1" lang="ja-JP" altLang="en-US"/>
                        <a:t>（</a:t>
                      </a:r>
                      <a:r>
                        <a:rPr kumimoji="1" lang="en" altLang="ja-JP" dirty="0"/>
                        <a:t>8.04.3 LTS</a:t>
                      </a:r>
                      <a:r>
                        <a:rPr kumimoji="1" lang="ja-JP" altLang="en-US"/>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a:t>・</a:t>
                      </a:r>
                      <a:r>
                        <a:rPr kumimoji="1" lang="en-US" altLang="ja-JP" dirty="0"/>
                        <a:t>VirtualBox</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a:t>・</a:t>
                      </a:r>
                      <a:r>
                        <a:rPr kumimoji="1" lang="en-US" altLang="ja-JP" dirty="0"/>
                        <a:t>GitHub</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73537962"/>
                  </a:ext>
                </a:extLst>
              </a:tr>
            </a:tbl>
          </a:graphicData>
        </a:graphic>
      </p:graphicFrame>
    </p:spTree>
    <p:extLst>
      <p:ext uri="{BB962C8B-B14F-4D97-AF65-F5344CB8AC3E}">
        <p14:creationId xmlns:p14="http://schemas.microsoft.com/office/powerpoint/2010/main" val="3660068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C153AF-463D-5A46-A5FE-B56196E53201}"/>
              </a:ext>
            </a:extLst>
          </p:cNvPr>
          <p:cNvSpPr>
            <a:spLocks noGrp="1"/>
          </p:cNvSpPr>
          <p:nvPr>
            <p:ph type="title"/>
          </p:nvPr>
        </p:nvSpPr>
        <p:spPr>
          <a:xfrm>
            <a:off x="0" y="18255"/>
            <a:ext cx="10515600" cy="1325563"/>
          </a:xfrm>
        </p:spPr>
        <p:txBody>
          <a:bodyPr>
            <a:normAutofit/>
          </a:bodyPr>
          <a:lstStyle/>
          <a:p>
            <a:r>
              <a:rPr lang="ja-JP" altLang="en-US" sz="4000" b="1">
                <a:latin typeface="Meiryo" panose="020B0604030504040204" pitchFamily="34" charset="-128"/>
                <a:ea typeface="Meiryo" panose="020B0604030504040204" pitchFamily="34" charset="-128"/>
              </a:rPr>
              <a:t>システムのデモ</a:t>
            </a:r>
            <a:endParaRPr kumimoji="1" lang="ja-JP" altLang="en-US" sz="4000" b="1">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3764825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FEC153AF-463D-5A46-A5FE-B56196E53201}"/>
              </a:ext>
            </a:extLst>
          </p:cNvPr>
          <p:cNvSpPr>
            <a:spLocks noGrp="1"/>
          </p:cNvSpPr>
          <p:nvPr>
            <p:ph type="title"/>
          </p:nvPr>
        </p:nvSpPr>
        <p:spPr>
          <a:xfrm>
            <a:off x="1115568" y="548640"/>
            <a:ext cx="10168128" cy="1179576"/>
          </a:xfrm>
        </p:spPr>
        <p:txBody>
          <a:bodyPr>
            <a:normAutofit/>
          </a:bodyPr>
          <a:lstStyle/>
          <a:p>
            <a:r>
              <a:rPr lang="ja-JP" altLang="en-US" sz="4000" b="1">
                <a:latin typeface="Meiryo" panose="020B0604030504040204" pitchFamily="34" charset="-128"/>
                <a:ea typeface="Meiryo" panose="020B0604030504040204" pitchFamily="34" charset="-128"/>
              </a:rPr>
              <a:t>実現できた機能</a:t>
            </a:r>
            <a:endParaRPr kumimoji="1" lang="ja-JP" altLang="en-US" sz="4000" b="1">
              <a:latin typeface="Meiryo" panose="020B0604030504040204" pitchFamily="34" charset="-128"/>
              <a:ea typeface="Meiryo" panose="020B0604030504040204" pitchFamily="34" charset="-128"/>
            </a:endParaRPr>
          </a:p>
        </p:txBody>
      </p:sp>
      <p:sp>
        <p:nvSpPr>
          <p:cNvPr id="15" name="Rectangle 14">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角丸四角形 2">
            <a:extLst>
              <a:ext uri="{FF2B5EF4-FFF2-40B4-BE49-F238E27FC236}">
                <a16:creationId xmlns:a16="http://schemas.microsoft.com/office/drawing/2014/main" id="{6063EE24-F371-0B44-A912-5522B30A5858}"/>
              </a:ext>
            </a:extLst>
          </p:cNvPr>
          <p:cNvSpPr/>
          <p:nvPr/>
        </p:nvSpPr>
        <p:spPr>
          <a:xfrm>
            <a:off x="1115568" y="2373923"/>
            <a:ext cx="10168128" cy="1305029"/>
          </a:xfrm>
          <a:prstGeom prst="roundRect">
            <a:avLst/>
          </a:prstGeom>
          <a:solidFill>
            <a:schemeClr val="accent4">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角丸四角形 9">
            <a:extLst>
              <a:ext uri="{FF2B5EF4-FFF2-40B4-BE49-F238E27FC236}">
                <a16:creationId xmlns:a16="http://schemas.microsoft.com/office/drawing/2014/main" id="{6678DC0C-DC6F-E747-822D-405278E2450A}"/>
              </a:ext>
            </a:extLst>
          </p:cNvPr>
          <p:cNvSpPr/>
          <p:nvPr/>
        </p:nvSpPr>
        <p:spPr>
          <a:xfrm>
            <a:off x="1115568" y="3783832"/>
            <a:ext cx="10168128" cy="1245997"/>
          </a:xfrm>
          <a:prstGeom prst="roundRect">
            <a:avLst/>
          </a:prstGeom>
          <a:solidFill>
            <a:schemeClr val="accent4">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角丸四角形 11">
            <a:extLst>
              <a:ext uri="{FF2B5EF4-FFF2-40B4-BE49-F238E27FC236}">
                <a16:creationId xmlns:a16="http://schemas.microsoft.com/office/drawing/2014/main" id="{CB82FC97-D3E9-F742-9E14-7CBD13884D8B}"/>
              </a:ext>
            </a:extLst>
          </p:cNvPr>
          <p:cNvSpPr/>
          <p:nvPr/>
        </p:nvSpPr>
        <p:spPr>
          <a:xfrm>
            <a:off x="1115568" y="5134709"/>
            <a:ext cx="10168128" cy="1245996"/>
          </a:xfrm>
          <a:prstGeom prst="roundRect">
            <a:avLst/>
          </a:prstGeom>
          <a:solidFill>
            <a:schemeClr val="accent4">
              <a:lumMod val="40000"/>
              <a:lumOff val="6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コンテンツ プレースホルダー 3">
            <a:extLst>
              <a:ext uri="{FF2B5EF4-FFF2-40B4-BE49-F238E27FC236}">
                <a16:creationId xmlns:a16="http://schemas.microsoft.com/office/drawing/2014/main" id="{DF8A547E-C8A4-804C-B4D0-6F36F1E8D254}"/>
              </a:ext>
            </a:extLst>
          </p:cNvPr>
          <p:cNvSpPr>
            <a:spLocks noGrp="1"/>
          </p:cNvSpPr>
          <p:nvPr>
            <p:ph idx="1"/>
          </p:nvPr>
        </p:nvSpPr>
        <p:spPr>
          <a:xfrm>
            <a:off x="1115568" y="2481943"/>
            <a:ext cx="10168128" cy="3695020"/>
          </a:xfrm>
        </p:spPr>
        <p:txBody>
          <a:bodyPr>
            <a:normAutofit/>
          </a:bodyPr>
          <a:lstStyle/>
          <a:p>
            <a:pPr marL="0" indent="0">
              <a:buNone/>
            </a:pPr>
            <a:r>
              <a:rPr lang="ja-JP" altLang="en-US" sz="2000" b="1">
                <a:latin typeface="Meiryo" panose="020B0604030504040204" pitchFamily="34" charset="-128"/>
                <a:ea typeface="Meiryo" panose="020B0604030504040204" pitchFamily="34" charset="-128"/>
              </a:rPr>
              <a:t>・ネットワークの自動構築</a:t>
            </a:r>
            <a:endParaRPr lang="en-US" altLang="ja-JP" sz="2000" b="1" dirty="0">
              <a:latin typeface="Meiryo" panose="020B0604030504040204" pitchFamily="34" charset="-128"/>
              <a:ea typeface="Meiryo" panose="020B0604030504040204" pitchFamily="34" charset="-128"/>
            </a:endParaRPr>
          </a:p>
          <a:p>
            <a:pPr marL="0" indent="0">
              <a:buNone/>
            </a:pPr>
            <a:r>
              <a:rPr lang="ja-JP" altLang="en-US" sz="2000" b="1">
                <a:latin typeface="Meiryo" panose="020B0604030504040204" pitchFamily="34" charset="-128"/>
                <a:ea typeface="Meiryo" panose="020B0604030504040204" pitchFamily="34" charset="-128"/>
              </a:rPr>
              <a:t>　</a:t>
            </a:r>
            <a:r>
              <a:rPr lang="ja-JP" altLang="en-US" sz="2000">
                <a:latin typeface="Meiryo" panose="020B0604030504040204" pitchFamily="34" charset="-128"/>
                <a:ea typeface="Meiryo" panose="020B0604030504040204" pitchFamily="34" charset="-128"/>
              </a:rPr>
              <a:t>予め</a:t>
            </a:r>
            <a:r>
              <a:rPr lang="en-US" altLang="ja-JP" sz="2000" dirty="0">
                <a:latin typeface="Meiryo" panose="020B0604030504040204" pitchFamily="34" charset="-128"/>
                <a:ea typeface="Meiryo" panose="020B0604030504040204" pitchFamily="34" charset="-128"/>
              </a:rPr>
              <a:t>ansible</a:t>
            </a:r>
            <a:r>
              <a:rPr lang="ja-JP" altLang="en-US" sz="2000">
                <a:latin typeface="Meiryo" panose="020B0604030504040204" pitchFamily="34" charset="-128"/>
                <a:ea typeface="Meiryo" panose="020B0604030504040204" pitchFamily="34" charset="-128"/>
              </a:rPr>
              <a:t>のインストールされたサーバと管理するルータをコマンド一つで起動する</a:t>
            </a:r>
            <a:endParaRPr lang="en-US" altLang="ja-JP" sz="1800" dirty="0">
              <a:latin typeface="Meiryo" panose="020B0604030504040204" pitchFamily="34" charset="-128"/>
              <a:ea typeface="Meiryo" panose="020B0604030504040204" pitchFamily="34" charset="-128"/>
            </a:endParaRPr>
          </a:p>
          <a:p>
            <a:pPr marL="0" indent="0">
              <a:buNone/>
            </a:pPr>
            <a:endParaRPr lang="en-US" altLang="ja-JP" sz="2000" b="1" dirty="0">
              <a:latin typeface="Meiryo" panose="020B0604030504040204" pitchFamily="34" charset="-128"/>
              <a:ea typeface="Meiryo" panose="020B0604030504040204" pitchFamily="34" charset="-128"/>
            </a:endParaRPr>
          </a:p>
          <a:p>
            <a:pPr marL="0" indent="0">
              <a:buNone/>
            </a:pPr>
            <a:r>
              <a:rPr lang="ja-JP" altLang="en-US" sz="2000" b="1">
                <a:latin typeface="Meiryo" panose="020B0604030504040204" pitchFamily="34" charset="-128"/>
                <a:ea typeface="Meiryo" panose="020B0604030504040204" pitchFamily="34" charset="-128"/>
              </a:rPr>
              <a:t>・バックアップ機能</a:t>
            </a:r>
            <a:endParaRPr lang="en-US" altLang="ja-JP" sz="2000" b="1" dirty="0">
              <a:latin typeface="Meiryo" panose="020B0604030504040204" pitchFamily="34" charset="-128"/>
              <a:ea typeface="Meiryo" panose="020B0604030504040204" pitchFamily="34" charset="-128"/>
            </a:endParaRPr>
          </a:p>
          <a:p>
            <a:pPr marL="0" indent="0">
              <a:buNone/>
            </a:pPr>
            <a:r>
              <a:rPr lang="ja-JP" altLang="en-US" sz="2000" b="1">
                <a:latin typeface="Meiryo" panose="020B0604030504040204" pitchFamily="34" charset="-128"/>
                <a:ea typeface="Meiryo" panose="020B0604030504040204" pitchFamily="34" charset="-128"/>
              </a:rPr>
              <a:t>　</a:t>
            </a:r>
            <a:r>
              <a:rPr lang="en-US" altLang="ja-JP" sz="1800" dirty="0">
                <a:latin typeface="Meiryo" panose="020B0604030504040204" pitchFamily="34" charset="-128"/>
                <a:ea typeface="Meiryo" panose="020B0604030504040204" pitchFamily="34" charset="-128"/>
              </a:rPr>
              <a:t>ansible</a:t>
            </a:r>
            <a:r>
              <a:rPr lang="ja-JP" altLang="en-US" sz="1800">
                <a:latin typeface="Meiryo" panose="020B0604030504040204" pitchFamily="34" charset="-128"/>
                <a:ea typeface="Meiryo" panose="020B0604030504040204" pitchFamily="34" charset="-128"/>
              </a:rPr>
              <a:t>のモジュール利用し設定コマンドを管理サーバのファイルに出力する</a:t>
            </a:r>
            <a:endParaRPr lang="en-US" altLang="ja-JP" sz="1800" dirty="0">
              <a:latin typeface="Meiryo" panose="020B0604030504040204" pitchFamily="34" charset="-128"/>
              <a:ea typeface="Meiryo" panose="020B0604030504040204" pitchFamily="34" charset="-128"/>
            </a:endParaRPr>
          </a:p>
          <a:p>
            <a:pPr marL="0" indent="0">
              <a:buNone/>
            </a:pPr>
            <a:endParaRPr lang="en-US" altLang="ja-JP" sz="2000" b="1" dirty="0">
              <a:latin typeface="Meiryo" panose="020B0604030504040204" pitchFamily="34" charset="-128"/>
              <a:ea typeface="Meiryo" panose="020B0604030504040204" pitchFamily="34" charset="-128"/>
            </a:endParaRPr>
          </a:p>
          <a:p>
            <a:pPr marL="0" indent="0">
              <a:buNone/>
            </a:pPr>
            <a:r>
              <a:rPr lang="ja-JP" altLang="en-US" sz="2000" b="1">
                <a:latin typeface="Meiryo" panose="020B0604030504040204" pitchFamily="34" charset="-128"/>
                <a:ea typeface="Meiryo" panose="020B0604030504040204" pitchFamily="34" charset="-128"/>
              </a:rPr>
              <a:t>・リストア機能</a:t>
            </a:r>
            <a:endParaRPr lang="en-US" altLang="ja-JP" sz="2000" b="1" dirty="0">
              <a:latin typeface="Meiryo" panose="020B0604030504040204" pitchFamily="34" charset="-128"/>
              <a:ea typeface="Meiryo" panose="020B0604030504040204" pitchFamily="34" charset="-128"/>
            </a:endParaRPr>
          </a:p>
          <a:p>
            <a:pPr marL="0" indent="0">
              <a:buNone/>
            </a:pPr>
            <a:r>
              <a:rPr lang="ja-JP" altLang="en-US" sz="2000" b="1">
                <a:latin typeface="Meiryo" panose="020B0604030504040204" pitchFamily="34" charset="-128"/>
                <a:ea typeface="Meiryo" panose="020B0604030504040204" pitchFamily="34" charset="-128"/>
              </a:rPr>
              <a:t>　</a:t>
            </a:r>
            <a:r>
              <a:rPr lang="en-US" altLang="ja-JP" sz="1800" dirty="0">
                <a:latin typeface="Meiryo" panose="020B0604030504040204" pitchFamily="34" charset="-128"/>
                <a:ea typeface="Meiryo" panose="020B0604030504040204" pitchFamily="34" charset="-128"/>
              </a:rPr>
              <a:t>ansible</a:t>
            </a:r>
            <a:r>
              <a:rPr lang="ja-JP" altLang="en-US" sz="1800">
                <a:latin typeface="Meiryo" panose="020B0604030504040204" pitchFamily="34" charset="-128"/>
                <a:ea typeface="Meiryo" panose="020B0604030504040204" pitchFamily="34" charset="-128"/>
              </a:rPr>
              <a:t>のモジュールを利用し</a:t>
            </a:r>
            <a:r>
              <a:rPr lang="en-US" altLang="ja-JP" sz="1800" dirty="0">
                <a:latin typeface="Meiryo" panose="020B0604030504040204" pitchFamily="34" charset="-128"/>
                <a:ea typeface="Meiryo" panose="020B0604030504040204" pitchFamily="34" charset="-128"/>
              </a:rPr>
              <a:t>, </a:t>
            </a:r>
            <a:r>
              <a:rPr lang="ja-JP" altLang="en-US" sz="1800">
                <a:latin typeface="Meiryo" panose="020B0604030504040204" pitchFamily="34" charset="-128"/>
                <a:ea typeface="Meiryo" panose="020B0604030504040204" pitchFamily="34" charset="-128"/>
              </a:rPr>
              <a:t>管理サーバのファイルに出力されたコマンドを実行する</a:t>
            </a:r>
            <a:endParaRPr lang="en-US" altLang="ja-JP" sz="1800" dirty="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4060369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FEC153AF-463D-5A46-A5FE-B56196E53201}"/>
              </a:ext>
            </a:extLst>
          </p:cNvPr>
          <p:cNvSpPr>
            <a:spLocks noGrp="1"/>
          </p:cNvSpPr>
          <p:nvPr>
            <p:ph type="title"/>
          </p:nvPr>
        </p:nvSpPr>
        <p:spPr>
          <a:xfrm>
            <a:off x="1115568" y="548640"/>
            <a:ext cx="10168128" cy="1179576"/>
          </a:xfrm>
        </p:spPr>
        <p:txBody>
          <a:bodyPr>
            <a:normAutofit/>
          </a:bodyPr>
          <a:lstStyle/>
          <a:p>
            <a:r>
              <a:rPr kumimoji="1" lang="ja-JP" altLang="en-US" sz="4000" b="1">
                <a:latin typeface="Meiryo" panose="020B0604030504040204" pitchFamily="34" charset="-128"/>
                <a:ea typeface="Meiryo" panose="020B0604030504040204" pitchFamily="34" charset="-128"/>
              </a:rPr>
              <a:t>現在の課題</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角丸四角形 3">
            <a:extLst>
              <a:ext uri="{FF2B5EF4-FFF2-40B4-BE49-F238E27FC236}">
                <a16:creationId xmlns:a16="http://schemas.microsoft.com/office/drawing/2014/main" id="{BFCAE13D-F0B1-A744-85CC-EA71DDC22CBF}"/>
              </a:ext>
            </a:extLst>
          </p:cNvPr>
          <p:cNvSpPr/>
          <p:nvPr/>
        </p:nvSpPr>
        <p:spPr>
          <a:xfrm>
            <a:off x="1115568" y="2276856"/>
            <a:ext cx="9547266" cy="1318751"/>
          </a:xfrm>
          <a:prstGeom prst="roundRect">
            <a:avLst/>
          </a:prstGeom>
          <a:solidFill>
            <a:schemeClr val="accent4">
              <a:lumMod val="40000"/>
              <a:lumOff val="6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角丸四角形 8">
            <a:extLst>
              <a:ext uri="{FF2B5EF4-FFF2-40B4-BE49-F238E27FC236}">
                <a16:creationId xmlns:a16="http://schemas.microsoft.com/office/drawing/2014/main" id="{7A0488E0-7AA4-8542-852A-DE191590D666}"/>
              </a:ext>
            </a:extLst>
          </p:cNvPr>
          <p:cNvSpPr/>
          <p:nvPr/>
        </p:nvSpPr>
        <p:spPr>
          <a:xfrm>
            <a:off x="1115568" y="3698339"/>
            <a:ext cx="9547266" cy="2611021"/>
          </a:xfrm>
          <a:prstGeom prst="roundRect">
            <a:avLst/>
          </a:prstGeom>
          <a:solidFill>
            <a:schemeClr val="accent4">
              <a:lumMod val="40000"/>
              <a:lumOff val="6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コンテンツ プレースホルダー 2">
            <a:extLst>
              <a:ext uri="{FF2B5EF4-FFF2-40B4-BE49-F238E27FC236}">
                <a16:creationId xmlns:a16="http://schemas.microsoft.com/office/drawing/2014/main" id="{0212F54B-C2C3-984C-A049-3E3EDE578095}"/>
              </a:ext>
            </a:extLst>
          </p:cNvPr>
          <p:cNvSpPr>
            <a:spLocks noGrp="1"/>
          </p:cNvSpPr>
          <p:nvPr>
            <p:ph idx="1"/>
          </p:nvPr>
        </p:nvSpPr>
        <p:spPr>
          <a:xfrm>
            <a:off x="1115568" y="2481943"/>
            <a:ext cx="10168128" cy="3695020"/>
          </a:xfrm>
        </p:spPr>
        <p:txBody>
          <a:bodyPr>
            <a:noAutofit/>
          </a:bodyPr>
          <a:lstStyle/>
          <a:p>
            <a:pPr marL="0" indent="0">
              <a:buNone/>
            </a:pPr>
            <a:r>
              <a:rPr lang="ja-JP" altLang="en-US" sz="2000" b="1">
                <a:ln w="0"/>
                <a:latin typeface="Meiryo" panose="020B0604030504040204" pitchFamily="34" charset="-128"/>
                <a:ea typeface="Meiryo" panose="020B0604030504040204" pitchFamily="34" charset="-128"/>
              </a:rPr>
              <a:t>プロコンまでにやりたいこと</a:t>
            </a:r>
            <a:endParaRPr lang="en-US" altLang="ja-JP" sz="2000" b="1" dirty="0">
              <a:ln w="0"/>
              <a:latin typeface="Meiryo" panose="020B0604030504040204" pitchFamily="34" charset="-128"/>
              <a:ea typeface="Meiryo" panose="020B0604030504040204" pitchFamily="34" charset="-128"/>
            </a:endParaRPr>
          </a:p>
          <a:p>
            <a:pPr marL="0" indent="0">
              <a:buNone/>
            </a:pPr>
            <a:r>
              <a:rPr lang="ja-JP" altLang="en-US" sz="1800" b="1">
                <a:ln w="0"/>
                <a:latin typeface="Meiryo" panose="020B0604030504040204" pitchFamily="34" charset="-128"/>
                <a:ea typeface="Meiryo" panose="020B0604030504040204" pitchFamily="34" charset="-128"/>
              </a:rPr>
              <a:t>　</a:t>
            </a:r>
            <a:r>
              <a:rPr lang="en-US" altLang="ja-JP" sz="1800" dirty="0">
                <a:ln w="0"/>
                <a:latin typeface="Meiryo" panose="020B0604030504040204" pitchFamily="34" charset="-128"/>
                <a:ea typeface="Meiryo" panose="020B0604030504040204" pitchFamily="34" charset="-128"/>
              </a:rPr>
              <a:t>- </a:t>
            </a:r>
            <a:r>
              <a:rPr lang="ja-JP" altLang="en-US" sz="1800">
                <a:ln w="0"/>
                <a:latin typeface="Meiryo" panose="020B0604030504040204" pitchFamily="34" charset="-128"/>
                <a:ea typeface="Meiryo" panose="020B0604030504040204" pitchFamily="34" charset="-128"/>
              </a:rPr>
              <a:t>現時点で実現しているバックアップ・リストア機能を</a:t>
            </a:r>
            <a:r>
              <a:rPr lang="en-US" altLang="ja-JP" sz="1800" dirty="0">
                <a:ln w="0"/>
                <a:latin typeface="Meiryo" panose="020B0604030504040204" pitchFamily="34" charset="-128"/>
                <a:ea typeface="Meiryo" panose="020B0604030504040204" pitchFamily="34" charset="-128"/>
              </a:rPr>
              <a:t>, </a:t>
            </a:r>
            <a:r>
              <a:rPr lang="ja-JP" altLang="en-US" sz="1800">
                <a:ln w="0"/>
                <a:latin typeface="Meiryo" panose="020B0604030504040204" pitchFamily="34" charset="-128"/>
                <a:ea typeface="Meiryo" panose="020B0604030504040204" pitchFamily="34" charset="-128"/>
              </a:rPr>
              <a:t>複数台の</a:t>
            </a:r>
            <a:r>
              <a:rPr lang="en-US" altLang="ja-JP" sz="1800" dirty="0">
                <a:ln w="0"/>
                <a:latin typeface="Meiryo" panose="020B0604030504040204" pitchFamily="34" charset="-128"/>
                <a:ea typeface="Meiryo" panose="020B0604030504040204" pitchFamily="34" charset="-128"/>
              </a:rPr>
              <a:t>VM</a:t>
            </a:r>
            <a:r>
              <a:rPr lang="ja-JP" altLang="en-US" sz="1800">
                <a:ln w="0"/>
                <a:latin typeface="Meiryo" panose="020B0604030504040204" pitchFamily="34" charset="-128"/>
                <a:ea typeface="Meiryo" panose="020B0604030504040204" pitchFamily="34" charset="-128"/>
              </a:rPr>
              <a:t>に対して適用する</a:t>
            </a:r>
            <a:endParaRPr lang="en-US" altLang="ja-JP" sz="1800" dirty="0">
              <a:ln w="0"/>
              <a:latin typeface="Meiryo" panose="020B0604030504040204" pitchFamily="34" charset="-128"/>
              <a:ea typeface="Meiryo" panose="020B0604030504040204" pitchFamily="34" charset="-128"/>
            </a:endParaRPr>
          </a:p>
          <a:p>
            <a:pPr marL="0" indent="0">
              <a:buNone/>
            </a:pPr>
            <a:r>
              <a:rPr lang="ja-JP" altLang="en-US" sz="1800">
                <a:ln w="0"/>
                <a:latin typeface="Meiryo" panose="020B0604030504040204" pitchFamily="34" charset="-128"/>
                <a:ea typeface="Meiryo" panose="020B0604030504040204" pitchFamily="34" charset="-128"/>
              </a:rPr>
              <a:t>　</a:t>
            </a:r>
            <a:r>
              <a:rPr lang="en-US" altLang="ja-JP" sz="1800" dirty="0">
                <a:ln w="0"/>
                <a:latin typeface="Meiryo" panose="020B0604030504040204" pitchFamily="34" charset="-128"/>
                <a:ea typeface="Meiryo" panose="020B0604030504040204" pitchFamily="34" charset="-128"/>
              </a:rPr>
              <a:t>- </a:t>
            </a:r>
            <a:r>
              <a:rPr lang="ja-JP" altLang="en-US" sz="1800">
                <a:ln w="0"/>
                <a:latin typeface="Meiryo" panose="020B0604030504040204" pitchFamily="34" charset="-128"/>
                <a:ea typeface="Meiryo" panose="020B0604030504040204" pitchFamily="34" charset="-128"/>
              </a:rPr>
              <a:t>わかりやすい</a:t>
            </a:r>
            <a:r>
              <a:rPr lang="en-US" altLang="ja-JP" sz="1800" dirty="0">
                <a:ln w="0"/>
                <a:latin typeface="Meiryo" panose="020B0604030504040204" pitchFamily="34" charset="-128"/>
                <a:ea typeface="Meiryo" panose="020B0604030504040204" pitchFamily="34" charset="-128"/>
              </a:rPr>
              <a:t>GUI</a:t>
            </a:r>
            <a:r>
              <a:rPr lang="ja-JP" altLang="en-US" sz="1800">
                <a:ln w="0"/>
                <a:latin typeface="Meiryo" panose="020B0604030504040204" pitchFamily="34" charset="-128"/>
                <a:ea typeface="Meiryo" panose="020B0604030504040204" pitchFamily="34" charset="-128"/>
              </a:rPr>
              <a:t>の実装</a:t>
            </a:r>
            <a:endParaRPr lang="en-US" altLang="ja-JP" sz="1800" dirty="0">
              <a:ln w="0"/>
              <a:latin typeface="Meiryo" panose="020B0604030504040204" pitchFamily="34" charset="-128"/>
              <a:ea typeface="Meiryo" panose="020B0604030504040204" pitchFamily="34" charset="-128"/>
            </a:endParaRPr>
          </a:p>
          <a:p>
            <a:pPr marL="0" indent="0">
              <a:buNone/>
            </a:pPr>
            <a:endParaRPr lang="en-US" altLang="ja-JP" sz="1800" b="1" dirty="0">
              <a:ln w="0"/>
              <a:latin typeface="Meiryo" panose="020B0604030504040204" pitchFamily="34" charset="-128"/>
              <a:ea typeface="Meiryo" panose="020B0604030504040204" pitchFamily="34" charset="-128"/>
            </a:endParaRPr>
          </a:p>
          <a:p>
            <a:pPr marL="0" indent="0">
              <a:buNone/>
            </a:pPr>
            <a:r>
              <a:rPr lang="ja-JP" altLang="en-US" sz="2000" b="1">
                <a:ln w="0"/>
                <a:latin typeface="Meiryo" panose="020B0604030504040204" pitchFamily="34" charset="-128"/>
                <a:ea typeface="Meiryo" panose="020B0604030504040204" pitchFamily="34" charset="-128"/>
              </a:rPr>
              <a:t>現在検討していること</a:t>
            </a:r>
            <a:endParaRPr lang="en-US" altLang="ja-JP" sz="2000" b="1" dirty="0">
              <a:ln w="0"/>
              <a:latin typeface="Meiryo" panose="020B0604030504040204" pitchFamily="34" charset="-128"/>
              <a:ea typeface="Meiryo" panose="020B0604030504040204" pitchFamily="34" charset="-128"/>
            </a:endParaRPr>
          </a:p>
          <a:p>
            <a:pPr marL="0" indent="0">
              <a:buNone/>
            </a:pPr>
            <a:r>
              <a:rPr lang="ja-JP" altLang="en-US" sz="1800" b="1">
                <a:ln w="0"/>
                <a:latin typeface="Meiryo" panose="020B0604030504040204" pitchFamily="34" charset="-128"/>
                <a:ea typeface="Meiryo" panose="020B0604030504040204" pitchFamily="34" charset="-128"/>
              </a:rPr>
              <a:t>　</a:t>
            </a:r>
            <a:r>
              <a:rPr lang="en-US" altLang="ja-JP" sz="1800" dirty="0">
                <a:ln w="0"/>
                <a:latin typeface="Meiryo" panose="020B0604030504040204" pitchFamily="34" charset="-128"/>
                <a:ea typeface="Meiryo" panose="020B0604030504040204" pitchFamily="34" charset="-128"/>
              </a:rPr>
              <a:t>- </a:t>
            </a:r>
            <a:r>
              <a:rPr lang="ja-JP" altLang="en-US" sz="1800">
                <a:ln w="0"/>
                <a:latin typeface="Meiryo" panose="020B0604030504040204" pitchFamily="34" charset="-128"/>
                <a:ea typeface="Meiryo" panose="020B0604030504040204" pitchFamily="34" charset="-128"/>
              </a:rPr>
              <a:t>複数台の</a:t>
            </a:r>
            <a:r>
              <a:rPr lang="en-US" altLang="ja-JP" sz="1800" dirty="0">
                <a:ln w="0"/>
                <a:latin typeface="Meiryo" panose="020B0604030504040204" pitchFamily="34" charset="-128"/>
                <a:ea typeface="Meiryo" panose="020B0604030504040204" pitchFamily="34" charset="-128"/>
              </a:rPr>
              <a:t>VM</a:t>
            </a:r>
            <a:r>
              <a:rPr lang="ja-JP" altLang="en-US" sz="1800">
                <a:ln w="0"/>
                <a:latin typeface="Meiryo" panose="020B0604030504040204" pitchFamily="34" charset="-128"/>
                <a:ea typeface="Meiryo" panose="020B0604030504040204" pitchFamily="34" charset="-128"/>
              </a:rPr>
              <a:t>を起動する仮想化ソフトウェアの選択</a:t>
            </a:r>
            <a:endParaRPr lang="en-US" altLang="ja-JP" sz="1800" dirty="0">
              <a:ln w="0"/>
              <a:latin typeface="Meiryo" panose="020B0604030504040204" pitchFamily="34" charset="-128"/>
              <a:ea typeface="Meiryo" panose="020B0604030504040204" pitchFamily="34" charset="-128"/>
            </a:endParaRPr>
          </a:p>
          <a:p>
            <a:pPr marL="0" indent="0">
              <a:buNone/>
            </a:pPr>
            <a:r>
              <a:rPr lang="ja-JP" altLang="en-US" sz="1800">
                <a:ln w="0"/>
                <a:latin typeface="Meiryo" panose="020B0604030504040204" pitchFamily="34" charset="-128"/>
                <a:ea typeface="Meiryo" panose="020B0604030504040204" pitchFamily="34" charset="-128"/>
              </a:rPr>
              <a:t>　　→</a:t>
            </a:r>
            <a:r>
              <a:rPr lang="en-US" altLang="ja-JP" sz="1800" dirty="0">
                <a:ln w="0"/>
                <a:latin typeface="Meiryo" panose="020B0604030504040204" pitchFamily="34" charset="-128"/>
                <a:ea typeface="Meiryo" panose="020B0604030504040204" pitchFamily="34" charset="-128"/>
              </a:rPr>
              <a:t> </a:t>
            </a:r>
            <a:r>
              <a:rPr lang="ja-JP" altLang="en-US" sz="1800">
                <a:ln w="0"/>
                <a:latin typeface="Meiryo" panose="020B0604030504040204" pitchFamily="34" charset="-128"/>
                <a:ea typeface="Meiryo" panose="020B0604030504040204" pitchFamily="34" charset="-128"/>
              </a:rPr>
              <a:t>小規模なネットワークを構築するならやはり</a:t>
            </a:r>
            <a:r>
              <a:rPr lang="en-US" altLang="ja-JP" sz="1800" dirty="0">
                <a:ln w="0"/>
                <a:latin typeface="Meiryo" panose="020B0604030504040204" pitchFamily="34" charset="-128"/>
                <a:ea typeface="Meiryo" panose="020B0604030504040204" pitchFamily="34" charset="-128"/>
              </a:rPr>
              <a:t>VirtualBox</a:t>
            </a:r>
            <a:r>
              <a:rPr lang="ja-JP" altLang="en-US" sz="1800">
                <a:ln w="0"/>
                <a:latin typeface="Meiryo" panose="020B0604030504040204" pitchFamily="34" charset="-128"/>
                <a:ea typeface="Meiryo" panose="020B0604030504040204" pitchFamily="34" charset="-128"/>
              </a:rPr>
              <a:t>が扱いやすい</a:t>
            </a:r>
            <a:endParaRPr lang="en-US" altLang="ja-JP" sz="1800" dirty="0">
              <a:ln w="0"/>
              <a:latin typeface="Meiryo" panose="020B0604030504040204" pitchFamily="34" charset="-128"/>
              <a:ea typeface="Meiryo" panose="020B0604030504040204" pitchFamily="34" charset="-128"/>
            </a:endParaRPr>
          </a:p>
          <a:p>
            <a:pPr marL="0" indent="0">
              <a:buNone/>
            </a:pPr>
            <a:endParaRPr lang="en-US" altLang="ja-JP" sz="1800" dirty="0">
              <a:ln w="0"/>
              <a:latin typeface="Meiryo" panose="020B0604030504040204" pitchFamily="34" charset="-128"/>
              <a:ea typeface="Meiryo" panose="020B0604030504040204" pitchFamily="34" charset="-128"/>
            </a:endParaRPr>
          </a:p>
          <a:p>
            <a:pPr marL="0" indent="0">
              <a:buNone/>
            </a:pPr>
            <a:r>
              <a:rPr lang="ja-JP" altLang="en-US" sz="1800">
                <a:ln w="0"/>
                <a:latin typeface="Meiryo" panose="020B0604030504040204" pitchFamily="34" charset="-128"/>
                <a:ea typeface="Meiryo" panose="020B0604030504040204" pitchFamily="34" charset="-128"/>
              </a:rPr>
              <a:t>　</a:t>
            </a:r>
            <a:r>
              <a:rPr lang="en-US" altLang="ja-JP" sz="1800" dirty="0">
                <a:ln w="0"/>
                <a:latin typeface="Meiryo" panose="020B0604030504040204" pitchFamily="34" charset="-128"/>
                <a:ea typeface="Meiryo" panose="020B0604030504040204" pitchFamily="34" charset="-128"/>
              </a:rPr>
              <a:t>- </a:t>
            </a:r>
            <a:r>
              <a:rPr lang="ja-JP" altLang="en-US" sz="1800">
                <a:ln w="0"/>
                <a:latin typeface="Meiryo" panose="020B0604030504040204" pitchFamily="34" charset="-128"/>
                <a:ea typeface="Meiryo" panose="020B0604030504040204" pitchFamily="34" charset="-128"/>
              </a:rPr>
              <a:t>複数台の</a:t>
            </a:r>
            <a:r>
              <a:rPr lang="en-US" altLang="ja-JP" sz="1800" dirty="0">
                <a:ln w="0"/>
                <a:latin typeface="Meiryo" panose="020B0604030504040204" pitchFamily="34" charset="-128"/>
                <a:ea typeface="Meiryo" panose="020B0604030504040204" pitchFamily="34" charset="-128"/>
              </a:rPr>
              <a:t>VM</a:t>
            </a:r>
            <a:r>
              <a:rPr lang="ja-JP" altLang="en-US" sz="1800">
                <a:ln w="0"/>
                <a:latin typeface="Meiryo" panose="020B0604030504040204" pitchFamily="34" charset="-128"/>
                <a:ea typeface="Meiryo" panose="020B0604030504040204" pitchFamily="34" charset="-128"/>
              </a:rPr>
              <a:t>の管理方法</a:t>
            </a:r>
            <a:endParaRPr lang="en-US" altLang="ja-JP" sz="1800" dirty="0">
              <a:ln w="0"/>
              <a:latin typeface="Meiryo" panose="020B0604030504040204" pitchFamily="34" charset="-128"/>
              <a:ea typeface="Meiryo" panose="020B0604030504040204" pitchFamily="34" charset="-128"/>
            </a:endParaRPr>
          </a:p>
          <a:p>
            <a:pPr marL="0" indent="0">
              <a:buNone/>
            </a:pPr>
            <a:r>
              <a:rPr lang="ja-JP" altLang="en-US" sz="1800">
                <a:ln w="0"/>
                <a:latin typeface="Meiryo" panose="020B0604030504040204" pitchFamily="34" charset="-128"/>
                <a:ea typeface="Meiryo" panose="020B0604030504040204" pitchFamily="34" charset="-128"/>
              </a:rPr>
              <a:t>　　→</a:t>
            </a:r>
            <a:r>
              <a:rPr lang="en-US" altLang="ja-JP" sz="1800" dirty="0">
                <a:ln w="0"/>
                <a:latin typeface="Meiryo" panose="020B0604030504040204" pitchFamily="34" charset="-128"/>
                <a:ea typeface="Meiryo" panose="020B0604030504040204" pitchFamily="34" charset="-128"/>
              </a:rPr>
              <a:t> </a:t>
            </a:r>
            <a:r>
              <a:rPr lang="ja-JP" altLang="en-US" sz="1800">
                <a:ln w="0"/>
                <a:latin typeface="Meiryo" panose="020B0604030504040204" pitchFamily="34" charset="-128"/>
                <a:ea typeface="Meiryo" panose="020B0604030504040204" pitchFamily="34" charset="-128"/>
              </a:rPr>
              <a:t>管理用のサーバを作成し</a:t>
            </a:r>
            <a:r>
              <a:rPr lang="en-US" altLang="ja-JP" sz="1800" dirty="0">
                <a:ln w="0"/>
                <a:latin typeface="Meiryo" panose="020B0604030504040204" pitchFamily="34" charset="-128"/>
                <a:ea typeface="Meiryo" panose="020B0604030504040204" pitchFamily="34" charset="-128"/>
              </a:rPr>
              <a:t>, </a:t>
            </a:r>
            <a:r>
              <a:rPr lang="ja-JP" altLang="en-US" sz="1800">
                <a:ln w="0"/>
                <a:latin typeface="Meiryo" panose="020B0604030504040204" pitchFamily="34" charset="-128"/>
                <a:ea typeface="Meiryo" panose="020B0604030504040204" pitchFamily="34" charset="-128"/>
              </a:rPr>
              <a:t>全ての</a:t>
            </a:r>
            <a:r>
              <a:rPr lang="en-US" altLang="ja-JP" sz="1800" dirty="0">
                <a:ln w="0"/>
                <a:latin typeface="Meiryo" panose="020B0604030504040204" pitchFamily="34" charset="-128"/>
                <a:ea typeface="Meiryo" panose="020B0604030504040204" pitchFamily="34" charset="-128"/>
              </a:rPr>
              <a:t>VM</a:t>
            </a:r>
            <a:r>
              <a:rPr lang="ja-JP" altLang="en-US" sz="1800">
                <a:ln w="0"/>
                <a:latin typeface="Meiryo" panose="020B0604030504040204" pitchFamily="34" charset="-128"/>
                <a:ea typeface="Meiryo" panose="020B0604030504040204" pitchFamily="34" charset="-128"/>
              </a:rPr>
              <a:t>に接続できるようにする</a:t>
            </a:r>
            <a:endParaRPr lang="en-US" altLang="ja-JP" sz="1800" dirty="0">
              <a:ln w="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252955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FEC153AF-463D-5A46-A5FE-B56196E53201}"/>
              </a:ext>
            </a:extLst>
          </p:cNvPr>
          <p:cNvSpPr>
            <a:spLocks noGrp="1"/>
          </p:cNvSpPr>
          <p:nvPr>
            <p:ph type="title"/>
          </p:nvPr>
        </p:nvSpPr>
        <p:spPr>
          <a:xfrm>
            <a:off x="1115568" y="548640"/>
            <a:ext cx="10168128" cy="1179576"/>
          </a:xfrm>
        </p:spPr>
        <p:txBody>
          <a:bodyPr>
            <a:normAutofit/>
          </a:bodyPr>
          <a:lstStyle/>
          <a:p>
            <a:r>
              <a:rPr kumimoji="1" lang="ja-JP" altLang="en-US" sz="4000" b="1">
                <a:latin typeface="Meiryo" panose="020B0604030504040204" pitchFamily="34" charset="-128"/>
                <a:ea typeface="Meiryo" panose="020B0604030504040204" pitchFamily="34" charset="-128"/>
              </a:rPr>
              <a:t>チームの役割</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角丸四角形 3">
            <a:extLst>
              <a:ext uri="{FF2B5EF4-FFF2-40B4-BE49-F238E27FC236}">
                <a16:creationId xmlns:a16="http://schemas.microsoft.com/office/drawing/2014/main" id="{9C218985-646C-1F42-80EA-506AF77A9718}"/>
              </a:ext>
            </a:extLst>
          </p:cNvPr>
          <p:cNvSpPr/>
          <p:nvPr/>
        </p:nvSpPr>
        <p:spPr>
          <a:xfrm>
            <a:off x="1115568" y="2276857"/>
            <a:ext cx="8260907" cy="1768202"/>
          </a:xfrm>
          <a:prstGeom prst="roundRect">
            <a:avLst/>
          </a:prstGeom>
          <a:solidFill>
            <a:schemeClr val="accent4">
              <a:lumMod val="40000"/>
              <a:lumOff val="6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w="0"/>
              <a:solidFill>
                <a:schemeClr val="tx1"/>
              </a:solidFill>
              <a:effectLst>
                <a:outerShdw blurRad="38100" dist="19050" dir="2700000" algn="tl" rotWithShape="0">
                  <a:schemeClr val="dk1">
                    <a:alpha val="40000"/>
                  </a:schemeClr>
                </a:outerShdw>
              </a:effectLst>
            </a:endParaRPr>
          </a:p>
        </p:txBody>
      </p:sp>
      <p:sp>
        <p:nvSpPr>
          <p:cNvPr id="13" name="角丸四角形 12">
            <a:extLst>
              <a:ext uri="{FF2B5EF4-FFF2-40B4-BE49-F238E27FC236}">
                <a16:creationId xmlns:a16="http://schemas.microsoft.com/office/drawing/2014/main" id="{998B1C04-05D0-FB4A-A685-39F757F84567}"/>
              </a:ext>
            </a:extLst>
          </p:cNvPr>
          <p:cNvSpPr/>
          <p:nvPr/>
        </p:nvSpPr>
        <p:spPr>
          <a:xfrm>
            <a:off x="1115567" y="4303110"/>
            <a:ext cx="8260908" cy="1768202"/>
          </a:xfrm>
          <a:prstGeom prst="roundRect">
            <a:avLst/>
          </a:prstGeom>
          <a:solidFill>
            <a:schemeClr val="accent4">
              <a:lumMod val="40000"/>
              <a:lumOff val="6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コンテンツ プレースホルダー 2">
            <a:extLst>
              <a:ext uri="{FF2B5EF4-FFF2-40B4-BE49-F238E27FC236}">
                <a16:creationId xmlns:a16="http://schemas.microsoft.com/office/drawing/2014/main" id="{0212F54B-C2C3-984C-A049-3E3EDE578095}"/>
              </a:ext>
            </a:extLst>
          </p:cNvPr>
          <p:cNvSpPr>
            <a:spLocks noGrp="1"/>
          </p:cNvSpPr>
          <p:nvPr>
            <p:ph idx="1"/>
          </p:nvPr>
        </p:nvSpPr>
        <p:spPr>
          <a:xfrm>
            <a:off x="1115568" y="2362200"/>
            <a:ext cx="10168128" cy="3709113"/>
          </a:xfrm>
        </p:spPr>
        <p:txBody>
          <a:bodyPr>
            <a:normAutofit/>
          </a:bodyPr>
          <a:lstStyle/>
          <a:p>
            <a:pPr marL="0" indent="0">
              <a:buNone/>
            </a:pPr>
            <a:r>
              <a:rPr kumimoji="1" lang="ja-JP" altLang="en-US" sz="2000" b="1">
                <a:latin typeface="Meiryo" panose="020B0604030504040204" pitchFamily="34" charset="-128"/>
                <a:ea typeface="Meiryo" panose="020B0604030504040204" pitchFamily="34" charset="-128"/>
              </a:rPr>
              <a:t>・吉田</a:t>
            </a:r>
            <a:endParaRPr kumimoji="1" lang="en-US" altLang="ja-JP" sz="2000" b="1" dirty="0">
              <a:latin typeface="Meiryo" panose="020B0604030504040204" pitchFamily="34" charset="-128"/>
              <a:ea typeface="Meiryo" panose="020B0604030504040204" pitchFamily="34" charset="-128"/>
            </a:endParaRPr>
          </a:p>
          <a:p>
            <a:pPr marL="0" indent="0">
              <a:buNone/>
            </a:pPr>
            <a:r>
              <a:rPr lang="ja-JP" altLang="en-US" sz="2000" dirty="0">
                <a:latin typeface="Meiryo" panose="020B0604030504040204" pitchFamily="34" charset="-128"/>
                <a:ea typeface="Meiryo" panose="020B0604030504040204" pitchFamily="34" charset="-128"/>
              </a:rPr>
              <a:t>　</a:t>
            </a:r>
            <a:r>
              <a:rPr lang="en-US" altLang="ja-JP" sz="2000" dirty="0">
                <a:latin typeface="Meiryo" panose="020B0604030504040204" pitchFamily="34" charset="-128"/>
                <a:ea typeface="Meiryo" panose="020B0604030504040204" pitchFamily="34" charset="-128"/>
              </a:rPr>
              <a:t>- </a:t>
            </a:r>
            <a:r>
              <a:rPr lang="ja-JP" altLang="en-US" sz="2000">
                <a:latin typeface="Meiryo" panose="020B0604030504040204" pitchFamily="34" charset="-128"/>
                <a:ea typeface="Meiryo" panose="020B0604030504040204" pitchFamily="34" charset="-128"/>
              </a:rPr>
              <a:t>ネットワーク構築機能の実装　←　最優先</a:t>
            </a:r>
            <a:endParaRPr lang="en-US" altLang="ja-JP" sz="2000" dirty="0">
              <a:latin typeface="Meiryo" panose="020B0604030504040204" pitchFamily="34" charset="-128"/>
              <a:ea typeface="Meiryo" panose="020B0604030504040204" pitchFamily="34" charset="-128"/>
            </a:endParaRPr>
          </a:p>
          <a:p>
            <a:pPr marL="0" indent="0">
              <a:buNone/>
            </a:pPr>
            <a:r>
              <a:rPr lang="ja-JP" altLang="en-US" sz="2000" dirty="0">
                <a:latin typeface="Meiryo" panose="020B0604030504040204" pitchFamily="34" charset="-128"/>
                <a:ea typeface="Meiryo" panose="020B0604030504040204" pitchFamily="34" charset="-128"/>
              </a:rPr>
              <a:t>　</a:t>
            </a:r>
            <a:r>
              <a:rPr lang="en-US" altLang="ja-JP" sz="2000" dirty="0">
                <a:latin typeface="Meiryo" panose="020B0604030504040204" pitchFamily="34" charset="-128"/>
                <a:ea typeface="Meiryo" panose="020B0604030504040204" pitchFamily="34" charset="-128"/>
              </a:rPr>
              <a:t>- </a:t>
            </a:r>
            <a:r>
              <a:rPr lang="ja-JP" altLang="en-US" sz="2000">
                <a:latin typeface="Meiryo" panose="020B0604030504040204" pitchFamily="34" charset="-128"/>
                <a:ea typeface="Meiryo" panose="020B0604030504040204" pitchFamily="34" charset="-128"/>
              </a:rPr>
              <a:t>バックアップ・リストア機能の改善</a:t>
            </a:r>
            <a:endParaRPr lang="en-US" altLang="ja-JP" sz="2000" dirty="0">
              <a:latin typeface="Meiryo" panose="020B0604030504040204" pitchFamily="34" charset="-128"/>
              <a:ea typeface="Meiryo" panose="020B0604030504040204" pitchFamily="34" charset="-128"/>
            </a:endParaRPr>
          </a:p>
          <a:p>
            <a:pPr marL="0" indent="0">
              <a:buNone/>
            </a:pPr>
            <a:r>
              <a:rPr lang="ja-JP" altLang="en-US" sz="2000" dirty="0">
                <a:latin typeface="Meiryo" panose="020B0604030504040204" pitchFamily="34" charset="-128"/>
                <a:ea typeface="Meiryo" panose="020B0604030504040204" pitchFamily="34" charset="-128"/>
              </a:rPr>
              <a:t>　</a:t>
            </a:r>
            <a:r>
              <a:rPr lang="en-US" altLang="ja-JP" sz="2000" dirty="0">
                <a:latin typeface="Meiryo" panose="020B0604030504040204" pitchFamily="34" charset="-128"/>
                <a:ea typeface="Meiryo" panose="020B0604030504040204" pitchFamily="34" charset="-128"/>
              </a:rPr>
              <a:t>- </a:t>
            </a:r>
            <a:r>
              <a:rPr lang="ja-JP" altLang="en-US" sz="2000">
                <a:latin typeface="Meiryo" panose="020B0604030504040204" pitchFamily="34" charset="-128"/>
                <a:ea typeface="Meiryo" panose="020B0604030504040204" pitchFamily="34" charset="-128"/>
              </a:rPr>
              <a:t>機能検証</a:t>
            </a:r>
            <a:endParaRPr lang="en-US" altLang="ja-JP" sz="2000" dirty="0">
              <a:latin typeface="Meiryo" panose="020B0604030504040204" pitchFamily="34" charset="-128"/>
              <a:ea typeface="Meiryo" panose="020B0604030504040204" pitchFamily="34" charset="-128"/>
            </a:endParaRPr>
          </a:p>
          <a:p>
            <a:pPr marL="0" indent="0">
              <a:buNone/>
            </a:pPr>
            <a:endParaRPr kumimoji="1" lang="en-US" altLang="ja-JP" sz="2000" dirty="0">
              <a:latin typeface="Meiryo" panose="020B0604030504040204" pitchFamily="34" charset="-128"/>
              <a:ea typeface="Meiryo" panose="020B0604030504040204" pitchFamily="34" charset="-128"/>
            </a:endParaRPr>
          </a:p>
          <a:p>
            <a:pPr marL="0" indent="0">
              <a:buNone/>
            </a:pPr>
            <a:r>
              <a:rPr lang="ja-JP" altLang="en-US" sz="2000" b="1">
                <a:latin typeface="Meiryo" panose="020B0604030504040204" pitchFamily="34" charset="-128"/>
                <a:ea typeface="Meiryo" panose="020B0604030504040204" pitchFamily="34" charset="-128"/>
              </a:rPr>
              <a:t>・内輪</a:t>
            </a:r>
            <a:endParaRPr lang="en-US" altLang="ja-JP" sz="2000" b="1" dirty="0">
              <a:latin typeface="Meiryo" panose="020B0604030504040204" pitchFamily="34" charset="-128"/>
              <a:ea typeface="Meiryo" panose="020B0604030504040204" pitchFamily="34" charset="-128"/>
            </a:endParaRPr>
          </a:p>
          <a:p>
            <a:pPr marL="0" indent="0">
              <a:buNone/>
            </a:pPr>
            <a:r>
              <a:rPr lang="ja-JP" altLang="en-US" sz="2000" dirty="0">
                <a:latin typeface="Meiryo" panose="020B0604030504040204" pitchFamily="34" charset="-128"/>
                <a:ea typeface="Meiryo" panose="020B0604030504040204" pitchFamily="34" charset="-128"/>
              </a:rPr>
              <a:t>　</a:t>
            </a:r>
            <a:r>
              <a:rPr lang="en-US" altLang="ja-JP" sz="2000" dirty="0">
                <a:latin typeface="Meiryo" panose="020B0604030504040204" pitchFamily="34" charset="-128"/>
                <a:ea typeface="Meiryo" panose="020B0604030504040204" pitchFamily="34" charset="-128"/>
              </a:rPr>
              <a:t>- GUI</a:t>
            </a:r>
            <a:r>
              <a:rPr lang="ja-JP" altLang="en-US" sz="2000">
                <a:latin typeface="Meiryo" panose="020B0604030504040204" pitchFamily="34" charset="-128"/>
                <a:ea typeface="Meiryo" panose="020B0604030504040204" pitchFamily="34" charset="-128"/>
              </a:rPr>
              <a:t>の実装　←　最優先</a:t>
            </a:r>
            <a:endParaRPr lang="en-US" altLang="ja-JP" sz="2000" dirty="0">
              <a:latin typeface="Meiryo" panose="020B0604030504040204" pitchFamily="34" charset="-128"/>
              <a:ea typeface="Meiryo" panose="020B0604030504040204" pitchFamily="34" charset="-128"/>
            </a:endParaRPr>
          </a:p>
          <a:p>
            <a:pPr marL="0" indent="0">
              <a:buNone/>
            </a:pPr>
            <a:r>
              <a:rPr lang="ja-JP" altLang="en-US" sz="2000" dirty="0">
                <a:latin typeface="Meiryo" panose="020B0604030504040204" pitchFamily="34" charset="-128"/>
                <a:ea typeface="Meiryo" panose="020B0604030504040204" pitchFamily="34" charset="-128"/>
              </a:rPr>
              <a:t>　</a:t>
            </a:r>
            <a:r>
              <a:rPr lang="en-US" altLang="ja-JP" sz="2000" dirty="0">
                <a:latin typeface="Meiryo" panose="020B0604030504040204" pitchFamily="34" charset="-128"/>
                <a:ea typeface="Meiryo" panose="020B0604030504040204" pitchFamily="34" charset="-128"/>
              </a:rPr>
              <a:t>- </a:t>
            </a:r>
            <a:r>
              <a:rPr lang="ja-JP" altLang="en-US" sz="2000">
                <a:latin typeface="Meiryo" panose="020B0604030504040204" pitchFamily="34" charset="-128"/>
                <a:ea typeface="Meiryo" panose="020B0604030504040204" pitchFamily="34" charset="-128"/>
              </a:rPr>
              <a:t>機能検証</a:t>
            </a:r>
            <a:endParaRPr lang="en-US" altLang="ja-JP" sz="2000" dirty="0">
              <a:latin typeface="Meiryo" panose="020B0604030504040204" pitchFamily="34" charset="-128"/>
              <a:ea typeface="Meiryo" panose="020B0604030504040204" pitchFamily="34" charset="-128"/>
            </a:endParaRPr>
          </a:p>
          <a:p>
            <a:pPr marL="0" indent="0">
              <a:buNone/>
            </a:pPr>
            <a:r>
              <a:rPr lang="ja-JP" altLang="en-US" sz="2000" dirty="0">
                <a:latin typeface="Meiryo" panose="020B0604030504040204" pitchFamily="34" charset="-128"/>
                <a:ea typeface="Meiryo" panose="020B0604030504040204" pitchFamily="34" charset="-128"/>
              </a:rPr>
              <a:t>　</a:t>
            </a:r>
            <a:r>
              <a:rPr lang="en-US" altLang="ja-JP" sz="2000" dirty="0">
                <a:latin typeface="Meiryo" panose="020B0604030504040204" pitchFamily="34" charset="-128"/>
                <a:ea typeface="Meiryo" panose="020B0604030504040204" pitchFamily="34" charset="-128"/>
              </a:rPr>
              <a:t>- </a:t>
            </a:r>
            <a:r>
              <a:rPr lang="ja-JP" altLang="en-US" sz="2000">
                <a:latin typeface="Meiryo" panose="020B0604030504040204" pitchFamily="34" charset="-128"/>
                <a:ea typeface="Meiryo" panose="020B0604030504040204" pitchFamily="34" charset="-128"/>
              </a:rPr>
              <a:t>資料作成</a:t>
            </a:r>
            <a:endParaRPr kumimoji="1" lang="ja-JP" altLang="en-US" sz="200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3436644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FEC153AF-463D-5A46-A5FE-B56196E53201}"/>
              </a:ext>
            </a:extLst>
          </p:cNvPr>
          <p:cNvSpPr>
            <a:spLocks noGrp="1"/>
          </p:cNvSpPr>
          <p:nvPr>
            <p:ph type="title"/>
          </p:nvPr>
        </p:nvSpPr>
        <p:spPr>
          <a:xfrm>
            <a:off x="1115568" y="548640"/>
            <a:ext cx="10168128" cy="1179576"/>
          </a:xfrm>
        </p:spPr>
        <p:txBody>
          <a:bodyPr>
            <a:normAutofit/>
          </a:bodyPr>
          <a:lstStyle/>
          <a:p>
            <a:r>
              <a:rPr kumimoji="1" lang="ja-JP" altLang="en-US" sz="4000" b="1">
                <a:latin typeface="Meiryo" panose="020B0604030504040204" pitchFamily="34" charset="-128"/>
                <a:ea typeface="Meiryo" panose="020B0604030504040204" pitchFamily="34" charset="-128"/>
              </a:rPr>
              <a:t>今後の開発スケジュール</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6" name="表 5">
            <a:extLst>
              <a:ext uri="{FF2B5EF4-FFF2-40B4-BE49-F238E27FC236}">
                <a16:creationId xmlns:a16="http://schemas.microsoft.com/office/drawing/2014/main" id="{14F7DAA2-2A78-6643-95B9-5D31B73EDD5D}"/>
              </a:ext>
            </a:extLst>
          </p:cNvPr>
          <p:cNvGraphicFramePr>
            <a:graphicFrameLocks noGrp="1"/>
          </p:cNvGraphicFramePr>
          <p:nvPr>
            <p:extLst>
              <p:ext uri="{D42A27DB-BD31-4B8C-83A1-F6EECF244321}">
                <p14:modId xmlns:p14="http://schemas.microsoft.com/office/powerpoint/2010/main" val="3810364842"/>
              </p:ext>
            </p:extLst>
          </p:nvPr>
        </p:nvGraphicFramePr>
        <p:xfrm>
          <a:off x="626850" y="2276855"/>
          <a:ext cx="11095750" cy="3068034"/>
        </p:xfrm>
        <a:graphic>
          <a:graphicData uri="http://schemas.openxmlformats.org/drawingml/2006/table">
            <a:tbl>
              <a:tblPr/>
              <a:tblGrid>
                <a:gridCol w="2152075">
                  <a:extLst>
                    <a:ext uri="{9D8B030D-6E8A-4147-A177-3AD203B41FA5}">
                      <a16:colId xmlns:a16="http://schemas.microsoft.com/office/drawing/2014/main" val="4100305218"/>
                    </a:ext>
                  </a:extLst>
                </a:gridCol>
                <a:gridCol w="596245">
                  <a:extLst>
                    <a:ext uri="{9D8B030D-6E8A-4147-A177-3AD203B41FA5}">
                      <a16:colId xmlns:a16="http://schemas.microsoft.com/office/drawing/2014/main" val="2421719829"/>
                    </a:ext>
                  </a:extLst>
                </a:gridCol>
                <a:gridCol w="596245">
                  <a:extLst>
                    <a:ext uri="{9D8B030D-6E8A-4147-A177-3AD203B41FA5}">
                      <a16:colId xmlns:a16="http://schemas.microsoft.com/office/drawing/2014/main" val="3742389037"/>
                    </a:ext>
                  </a:extLst>
                </a:gridCol>
                <a:gridCol w="596245">
                  <a:extLst>
                    <a:ext uri="{9D8B030D-6E8A-4147-A177-3AD203B41FA5}">
                      <a16:colId xmlns:a16="http://schemas.microsoft.com/office/drawing/2014/main" val="828745203"/>
                    </a:ext>
                  </a:extLst>
                </a:gridCol>
                <a:gridCol w="596245">
                  <a:extLst>
                    <a:ext uri="{9D8B030D-6E8A-4147-A177-3AD203B41FA5}">
                      <a16:colId xmlns:a16="http://schemas.microsoft.com/office/drawing/2014/main" val="4196178919"/>
                    </a:ext>
                  </a:extLst>
                </a:gridCol>
                <a:gridCol w="596245">
                  <a:extLst>
                    <a:ext uri="{9D8B030D-6E8A-4147-A177-3AD203B41FA5}">
                      <a16:colId xmlns:a16="http://schemas.microsoft.com/office/drawing/2014/main" val="213792942"/>
                    </a:ext>
                  </a:extLst>
                </a:gridCol>
                <a:gridCol w="596245">
                  <a:extLst>
                    <a:ext uri="{9D8B030D-6E8A-4147-A177-3AD203B41FA5}">
                      <a16:colId xmlns:a16="http://schemas.microsoft.com/office/drawing/2014/main" val="163368613"/>
                    </a:ext>
                  </a:extLst>
                </a:gridCol>
                <a:gridCol w="596245">
                  <a:extLst>
                    <a:ext uri="{9D8B030D-6E8A-4147-A177-3AD203B41FA5}">
                      <a16:colId xmlns:a16="http://schemas.microsoft.com/office/drawing/2014/main" val="3557386157"/>
                    </a:ext>
                  </a:extLst>
                </a:gridCol>
                <a:gridCol w="596245">
                  <a:extLst>
                    <a:ext uri="{9D8B030D-6E8A-4147-A177-3AD203B41FA5}">
                      <a16:colId xmlns:a16="http://schemas.microsoft.com/office/drawing/2014/main" val="1403061124"/>
                    </a:ext>
                  </a:extLst>
                </a:gridCol>
                <a:gridCol w="596245">
                  <a:extLst>
                    <a:ext uri="{9D8B030D-6E8A-4147-A177-3AD203B41FA5}">
                      <a16:colId xmlns:a16="http://schemas.microsoft.com/office/drawing/2014/main" val="4074216921"/>
                    </a:ext>
                  </a:extLst>
                </a:gridCol>
                <a:gridCol w="596245">
                  <a:extLst>
                    <a:ext uri="{9D8B030D-6E8A-4147-A177-3AD203B41FA5}">
                      <a16:colId xmlns:a16="http://schemas.microsoft.com/office/drawing/2014/main" val="3493390545"/>
                    </a:ext>
                  </a:extLst>
                </a:gridCol>
                <a:gridCol w="596245">
                  <a:extLst>
                    <a:ext uri="{9D8B030D-6E8A-4147-A177-3AD203B41FA5}">
                      <a16:colId xmlns:a16="http://schemas.microsoft.com/office/drawing/2014/main" val="1843506026"/>
                    </a:ext>
                  </a:extLst>
                </a:gridCol>
                <a:gridCol w="596245">
                  <a:extLst>
                    <a:ext uri="{9D8B030D-6E8A-4147-A177-3AD203B41FA5}">
                      <a16:colId xmlns:a16="http://schemas.microsoft.com/office/drawing/2014/main" val="801696137"/>
                    </a:ext>
                  </a:extLst>
                </a:gridCol>
                <a:gridCol w="596245">
                  <a:extLst>
                    <a:ext uri="{9D8B030D-6E8A-4147-A177-3AD203B41FA5}">
                      <a16:colId xmlns:a16="http://schemas.microsoft.com/office/drawing/2014/main" val="2524815922"/>
                    </a:ext>
                  </a:extLst>
                </a:gridCol>
                <a:gridCol w="596245">
                  <a:extLst>
                    <a:ext uri="{9D8B030D-6E8A-4147-A177-3AD203B41FA5}">
                      <a16:colId xmlns:a16="http://schemas.microsoft.com/office/drawing/2014/main" val="1897034400"/>
                    </a:ext>
                  </a:extLst>
                </a:gridCol>
                <a:gridCol w="596245">
                  <a:extLst>
                    <a:ext uri="{9D8B030D-6E8A-4147-A177-3AD203B41FA5}">
                      <a16:colId xmlns:a16="http://schemas.microsoft.com/office/drawing/2014/main" val="1666494937"/>
                    </a:ext>
                  </a:extLst>
                </a:gridCol>
              </a:tblGrid>
              <a:tr h="511339">
                <a:tc>
                  <a:txBody>
                    <a:bodyPr/>
                    <a:lstStyle/>
                    <a:p>
                      <a:pPr algn="ctr" fontAlgn="ct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機能</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ja-JP" sz="1100" b="1" i="0" u="none" strike="noStrike">
                          <a:solidFill>
                            <a:srgbClr val="000000"/>
                          </a:solidFill>
                          <a:effectLst/>
                          <a:latin typeface="游ゴシック" panose="020B0400000000000000" pitchFamily="34" charset="-128"/>
                          <a:ea typeface="游ゴシック" panose="020B0400000000000000" pitchFamily="34" charset="-128"/>
                        </a:rPr>
                        <a:t>11</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月</a:t>
                      </a:r>
                      <a:r>
                        <a:rPr lang="en-US" altLang="ja-JP" sz="1100" b="1" i="0" u="none" strike="noStrike">
                          <a:solidFill>
                            <a:srgbClr val="000000"/>
                          </a:solidFill>
                          <a:effectLst/>
                          <a:latin typeface="游ゴシック" panose="020B0400000000000000" pitchFamily="34" charset="-128"/>
                          <a:ea typeface="游ゴシック" panose="020B0400000000000000" pitchFamily="34" charset="-128"/>
                        </a:rPr>
                        <a:t>1</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週</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ja-JP" sz="1100" b="1" i="0" u="none" strike="noStrike">
                          <a:solidFill>
                            <a:srgbClr val="000000"/>
                          </a:solidFill>
                          <a:effectLst/>
                          <a:latin typeface="游ゴシック" panose="020B0400000000000000" pitchFamily="34" charset="-128"/>
                          <a:ea typeface="游ゴシック" panose="020B0400000000000000" pitchFamily="34" charset="-128"/>
                        </a:rPr>
                        <a:t>11</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月</a:t>
                      </a:r>
                      <a:r>
                        <a:rPr lang="en-US" altLang="ja-JP" sz="1100" b="1" i="0" u="none" strike="noStrike">
                          <a:solidFill>
                            <a:srgbClr val="000000"/>
                          </a:solidFill>
                          <a:effectLst/>
                          <a:latin typeface="游ゴシック" panose="020B0400000000000000" pitchFamily="34" charset="-128"/>
                          <a:ea typeface="游ゴシック" panose="020B0400000000000000" pitchFamily="34" charset="-128"/>
                        </a:rPr>
                        <a:t>2</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週</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ja-JP" sz="1100" b="1" i="0" u="none" strike="noStrike">
                          <a:solidFill>
                            <a:srgbClr val="000000"/>
                          </a:solidFill>
                          <a:effectLst/>
                          <a:latin typeface="游ゴシック" panose="020B0400000000000000" pitchFamily="34" charset="-128"/>
                          <a:ea typeface="游ゴシック" panose="020B0400000000000000" pitchFamily="34" charset="-128"/>
                        </a:rPr>
                        <a:t>11</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月</a:t>
                      </a:r>
                      <a:r>
                        <a:rPr lang="en-US" altLang="ja-JP" sz="1100" b="1" i="0" u="none" strike="noStrike">
                          <a:solidFill>
                            <a:srgbClr val="000000"/>
                          </a:solidFill>
                          <a:effectLst/>
                          <a:latin typeface="游ゴシック" panose="020B0400000000000000" pitchFamily="34" charset="-128"/>
                          <a:ea typeface="游ゴシック" panose="020B0400000000000000" pitchFamily="34" charset="-128"/>
                        </a:rPr>
                        <a:t>3</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週</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ja-JP" sz="1100" b="1" i="0" u="none" strike="noStrike">
                          <a:solidFill>
                            <a:srgbClr val="000000"/>
                          </a:solidFill>
                          <a:effectLst/>
                          <a:latin typeface="游ゴシック" panose="020B0400000000000000" pitchFamily="34" charset="-128"/>
                          <a:ea typeface="游ゴシック" panose="020B0400000000000000" pitchFamily="34" charset="-128"/>
                        </a:rPr>
                        <a:t>11</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月</a:t>
                      </a:r>
                      <a:r>
                        <a:rPr lang="en-US" altLang="ja-JP" sz="1100" b="1" i="0" u="none" strike="noStrike">
                          <a:solidFill>
                            <a:srgbClr val="000000"/>
                          </a:solidFill>
                          <a:effectLst/>
                          <a:latin typeface="游ゴシック" panose="020B0400000000000000" pitchFamily="34" charset="-128"/>
                          <a:ea typeface="游ゴシック" panose="020B0400000000000000" pitchFamily="34" charset="-128"/>
                        </a:rPr>
                        <a:t>4</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週</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ja-JP" sz="1100" b="1" i="0" u="none" strike="noStrike">
                          <a:solidFill>
                            <a:srgbClr val="000000"/>
                          </a:solidFill>
                          <a:effectLst/>
                          <a:latin typeface="游ゴシック" panose="020B0400000000000000" pitchFamily="34" charset="-128"/>
                          <a:ea typeface="游ゴシック" panose="020B0400000000000000" pitchFamily="34" charset="-128"/>
                        </a:rPr>
                        <a:t>12</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月</a:t>
                      </a:r>
                      <a:r>
                        <a:rPr lang="en-US" altLang="ja-JP" sz="1100" b="1" i="0" u="none" strike="noStrike">
                          <a:solidFill>
                            <a:srgbClr val="000000"/>
                          </a:solidFill>
                          <a:effectLst/>
                          <a:latin typeface="游ゴシック" panose="020B0400000000000000" pitchFamily="34" charset="-128"/>
                          <a:ea typeface="游ゴシック" panose="020B0400000000000000" pitchFamily="34" charset="-128"/>
                        </a:rPr>
                        <a:t>1</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週</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ja-JP" sz="1100" b="1" i="0" u="none" strike="noStrike">
                          <a:solidFill>
                            <a:srgbClr val="000000"/>
                          </a:solidFill>
                          <a:effectLst/>
                          <a:latin typeface="游ゴシック" panose="020B0400000000000000" pitchFamily="34" charset="-128"/>
                          <a:ea typeface="游ゴシック" panose="020B0400000000000000" pitchFamily="34" charset="-128"/>
                        </a:rPr>
                        <a:t>12</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月</a:t>
                      </a:r>
                      <a:r>
                        <a:rPr lang="en-US" altLang="ja-JP" sz="1100" b="1" i="0" u="none" strike="noStrike">
                          <a:solidFill>
                            <a:srgbClr val="000000"/>
                          </a:solidFill>
                          <a:effectLst/>
                          <a:latin typeface="游ゴシック" panose="020B0400000000000000" pitchFamily="34" charset="-128"/>
                          <a:ea typeface="游ゴシック" panose="020B0400000000000000" pitchFamily="34" charset="-128"/>
                        </a:rPr>
                        <a:t>2</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週</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ja-JP" sz="1100" b="1" i="0" u="none" strike="noStrike">
                          <a:solidFill>
                            <a:srgbClr val="000000"/>
                          </a:solidFill>
                          <a:effectLst/>
                          <a:latin typeface="游ゴシック" panose="020B0400000000000000" pitchFamily="34" charset="-128"/>
                          <a:ea typeface="游ゴシック" panose="020B0400000000000000" pitchFamily="34" charset="-128"/>
                        </a:rPr>
                        <a:t>12</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月</a:t>
                      </a:r>
                      <a:r>
                        <a:rPr lang="en-US" altLang="ja-JP" sz="1100" b="1" i="0" u="none" strike="noStrike">
                          <a:solidFill>
                            <a:srgbClr val="000000"/>
                          </a:solidFill>
                          <a:effectLst/>
                          <a:latin typeface="游ゴシック" panose="020B0400000000000000" pitchFamily="34" charset="-128"/>
                          <a:ea typeface="游ゴシック" panose="020B0400000000000000" pitchFamily="34" charset="-128"/>
                        </a:rPr>
                        <a:t>3</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週</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ja-JP" sz="1100" b="1" i="0" u="none" strike="noStrike">
                          <a:solidFill>
                            <a:srgbClr val="000000"/>
                          </a:solidFill>
                          <a:effectLst/>
                          <a:latin typeface="游ゴシック" panose="020B0400000000000000" pitchFamily="34" charset="-128"/>
                          <a:ea typeface="游ゴシック" panose="020B0400000000000000" pitchFamily="34" charset="-128"/>
                        </a:rPr>
                        <a:t>12</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月</a:t>
                      </a:r>
                      <a:r>
                        <a:rPr lang="en-US" altLang="ja-JP" sz="1100" b="1" i="0" u="none" strike="noStrike">
                          <a:solidFill>
                            <a:srgbClr val="000000"/>
                          </a:solidFill>
                          <a:effectLst/>
                          <a:latin typeface="游ゴシック" panose="020B0400000000000000" pitchFamily="34" charset="-128"/>
                          <a:ea typeface="游ゴシック" panose="020B0400000000000000" pitchFamily="34" charset="-128"/>
                        </a:rPr>
                        <a:t>4</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週</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ja-JP" sz="1100" b="1" i="0" u="none" strike="noStrike">
                          <a:solidFill>
                            <a:srgbClr val="000000"/>
                          </a:solidFill>
                          <a:effectLst/>
                          <a:latin typeface="游ゴシック" panose="020B0400000000000000" pitchFamily="34" charset="-128"/>
                          <a:ea typeface="游ゴシック" panose="020B0400000000000000" pitchFamily="34" charset="-128"/>
                        </a:rPr>
                        <a:t>1</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月</a:t>
                      </a:r>
                      <a:r>
                        <a:rPr lang="en-US" altLang="ja-JP" sz="1100" b="1" i="0" u="none" strike="noStrike">
                          <a:solidFill>
                            <a:srgbClr val="000000"/>
                          </a:solidFill>
                          <a:effectLst/>
                          <a:latin typeface="游ゴシック" panose="020B0400000000000000" pitchFamily="34" charset="-128"/>
                          <a:ea typeface="游ゴシック" panose="020B0400000000000000" pitchFamily="34" charset="-128"/>
                        </a:rPr>
                        <a:t>1</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週</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ja-JP" sz="1100" b="1" i="0" u="none" strike="noStrike">
                          <a:solidFill>
                            <a:srgbClr val="000000"/>
                          </a:solidFill>
                          <a:effectLst/>
                          <a:latin typeface="游ゴシック" panose="020B0400000000000000" pitchFamily="34" charset="-128"/>
                          <a:ea typeface="游ゴシック" panose="020B0400000000000000" pitchFamily="34" charset="-128"/>
                        </a:rPr>
                        <a:t>1</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月</a:t>
                      </a:r>
                      <a:r>
                        <a:rPr lang="en-US" altLang="ja-JP" sz="1100" b="1" i="0" u="none" strike="noStrike">
                          <a:solidFill>
                            <a:srgbClr val="000000"/>
                          </a:solidFill>
                          <a:effectLst/>
                          <a:latin typeface="游ゴシック" panose="020B0400000000000000" pitchFamily="34" charset="-128"/>
                          <a:ea typeface="游ゴシック" panose="020B0400000000000000" pitchFamily="34" charset="-128"/>
                        </a:rPr>
                        <a:t>2</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週</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ja-JP" sz="1100" b="1" i="0" u="none" strike="noStrike">
                          <a:solidFill>
                            <a:srgbClr val="000000"/>
                          </a:solidFill>
                          <a:effectLst/>
                          <a:latin typeface="游ゴシック" panose="020B0400000000000000" pitchFamily="34" charset="-128"/>
                          <a:ea typeface="游ゴシック" panose="020B0400000000000000" pitchFamily="34" charset="-128"/>
                        </a:rPr>
                        <a:t>1</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月</a:t>
                      </a:r>
                      <a:r>
                        <a:rPr lang="en-US" altLang="ja-JP" sz="1100" b="1" i="0" u="none" strike="noStrike">
                          <a:solidFill>
                            <a:srgbClr val="000000"/>
                          </a:solidFill>
                          <a:effectLst/>
                          <a:latin typeface="游ゴシック" panose="020B0400000000000000" pitchFamily="34" charset="-128"/>
                          <a:ea typeface="游ゴシック" panose="020B0400000000000000" pitchFamily="34" charset="-128"/>
                        </a:rPr>
                        <a:t>3</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週</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ja-JP" sz="1100" b="1" i="0" u="none" strike="noStrike">
                          <a:solidFill>
                            <a:srgbClr val="000000"/>
                          </a:solidFill>
                          <a:effectLst/>
                          <a:latin typeface="游ゴシック" panose="020B0400000000000000" pitchFamily="34" charset="-128"/>
                          <a:ea typeface="游ゴシック" panose="020B0400000000000000" pitchFamily="34" charset="-128"/>
                        </a:rPr>
                        <a:t>1</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月</a:t>
                      </a:r>
                      <a:r>
                        <a:rPr lang="en-US" altLang="ja-JP" sz="1100" b="1" i="0" u="none" strike="noStrike">
                          <a:solidFill>
                            <a:srgbClr val="000000"/>
                          </a:solidFill>
                          <a:effectLst/>
                          <a:latin typeface="游ゴシック" panose="020B0400000000000000" pitchFamily="34" charset="-128"/>
                          <a:ea typeface="游ゴシック" panose="020B0400000000000000" pitchFamily="34" charset="-128"/>
                        </a:rPr>
                        <a:t>4</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週</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ja-JP" sz="1100" b="1" i="0" u="none" strike="noStrike">
                          <a:solidFill>
                            <a:srgbClr val="000000"/>
                          </a:solidFill>
                          <a:effectLst/>
                          <a:latin typeface="游ゴシック" panose="020B0400000000000000" pitchFamily="34" charset="-128"/>
                          <a:ea typeface="游ゴシック" panose="020B0400000000000000" pitchFamily="34" charset="-128"/>
                        </a:rPr>
                        <a:t>2</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月</a:t>
                      </a:r>
                      <a:r>
                        <a:rPr lang="en-US" altLang="ja-JP" sz="1100" b="1" i="0" u="none" strike="noStrike">
                          <a:solidFill>
                            <a:srgbClr val="000000"/>
                          </a:solidFill>
                          <a:effectLst/>
                          <a:latin typeface="游ゴシック" panose="020B0400000000000000" pitchFamily="34" charset="-128"/>
                          <a:ea typeface="游ゴシック" panose="020B0400000000000000" pitchFamily="34" charset="-128"/>
                        </a:rPr>
                        <a:t>1</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週</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ja-JP" sz="1100" b="1" i="0" u="none" strike="noStrike">
                          <a:solidFill>
                            <a:srgbClr val="000000"/>
                          </a:solidFill>
                          <a:effectLst/>
                          <a:latin typeface="游ゴシック" panose="020B0400000000000000" pitchFamily="34" charset="-128"/>
                          <a:ea typeface="游ゴシック" panose="020B0400000000000000" pitchFamily="34" charset="-128"/>
                        </a:rPr>
                        <a:t>2</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月</a:t>
                      </a:r>
                      <a:r>
                        <a:rPr lang="en-US" altLang="ja-JP" sz="1100" b="1" i="0" u="none" strike="noStrike">
                          <a:solidFill>
                            <a:srgbClr val="000000"/>
                          </a:solidFill>
                          <a:effectLst/>
                          <a:latin typeface="游ゴシック" panose="020B0400000000000000" pitchFamily="34" charset="-128"/>
                          <a:ea typeface="游ゴシック" panose="020B0400000000000000" pitchFamily="34" charset="-128"/>
                        </a:rPr>
                        <a:t>2</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週</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ja-JP" sz="1100" b="1" i="0" u="none" strike="noStrike">
                          <a:solidFill>
                            <a:srgbClr val="000000"/>
                          </a:solidFill>
                          <a:effectLst/>
                          <a:latin typeface="游ゴシック" panose="020B0400000000000000" pitchFamily="34" charset="-128"/>
                          <a:ea typeface="游ゴシック" panose="020B0400000000000000" pitchFamily="34" charset="-128"/>
                        </a:rPr>
                        <a:t>2</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月</a:t>
                      </a:r>
                      <a:r>
                        <a:rPr lang="en-US" altLang="ja-JP" sz="1100" b="1" i="0" u="none" strike="noStrike">
                          <a:solidFill>
                            <a:srgbClr val="000000"/>
                          </a:solidFill>
                          <a:effectLst/>
                          <a:latin typeface="游ゴシック" panose="020B0400000000000000" pitchFamily="34" charset="-128"/>
                          <a:ea typeface="游ゴシック" panose="020B0400000000000000" pitchFamily="34" charset="-128"/>
                        </a:rPr>
                        <a:t>3</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週</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2437128788"/>
                  </a:ext>
                </a:extLst>
              </a:tr>
              <a:tr h="511339">
                <a:tc>
                  <a:txBody>
                    <a:bodyPr/>
                    <a:lstStyle/>
                    <a:p>
                      <a:pPr algn="l" fontAlgn="ct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複数</a:t>
                      </a:r>
                      <a:r>
                        <a:rPr lang="en" sz="1100" b="1" i="0" u="none" strike="noStrike">
                          <a:solidFill>
                            <a:srgbClr val="000000"/>
                          </a:solidFill>
                          <a:effectLst/>
                          <a:latin typeface="游ゴシック" panose="020B0400000000000000" pitchFamily="34" charset="-128"/>
                          <a:ea typeface="游ゴシック" panose="020B0400000000000000" pitchFamily="34" charset="-128"/>
                        </a:rPr>
                        <a:t>VM</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ネットワーク構築機能</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4212025"/>
                  </a:ext>
                </a:extLst>
              </a:tr>
              <a:tr h="511339">
                <a:tc>
                  <a:txBody>
                    <a:bodyPr/>
                    <a:lstStyle/>
                    <a:p>
                      <a:pPr algn="l" fontAlgn="ctr"/>
                      <a:r>
                        <a:rPr lang="en" sz="1100" b="1" i="0" u="none" strike="noStrike">
                          <a:solidFill>
                            <a:srgbClr val="000000"/>
                          </a:solidFill>
                          <a:effectLst/>
                          <a:latin typeface="游ゴシック" panose="020B0400000000000000" pitchFamily="34" charset="-128"/>
                          <a:ea typeface="游ゴシック" panose="020B0400000000000000" pitchFamily="34" charset="-128"/>
                        </a:rPr>
                        <a:t>GUI</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の実装</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89430412"/>
                  </a:ext>
                </a:extLst>
              </a:tr>
              <a:tr h="511339">
                <a:tc>
                  <a:txBody>
                    <a:bodyPr/>
                    <a:lstStyle/>
                    <a:p>
                      <a:pPr algn="l" fontAlgn="ct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テスト</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3425774945"/>
                  </a:ext>
                </a:extLst>
              </a:tr>
              <a:tr h="511339">
                <a:tc>
                  <a:txBody>
                    <a:bodyPr/>
                    <a:lstStyle/>
                    <a:p>
                      <a:pPr algn="l" fontAlgn="ct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資料作成</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1462298602"/>
                  </a:ext>
                </a:extLst>
              </a:tr>
              <a:tr h="511339">
                <a:tc>
                  <a:txBody>
                    <a:bodyPr/>
                    <a:lstStyle/>
                    <a:p>
                      <a:pPr algn="l" fontAlgn="ct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最終確認</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3504913833"/>
                  </a:ext>
                </a:extLst>
              </a:tr>
            </a:tbl>
          </a:graphicData>
        </a:graphic>
      </p:graphicFrame>
    </p:spTree>
    <p:extLst>
      <p:ext uri="{BB962C8B-B14F-4D97-AF65-F5344CB8AC3E}">
        <p14:creationId xmlns:p14="http://schemas.microsoft.com/office/powerpoint/2010/main" val="271233435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196</TotalTime>
  <Words>767</Words>
  <Application>Microsoft Macintosh PowerPoint</Application>
  <PresentationFormat>ワイド画面</PresentationFormat>
  <Paragraphs>172</Paragraphs>
  <Slides>10</Slides>
  <Notes>2</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10</vt:i4>
      </vt:variant>
    </vt:vector>
  </HeadingPairs>
  <TitlesOfParts>
    <vt:vector size="16" baseType="lpstr">
      <vt:lpstr>Meiryo</vt:lpstr>
      <vt:lpstr>游ゴシック</vt:lpstr>
      <vt:lpstr>游ゴシック Light</vt:lpstr>
      <vt:lpstr>Arial</vt:lpstr>
      <vt:lpstr>Calibri</vt:lpstr>
      <vt:lpstr>Office テーマ</vt:lpstr>
      <vt:lpstr>中間報告</vt:lpstr>
      <vt:lpstr>テーマについて</vt:lpstr>
      <vt:lpstr>システムの構成図</vt:lpstr>
      <vt:lpstr>現在利用している技術</vt:lpstr>
      <vt:lpstr>システムのデモ</vt:lpstr>
      <vt:lpstr>実現できた機能</vt:lpstr>
      <vt:lpstr>現在の課題</vt:lpstr>
      <vt:lpstr>チームの役割</vt:lpstr>
      <vt:lpstr>今後の開発スケジュール</vt:lpstr>
      <vt:lpstr>参考文献</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中間報告</dc:title>
  <dc:creator>uchiwah925@gmail.com</dc:creator>
  <cp:lastModifiedBy>YOSHIDA HARUNOBU</cp:lastModifiedBy>
  <cp:revision>16</cp:revision>
  <dcterms:created xsi:type="dcterms:W3CDTF">2020-10-22T06:51:52Z</dcterms:created>
  <dcterms:modified xsi:type="dcterms:W3CDTF">2020-10-22T10:29:35Z</dcterms:modified>
</cp:coreProperties>
</file>