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19e781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919e781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919e781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919e781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구현 ( </a:t>
            </a:r>
            <a:r>
              <a:rPr lang="ko" sz="1500"/>
              <a:t>이미지 저장</a:t>
            </a:r>
            <a:r>
              <a:rPr lang="ko" sz="1500"/>
              <a:t> )</a:t>
            </a:r>
            <a:endParaRPr sz="1500"/>
          </a:p>
        </p:txBody>
      </p:sp>
      <p:sp>
        <p:nvSpPr>
          <p:cNvPr id="219" name="Google Shape;219;p22"/>
          <p:cNvSpPr txBox="1"/>
          <p:nvPr/>
        </p:nvSpPr>
        <p:spPr>
          <a:xfrm>
            <a:off x="3544525" y="2835050"/>
            <a:ext cx="48249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API 기능을 사용해서 명언 모음집을 가져오고 해당 명언은 JSON 형식으로 읽어와서 출력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불러온 메세지를 특정 영역안에 넣고 해당 영역 자체를 이미지로 저장할 수 있는 기능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이미지를 MySql에 BLOB 형식으로 저장해서 불러오는 것도 가능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825" y="797325"/>
            <a:ext cx="2704350" cy="182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725" y="797325"/>
            <a:ext cx="2731901" cy="3284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2448" t="0"/>
          <a:stretch/>
        </p:blipFill>
        <p:spPr>
          <a:xfrm>
            <a:off x="313800" y="1852000"/>
            <a:ext cx="8456752" cy="143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2666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805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846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0466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2101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4155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7420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4366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209615" y="2488913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505564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075889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419911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82200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914275" y="2803097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6630098" y="28031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907399" y="26489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로그인, like 기능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6787599" y="26489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이미지 저장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7334200" y="2935289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7337351" y="2784850"/>
            <a:ext cx="1253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전체적 디테일 수정</a:t>
            </a: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  <p:sp>
        <p:nvSpPr>
          <p:cNvPr id="195" name="Google Shape;195;p19"/>
          <p:cNvSpPr txBox="1"/>
          <p:nvPr/>
        </p:nvSpPr>
        <p:spPr>
          <a:xfrm>
            <a:off x="4278625" y="1203950"/>
            <a:ext cx="3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기본적인 UI의 형식을 맞추고 탭바 구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670551"/>
            <a:ext cx="2771524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백엔드(스프링), DB(MySql) 연동</a:t>
            </a:r>
            <a:endParaRPr sz="15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" y="919204"/>
            <a:ext cx="4925075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4" y="2843850"/>
            <a:ext cx="2277500" cy="19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/>
        </p:nvSpPr>
        <p:spPr>
          <a:xfrm>
            <a:off x="4198550" y="3172475"/>
            <a:ext cx="41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스프링과 Mysql 연동, CORs 설정, entity 기본 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구현 ( 로그인, like 기능 )</a:t>
            </a:r>
            <a:endParaRPr sz="1500"/>
          </a:p>
        </p:txBody>
      </p:sp>
      <p:pic>
        <p:nvPicPr>
          <p:cNvPr id="210" name="Google Shape;2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780675"/>
            <a:ext cx="1858850" cy="96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47" y="1856550"/>
            <a:ext cx="1858850" cy="2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500" y="852438"/>
            <a:ext cx="3883675" cy="8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1"/>
          <p:cNvSpPr txBox="1"/>
          <p:nvPr/>
        </p:nvSpPr>
        <p:spPr>
          <a:xfrm>
            <a:off x="3335875" y="2417225"/>
            <a:ext cx="543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회원가입과 추천 기능을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DB와의 연동,  스프링에서 컬럼끼리의 join 기능을 사용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