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176a48f19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176a48f19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176a48f1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176a48f1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176a48f1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176a48f1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176a48f19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176a48f19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4317207c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4317207c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7ce63dc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7ce63dc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6919e7814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6919e7814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/>
        </p:nvSpPr>
        <p:spPr>
          <a:xfrm>
            <a:off x="3296125" y="2287050"/>
            <a:ext cx="2648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First Flutter Project</a:t>
            </a:r>
            <a:endParaRPr sz="2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964150" y="729625"/>
            <a:ext cx="9207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134" name="Google Shape;134;p14"/>
          <p:cNvSpPr txBox="1"/>
          <p:nvPr/>
        </p:nvSpPr>
        <p:spPr>
          <a:xfrm>
            <a:off x="1130925" y="1797900"/>
            <a:ext cx="4949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프로젝트 주제 선정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요구사항 목록, 기획 및 설계, 개발 환경 설정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200525" y="188325"/>
            <a:ext cx="21096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프로젝트 주제 선정</a:t>
            </a:r>
            <a:endParaRPr sz="1500"/>
          </a:p>
        </p:txBody>
      </p:sp>
      <p:sp>
        <p:nvSpPr>
          <p:cNvPr id="140" name="Google Shape;140;p15"/>
          <p:cNvSpPr txBox="1"/>
          <p:nvPr/>
        </p:nvSpPr>
        <p:spPr>
          <a:xfrm>
            <a:off x="657450" y="682250"/>
            <a:ext cx="53082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프로젝트 명 : 오늘 하루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목적 : 개인의 개발 향상과 취업을 목적으로한 프로젝트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프로젝트 수행 장소 : 노트북만 있다면 어떤 장소든 무관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시작일 ~ 종료일 :  25-04-29  ~  25-06-21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단계별 일정 :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821925" y="2627675"/>
            <a:ext cx="43995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9주차-프로젝트 계획서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10주차-요구사항 목록, 기획 및 설계, 개발 환경 설정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11주차-기능 개발(레이아웃)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12주차-기능 개발(기본 기능)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13주차-기능 개발(세부 기능)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14주차-테스트 및 수정사항 반영, 배포 준비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15주차-최종 발표자료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200525" y="188325"/>
            <a:ext cx="21096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프로젝트 주제 선정</a:t>
            </a:r>
            <a:endParaRPr sz="1500"/>
          </a:p>
        </p:txBody>
      </p:sp>
      <p:sp>
        <p:nvSpPr>
          <p:cNvPr id="147" name="Google Shape;147;p16"/>
          <p:cNvSpPr txBox="1"/>
          <p:nvPr/>
        </p:nvSpPr>
        <p:spPr>
          <a:xfrm>
            <a:off x="657450" y="682250"/>
            <a:ext cx="4459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프로젝트 내용 : 명언 카드 앱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매일 랜덤으로 추천 명언을 알려주고 해당 명언이 마음에 들면 자신의 스타일 대로 메모장을 꾸며서 자신의 다이어리 같은 공간에 모아둘 수 있는 앱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꾸밀 수 있는 방법은 기본적으로 제시될 이모티콘이나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메모장의 형태를  제공, 또는 사용자의 로컬 사진 앱에서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사진을 가져와서 메모장에 적용할 수 있음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앱 사용자 : 남녀노소 불문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6000" y="1471988"/>
            <a:ext cx="1768150" cy="278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/>
        </p:nvSpPr>
        <p:spPr>
          <a:xfrm>
            <a:off x="6170400" y="936000"/>
            <a:ext cx="123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예상 앱 화면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00" y="1851988"/>
            <a:ext cx="8668801" cy="143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 txBox="1"/>
          <p:nvPr/>
        </p:nvSpPr>
        <p:spPr>
          <a:xfrm>
            <a:off x="4190400" y="1346400"/>
            <a:ext cx="83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플로 차트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 txBox="1"/>
          <p:nvPr>
            <p:ph type="title"/>
          </p:nvPr>
        </p:nvSpPr>
        <p:spPr>
          <a:xfrm>
            <a:off x="200525" y="188325"/>
            <a:ext cx="21096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프로젝트 주제 선정</a:t>
            </a:r>
            <a:endParaRPr sz="1500"/>
          </a:p>
        </p:txBody>
      </p:sp>
      <p:sp>
        <p:nvSpPr>
          <p:cNvPr id="157" name="Google Shape;157;p17"/>
          <p:cNvSpPr/>
          <p:nvPr/>
        </p:nvSpPr>
        <p:spPr>
          <a:xfrm>
            <a:off x="2904375" y="2402700"/>
            <a:ext cx="7041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3608475" y="2549250"/>
            <a:ext cx="7041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2970444" y="2247690"/>
            <a:ext cx="60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개발 계획 구성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5133975" y="2657550"/>
            <a:ext cx="7041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4339350" y="2549250"/>
            <a:ext cx="7947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3665829" y="2394261"/>
            <a:ext cx="60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개발 계획 구성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4360472" y="2394250"/>
            <a:ext cx="912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프론트(플루터) 기본 틀 구성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5135600" y="2500871"/>
            <a:ext cx="1012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벡엔드(스프링), DB(MySql) 연동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2429364" y="3172114"/>
            <a:ext cx="77100" cy="7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1999689" y="3172114"/>
            <a:ext cx="77100" cy="7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2343711" y="3071861"/>
            <a:ext cx="312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sz="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1906000" y="3071861"/>
            <a:ext cx="312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sz="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200525" y="188325"/>
            <a:ext cx="34383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요구사항 목록, 기획 및 설계, 개발 환경 설정</a:t>
            </a:r>
            <a:endParaRPr sz="1500"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00" y="1123450"/>
            <a:ext cx="8561800" cy="152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 txBox="1"/>
          <p:nvPr/>
        </p:nvSpPr>
        <p:spPr>
          <a:xfrm>
            <a:off x="3911550" y="669175"/>
            <a:ext cx="132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요구사항 정의서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3805050" y="2903800"/>
            <a:ext cx="153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개발 환경 기초 세팅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1578750" y="3467850"/>
            <a:ext cx="59865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개발 인원 :: 1명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개발 툴 :: Android Studio, intellijei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개발 언어 :: 프론트 - 플러터(다트 언어),  벡엔드 - 스프링(자바)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사용할 DB :: MySql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사용되는 기술 :: DB와의 데이터 교류,  UI 디자인, 이미지 저장/다운, 컴포넌트 변환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8344250" y="1220181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8344250" y="2340656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8344250" y="2032856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8344250" y="1803553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8344250" y="1661796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8344250" y="1510329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title"/>
          </p:nvPr>
        </p:nvSpPr>
        <p:spPr>
          <a:xfrm>
            <a:off x="200525" y="188325"/>
            <a:ext cx="34383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프론트(플러터) 기본 틀 구성</a:t>
            </a:r>
            <a:endParaRPr sz="1500"/>
          </a:p>
        </p:txBody>
      </p:sp>
      <p:sp>
        <p:nvSpPr>
          <p:cNvPr id="189" name="Google Shape;189;p19"/>
          <p:cNvSpPr txBox="1"/>
          <p:nvPr/>
        </p:nvSpPr>
        <p:spPr>
          <a:xfrm>
            <a:off x="4278625" y="1203950"/>
            <a:ext cx="3712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기본적인 UI의 형식을 맞추고 탭바 구분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300" y="670551"/>
            <a:ext cx="2771524" cy="40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type="title"/>
          </p:nvPr>
        </p:nvSpPr>
        <p:spPr>
          <a:xfrm>
            <a:off x="200525" y="188325"/>
            <a:ext cx="34383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백엔드(스프링), DB(MySql) 연동</a:t>
            </a:r>
            <a:endParaRPr sz="1500"/>
          </a:p>
        </p:txBody>
      </p:sp>
      <p:pic>
        <p:nvPicPr>
          <p:cNvPr id="196" name="Google Shape;1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325" y="919204"/>
            <a:ext cx="4925075" cy="170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324" y="2843850"/>
            <a:ext cx="2277500" cy="199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 txBox="1"/>
          <p:nvPr/>
        </p:nvSpPr>
        <p:spPr>
          <a:xfrm>
            <a:off x="4198550" y="3172475"/>
            <a:ext cx="414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스프링과 Mysql 연동, CORs 설정, entity 기본 설계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