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Nuni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regular.fntdata"/><Relationship Id="rId14" Type="http://schemas.openxmlformats.org/officeDocument/2006/relationships/slide" Target="slides/slide9.xml"/><Relationship Id="rId17" Type="http://schemas.openxmlformats.org/officeDocument/2006/relationships/font" Target="fonts/Nunito-italic.fntdata"/><Relationship Id="rId16" Type="http://schemas.openxmlformats.org/officeDocument/2006/relationships/font" Target="fonts/Nuni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Nuni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5176a48f19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5176a48f19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5176a48f19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5176a48f19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5176a48f19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5176a48f19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5176a48f19_0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5176a48f19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54317207c1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54317207c1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57ce63dcf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357ce63dcf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6919e7814a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36919e7814a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6919e7814a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36919e7814a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/>
        </p:nvSpPr>
        <p:spPr>
          <a:xfrm>
            <a:off x="3296125" y="2287050"/>
            <a:ext cx="26484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First Flutter Project</a:t>
            </a:r>
            <a:endParaRPr sz="25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4"/>
          <p:cNvSpPr txBox="1"/>
          <p:nvPr>
            <p:ph type="title"/>
          </p:nvPr>
        </p:nvSpPr>
        <p:spPr>
          <a:xfrm>
            <a:off x="964150" y="729625"/>
            <a:ext cx="920700" cy="57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목차</a:t>
            </a:r>
            <a:endParaRPr/>
          </a:p>
        </p:txBody>
      </p:sp>
      <p:sp>
        <p:nvSpPr>
          <p:cNvPr id="134" name="Google Shape;134;p14"/>
          <p:cNvSpPr txBox="1"/>
          <p:nvPr/>
        </p:nvSpPr>
        <p:spPr>
          <a:xfrm>
            <a:off x="1130925" y="1797900"/>
            <a:ext cx="49491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-"/>
            </a:pPr>
            <a:r>
              <a:rPr lang="ko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프로젝트 주제 선정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-"/>
            </a:pPr>
            <a:r>
              <a:rPr lang="ko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요구사항 목록, 기획 및 설계, 개발 환경 설정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5"/>
          <p:cNvSpPr txBox="1"/>
          <p:nvPr>
            <p:ph type="title"/>
          </p:nvPr>
        </p:nvSpPr>
        <p:spPr>
          <a:xfrm>
            <a:off x="200525" y="188325"/>
            <a:ext cx="2109600" cy="3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/>
              <a:t>프로젝트 주제 선정</a:t>
            </a:r>
            <a:endParaRPr sz="1500"/>
          </a:p>
        </p:txBody>
      </p:sp>
      <p:sp>
        <p:nvSpPr>
          <p:cNvPr id="140" name="Google Shape;140;p15"/>
          <p:cNvSpPr txBox="1"/>
          <p:nvPr/>
        </p:nvSpPr>
        <p:spPr>
          <a:xfrm>
            <a:off x="657450" y="682250"/>
            <a:ext cx="5308200" cy="19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프로젝트 명 : 오늘 하루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목적 : 개인의 개발 향상과 취업을 목적으로한 프로젝트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프로젝트 수행 장소 : 노트북만 있다면 어떤 장소든 무관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시작일 ~ 종료일 :  25-04-29  ~  25-06-21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단계별 일정 : 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15"/>
          <p:cNvSpPr txBox="1"/>
          <p:nvPr/>
        </p:nvSpPr>
        <p:spPr>
          <a:xfrm>
            <a:off x="821925" y="2627675"/>
            <a:ext cx="4399500" cy="21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9주차-프로젝트 계획서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10주차-요구사항 목록, 기획 및 설계, 개발 환경 설정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11주차-기능 개발(레이아웃)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12주차-기능 개발(기본 기능)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13주차-기능 개발(세부 기능)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14주차-테스트 및 수정사항 반영, 배포 준비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15주차-최종 발표자료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200525" y="188325"/>
            <a:ext cx="2109600" cy="3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/>
              <a:t>프로젝트 주제 선정</a:t>
            </a:r>
            <a:endParaRPr sz="1500"/>
          </a:p>
        </p:txBody>
      </p:sp>
      <p:sp>
        <p:nvSpPr>
          <p:cNvPr id="147" name="Google Shape;147;p16"/>
          <p:cNvSpPr txBox="1"/>
          <p:nvPr/>
        </p:nvSpPr>
        <p:spPr>
          <a:xfrm>
            <a:off x="657450" y="682250"/>
            <a:ext cx="44598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프로젝트 내용 : 명언 카드 앱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매일 랜덤으로 추천 명언을 알려주고 해당 명언이 마음에 들면 자신의 스타일 대로 메모장을 꾸며서 자신의 다이어리 같은 공간에 모아둘 수 있는 앱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꾸밀 수 있는 방법은 기본적으로 제시될 이모티콘이나 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메모장의 형태를  제공, 또는 사용자의 로컬 사진 앱에서 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사진을 가져와서 메모장에 적용할 수 있음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앱 사용자 : 남녀노소 불문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8" name="Google Shape;14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56000" y="1471988"/>
            <a:ext cx="1768150" cy="2789925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6"/>
          <p:cNvSpPr txBox="1"/>
          <p:nvPr/>
        </p:nvSpPr>
        <p:spPr>
          <a:xfrm>
            <a:off x="6170400" y="936000"/>
            <a:ext cx="1238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예상 앱 화면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600" y="1851988"/>
            <a:ext cx="8668801" cy="143952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7"/>
          <p:cNvSpPr txBox="1"/>
          <p:nvPr/>
        </p:nvSpPr>
        <p:spPr>
          <a:xfrm>
            <a:off x="4190400" y="1346400"/>
            <a:ext cx="835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플로 차트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17"/>
          <p:cNvSpPr txBox="1"/>
          <p:nvPr>
            <p:ph type="title"/>
          </p:nvPr>
        </p:nvSpPr>
        <p:spPr>
          <a:xfrm>
            <a:off x="200525" y="188325"/>
            <a:ext cx="2109600" cy="3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/>
              <a:t>프로젝트 주제 선정</a:t>
            </a:r>
            <a:endParaRPr sz="1500"/>
          </a:p>
        </p:txBody>
      </p:sp>
      <p:sp>
        <p:nvSpPr>
          <p:cNvPr id="157" name="Google Shape;157;p17"/>
          <p:cNvSpPr/>
          <p:nvPr/>
        </p:nvSpPr>
        <p:spPr>
          <a:xfrm>
            <a:off x="2904375" y="2402700"/>
            <a:ext cx="704100" cy="450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17"/>
          <p:cNvSpPr/>
          <p:nvPr/>
        </p:nvSpPr>
        <p:spPr>
          <a:xfrm>
            <a:off x="3608475" y="2549250"/>
            <a:ext cx="704100" cy="450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17"/>
          <p:cNvSpPr txBox="1"/>
          <p:nvPr/>
        </p:nvSpPr>
        <p:spPr>
          <a:xfrm>
            <a:off x="2970444" y="2247690"/>
            <a:ext cx="6084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>
                <a:solidFill>
                  <a:schemeClr val="dk2"/>
                </a:solidFill>
                <a:highlight>
                  <a:schemeClr val="dk1"/>
                </a:highlight>
                <a:latin typeface="Calibri"/>
                <a:ea typeface="Calibri"/>
                <a:cs typeface="Calibri"/>
                <a:sym typeface="Calibri"/>
              </a:rPr>
              <a:t>개발 계획 구성</a:t>
            </a:r>
            <a:endParaRPr sz="500">
              <a:solidFill>
                <a:schemeClr val="dk2"/>
              </a:solidFill>
              <a:highlight>
                <a:schemeClr val="dk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17"/>
          <p:cNvSpPr/>
          <p:nvPr/>
        </p:nvSpPr>
        <p:spPr>
          <a:xfrm>
            <a:off x="5133975" y="2657550"/>
            <a:ext cx="704100" cy="450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17"/>
          <p:cNvSpPr/>
          <p:nvPr/>
        </p:nvSpPr>
        <p:spPr>
          <a:xfrm>
            <a:off x="4339350" y="2549250"/>
            <a:ext cx="794700" cy="450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17"/>
          <p:cNvSpPr txBox="1"/>
          <p:nvPr/>
        </p:nvSpPr>
        <p:spPr>
          <a:xfrm>
            <a:off x="3665829" y="2394261"/>
            <a:ext cx="6084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>
                <a:solidFill>
                  <a:schemeClr val="dk2"/>
                </a:solidFill>
                <a:highlight>
                  <a:schemeClr val="dk1"/>
                </a:highlight>
                <a:latin typeface="Calibri"/>
                <a:ea typeface="Calibri"/>
                <a:cs typeface="Calibri"/>
                <a:sym typeface="Calibri"/>
              </a:rPr>
              <a:t>개발 계획 구성</a:t>
            </a:r>
            <a:endParaRPr sz="500">
              <a:solidFill>
                <a:schemeClr val="dk2"/>
              </a:solidFill>
              <a:highlight>
                <a:schemeClr val="dk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7"/>
          <p:cNvSpPr txBox="1"/>
          <p:nvPr/>
        </p:nvSpPr>
        <p:spPr>
          <a:xfrm>
            <a:off x="4360472" y="2394250"/>
            <a:ext cx="9126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>
                <a:solidFill>
                  <a:schemeClr val="dk2"/>
                </a:solidFill>
                <a:highlight>
                  <a:schemeClr val="dk1"/>
                </a:highlight>
                <a:latin typeface="Calibri"/>
                <a:ea typeface="Calibri"/>
                <a:cs typeface="Calibri"/>
                <a:sym typeface="Calibri"/>
              </a:rPr>
              <a:t>프론트(플루터) 기본 틀 구성</a:t>
            </a:r>
            <a:endParaRPr sz="500">
              <a:solidFill>
                <a:schemeClr val="dk2"/>
              </a:solidFill>
              <a:highlight>
                <a:schemeClr val="dk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17"/>
          <p:cNvSpPr txBox="1"/>
          <p:nvPr/>
        </p:nvSpPr>
        <p:spPr>
          <a:xfrm>
            <a:off x="5133415" y="2488913"/>
            <a:ext cx="10122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>
                <a:solidFill>
                  <a:schemeClr val="dk2"/>
                </a:solidFill>
                <a:highlight>
                  <a:schemeClr val="dk1"/>
                </a:highlight>
                <a:latin typeface="Calibri"/>
                <a:ea typeface="Calibri"/>
                <a:cs typeface="Calibri"/>
                <a:sym typeface="Calibri"/>
              </a:rPr>
              <a:t>벡엔드(스프링), DB(MySql) 연동</a:t>
            </a:r>
            <a:endParaRPr sz="500">
              <a:solidFill>
                <a:schemeClr val="dk2"/>
              </a:solidFill>
              <a:highlight>
                <a:schemeClr val="dk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17"/>
          <p:cNvSpPr/>
          <p:nvPr/>
        </p:nvSpPr>
        <p:spPr>
          <a:xfrm>
            <a:off x="2429364" y="3172114"/>
            <a:ext cx="77100" cy="77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17"/>
          <p:cNvSpPr/>
          <p:nvPr/>
        </p:nvSpPr>
        <p:spPr>
          <a:xfrm>
            <a:off x="1999689" y="3172114"/>
            <a:ext cx="77100" cy="77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17"/>
          <p:cNvSpPr txBox="1"/>
          <p:nvPr/>
        </p:nvSpPr>
        <p:spPr>
          <a:xfrm>
            <a:off x="2343711" y="3071861"/>
            <a:ext cx="312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24</a:t>
            </a:r>
            <a:endParaRPr sz="6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17"/>
          <p:cNvSpPr txBox="1"/>
          <p:nvPr/>
        </p:nvSpPr>
        <p:spPr>
          <a:xfrm>
            <a:off x="1906000" y="3071861"/>
            <a:ext cx="312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24</a:t>
            </a:r>
            <a:endParaRPr sz="6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17"/>
          <p:cNvSpPr/>
          <p:nvPr/>
        </p:nvSpPr>
        <p:spPr>
          <a:xfrm>
            <a:off x="5838075" y="2803097"/>
            <a:ext cx="704100" cy="450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17"/>
          <p:cNvSpPr txBox="1"/>
          <p:nvPr/>
        </p:nvSpPr>
        <p:spPr>
          <a:xfrm>
            <a:off x="5831199" y="2648975"/>
            <a:ext cx="10803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>
                <a:solidFill>
                  <a:schemeClr val="dk2"/>
                </a:solidFill>
                <a:highlight>
                  <a:schemeClr val="dk1"/>
                </a:highlight>
                <a:latin typeface="Calibri"/>
                <a:ea typeface="Calibri"/>
                <a:cs typeface="Calibri"/>
                <a:sym typeface="Calibri"/>
              </a:rPr>
              <a:t>세부기능 구현( 로그인, like 기능 )</a:t>
            </a:r>
            <a:endParaRPr sz="500">
              <a:solidFill>
                <a:schemeClr val="dk2"/>
              </a:solidFill>
              <a:highlight>
                <a:schemeClr val="dk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8"/>
          <p:cNvSpPr txBox="1"/>
          <p:nvPr>
            <p:ph type="title"/>
          </p:nvPr>
        </p:nvSpPr>
        <p:spPr>
          <a:xfrm>
            <a:off x="200525" y="188325"/>
            <a:ext cx="3438300" cy="3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/>
              <a:t>요구사항 목록, 기획 및 설계, 개발 환경 설정</a:t>
            </a:r>
            <a:endParaRPr sz="1500"/>
          </a:p>
        </p:txBody>
      </p:sp>
      <p:pic>
        <p:nvPicPr>
          <p:cNvPr id="176" name="Google Shape;17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1100" y="1123450"/>
            <a:ext cx="8561800" cy="152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18"/>
          <p:cNvSpPr txBox="1"/>
          <p:nvPr/>
        </p:nvSpPr>
        <p:spPr>
          <a:xfrm>
            <a:off x="3911550" y="669175"/>
            <a:ext cx="1320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요구사항 정의서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18"/>
          <p:cNvSpPr txBox="1"/>
          <p:nvPr/>
        </p:nvSpPr>
        <p:spPr>
          <a:xfrm>
            <a:off x="3805050" y="2903800"/>
            <a:ext cx="1533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개발 환경 기초 세팅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18"/>
          <p:cNvSpPr txBox="1"/>
          <p:nvPr/>
        </p:nvSpPr>
        <p:spPr>
          <a:xfrm>
            <a:off x="1578750" y="3467850"/>
            <a:ext cx="5986500" cy="13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개발 인원 :: 1명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개발 툴 :: Android Studio, intellijei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개발 언어 :: 프론트 - 플러터(다트 언어),  벡엔드 - 스프링(자바)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사용할 DB :: MySql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사용되는 기술 :: DB와의 데이터 교류,  UI 디자인, 이미지 저장/다운, 컴포넌트 변환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18"/>
          <p:cNvSpPr txBox="1"/>
          <p:nvPr/>
        </p:nvSpPr>
        <p:spPr>
          <a:xfrm>
            <a:off x="8344250" y="1220181"/>
            <a:ext cx="555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나(본인)</a:t>
            </a:r>
            <a:endParaRPr sz="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18"/>
          <p:cNvSpPr txBox="1"/>
          <p:nvPr/>
        </p:nvSpPr>
        <p:spPr>
          <a:xfrm>
            <a:off x="8344250" y="2340656"/>
            <a:ext cx="555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나(본인)</a:t>
            </a:r>
            <a:endParaRPr sz="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18"/>
          <p:cNvSpPr txBox="1"/>
          <p:nvPr/>
        </p:nvSpPr>
        <p:spPr>
          <a:xfrm>
            <a:off x="8344250" y="2032856"/>
            <a:ext cx="555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나(본인)</a:t>
            </a:r>
            <a:endParaRPr sz="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18"/>
          <p:cNvSpPr txBox="1"/>
          <p:nvPr/>
        </p:nvSpPr>
        <p:spPr>
          <a:xfrm>
            <a:off x="8344250" y="1803553"/>
            <a:ext cx="555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나(본인)</a:t>
            </a:r>
            <a:endParaRPr sz="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8"/>
          <p:cNvSpPr txBox="1"/>
          <p:nvPr/>
        </p:nvSpPr>
        <p:spPr>
          <a:xfrm>
            <a:off x="8344250" y="1661796"/>
            <a:ext cx="555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나(본인)</a:t>
            </a:r>
            <a:endParaRPr sz="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8"/>
          <p:cNvSpPr txBox="1"/>
          <p:nvPr/>
        </p:nvSpPr>
        <p:spPr>
          <a:xfrm>
            <a:off x="8344250" y="1510329"/>
            <a:ext cx="555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나(본인)</a:t>
            </a:r>
            <a:endParaRPr sz="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9"/>
          <p:cNvSpPr txBox="1"/>
          <p:nvPr>
            <p:ph type="title"/>
          </p:nvPr>
        </p:nvSpPr>
        <p:spPr>
          <a:xfrm>
            <a:off x="200525" y="188325"/>
            <a:ext cx="3438300" cy="3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/>
              <a:t>프론트(플러터) 기본 틀 구성</a:t>
            </a:r>
            <a:endParaRPr sz="1500"/>
          </a:p>
        </p:txBody>
      </p:sp>
      <p:sp>
        <p:nvSpPr>
          <p:cNvPr id="191" name="Google Shape;191;p19"/>
          <p:cNvSpPr txBox="1"/>
          <p:nvPr/>
        </p:nvSpPr>
        <p:spPr>
          <a:xfrm>
            <a:off x="4278625" y="1203950"/>
            <a:ext cx="3712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기본적인 UI의 형식을 맞추고 탭바 구</a:t>
            </a:r>
            <a:r>
              <a:rPr lang="ko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분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2" name="Google Shape;19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300" y="670551"/>
            <a:ext cx="2771524" cy="406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0"/>
          <p:cNvSpPr txBox="1"/>
          <p:nvPr>
            <p:ph type="title"/>
          </p:nvPr>
        </p:nvSpPr>
        <p:spPr>
          <a:xfrm>
            <a:off x="200525" y="188325"/>
            <a:ext cx="3438300" cy="3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/>
              <a:t>백엔드(스프링), DB(MySql) 연동</a:t>
            </a:r>
            <a:endParaRPr sz="1500"/>
          </a:p>
        </p:txBody>
      </p:sp>
      <p:pic>
        <p:nvPicPr>
          <p:cNvPr id="198" name="Google Shape;19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0325" y="919204"/>
            <a:ext cx="4925075" cy="170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7324" y="2843850"/>
            <a:ext cx="2277500" cy="199485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0"/>
          <p:cNvSpPr txBox="1"/>
          <p:nvPr/>
        </p:nvSpPr>
        <p:spPr>
          <a:xfrm>
            <a:off x="4198550" y="3172475"/>
            <a:ext cx="4147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스프링과 Mysql 연동, CORs 설정, entity 기본 설계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1"/>
          <p:cNvSpPr txBox="1"/>
          <p:nvPr>
            <p:ph type="title"/>
          </p:nvPr>
        </p:nvSpPr>
        <p:spPr>
          <a:xfrm>
            <a:off x="200525" y="188325"/>
            <a:ext cx="3438300" cy="3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/>
              <a:t>세부기능 구현 ( 로그인, like 기능 )</a:t>
            </a:r>
            <a:endParaRPr sz="1500"/>
          </a:p>
        </p:txBody>
      </p:sp>
      <p:pic>
        <p:nvPicPr>
          <p:cNvPr id="206" name="Google Shape;20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5350" y="780675"/>
            <a:ext cx="1858850" cy="96456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5347" y="1856550"/>
            <a:ext cx="1858850" cy="2924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96500" y="852438"/>
            <a:ext cx="3883675" cy="82105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21"/>
          <p:cNvSpPr txBox="1"/>
          <p:nvPr/>
        </p:nvSpPr>
        <p:spPr>
          <a:xfrm>
            <a:off x="3335875" y="2417225"/>
            <a:ext cx="54360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회원가입과 추천 기능을 추가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DB와의 연동,  스프링에서 컬럼끼리의 join 기능을 사용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