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176a48f1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176a48f1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176a48f1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176a48f1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176a48f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176a48f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176a48f1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176a48f1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4317207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4317207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3296125" y="2287050"/>
            <a:ext cx="264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First Flutter Project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964150" y="729625"/>
            <a:ext cx="9207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1130925" y="1797900"/>
            <a:ext cx="4949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주제 선정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요구사항 목록, 기획 및 설계, 개발 환경 설정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40" name="Google Shape;140;p15"/>
          <p:cNvSpPr txBox="1"/>
          <p:nvPr/>
        </p:nvSpPr>
        <p:spPr>
          <a:xfrm>
            <a:off x="657450" y="682250"/>
            <a:ext cx="53082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명 : 오늘 하루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목적 : 개인의 개발 향상과 </a:t>
            </a: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국민의 </a:t>
            </a: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취업을 목적으로한 프로젝트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수행 장소 : 노트북만 있다면 어떤 장소든 무관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시작일 ~ 종료일 :  25-04-29  ~  25-06-21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단계별 일정 :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821925" y="2627675"/>
            <a:ext cx="4399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9주차-프로젝트 계획서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10주차-요구사항 목록, 기획 및 설계, 개발 환경 설정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11주차-기능 개발(레이아웃)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12주차-기능 개발(기본 기능)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13주차-기능 개발(세부 기능)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14주차-테스트 및 수정사항 반영, 배포 준비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15주차-최종 발표자료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47" name="Google Shape;147;p16"/>
          <p:cNvSpPr txBox="1"/>
          <p:nvPr/>
        </p:nvSpPr>
        <p:spPr>
          <a:xfrm>
            <a:off x="657450" y="682250"/>
            <a:ext cx="4459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내용 : 명언 카드 앱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매일 랜덤으로 추천 명언을 알려주고 해당 명언이 마음에 들면 자신의 스타일 대로 메모장을 꾸며서 자신의 다이어리 같은 공간에 모아둘 수 있는 앱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꾸밀 수 있는 방법은 기본적으로 제시될 이모티콘이나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메모장의 형태를  제공, 또는 사용자의 로컬 사진 앱에서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사진을 가져와서 메모장에 적용할 수 있음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앱 사용자 : 남녀노소 불문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000" y="1471988"/>
            <a:ext cx="1768150" cy="27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6170400" y="936000"/>
            <a:ext cx="123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예상 앱 화면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00" y="1851988"/>
            <a:ext cx="8668801" cy="14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4190400" y="1346400"/>
            <a:ext cx="83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플로 차트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200525" y="188325"/>
            <a:ext cx="343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요구사항 목록, 기획 및 설계, 개발 환경 설정</a:t>
            </a:r>
            <a:endParaRPr sz="1500"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00" y="1123450"/>
            <a:ext cx="8561800" cy="15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3911550" y="669175"/>
            <a:ext cx="132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요구사항 정의서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3805050" y="2903800"/>
            <a:ext cx="153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환경 기초 세팅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1578750" y="3467850"/>
            <a:ext cx="59865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인원 :: 1명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툴 :: Android Studio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언어 :: 다트언어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사용할 DB :: MySql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사용되는 기술 :: DB와의 데이터 교류,  UI 디자인, 이미지 저장/다운, 컴포넌트 변환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