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A0192-247E-FC4A-BDBB-4C1B903E9332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A132-B019-F346-BD91-2E647E4E7B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63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5A132-B019-F346-BD91-2E647E4E7B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62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53483-1117-4E6D-9129-6B4AEF24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0D634-8732-4FF2-82AB-891C4D33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1A48F-61F8-4E5E-855C-DA749DC7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5426E-5009-46A1-9564-F055EC6C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F29C5-8B36-4495-9C3F-B086941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D298-8780-4A3E-8D43-67733EA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D506E-CA85-49C3-A58D-5E955C2E9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ECD02-EB1E-437B-BC00-F49112AD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1E751-539A-400C-AF85-3616034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64B99-1E71-4DE2-9EA0-29A95E61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6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2E83F-E8F7-4362-A806-54DB5B609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38BA2-D5BF-4188-9203-FD7C4472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07C39-5357-46AE-81F7-141BCE2F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7B453-3CAD-4E6E-A876-E955604D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9E6F-958B-4783-A2DE-5622ADD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3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E60AA-D518-40EE-8D12-037D1B07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5E6A0-81B1-456B-924E-2F9E9600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E213F-574C-4DF4-B68F-1625CF80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2D73-28B8-4001-A95C-7CEB2334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CBDC7-B35B-4765-917C-58692AE4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0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67D4-5727-4C29-AFF9-E5EF30CF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8FF3A-C1BE-43CF-97D6-C4A77F50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39678-F889-44D5-AD0D-29A9211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31440-1C7F-4E85-B86E-F8D74CDB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447F-A5F3-4523-8760-4C6F6D66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9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EC53A-226A-4347-9287-01DF60E8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7AA25-91C0-41C7-87F7-6131E5812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E01B2-C575-4BD1-A325-C943D43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4001E-AC50-442B-A95A-0B3DE297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24D04-D9C6-4E0B-BB74-67CD3672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9A828-45C0-4FB9-BA66-C3DF0AA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5F72-11CB-4B6C-B79B-E90244D6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90FB7-3ECE-4A3C-A844-BA5D1A70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BFB0B-845C-4FD7-B00F-697FCDAEF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95223D-E666-4D37-BEA5-19DA97153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CB2FD9-EA84-4739-BAD3-D7D1E7B58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A27D9A-E8E6-46BE-8F70-E15F8FDD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F2162-1388-4A1E-B6D2-5599B65E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10A522-3D16-4F0D-8F25-0342F1E3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9B8D6-E816-4ECE-8E5A-051B798F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CD7996-8341-41A9-B7E4-EE6F32C9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DC7DF-70E9-4C36-8B66-F4E4CA8D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9AC4F-962B-4853-A546-6FAEDD94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0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4534E2-E27A-4F0A-BEDF-F1A3FA12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FE3BEC-DA58-40EF-BCB7-D7C6D74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6759A-B827-4070-84C4-A0569FCE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2CDD-427F-4112-9D1D-DCB669E7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5C567-76D0-4C53-9C82-8799BDFA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D435D-A1AD-4CE2-91C4-E19AD3F9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D2E61-B3F0-4E92-8F1C-F14CF205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779D2-8439-4E40-AF7B-60708B6E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6F904-CC5A-4CC5-AA3B-34CA0D88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9BA4-F720-4808-92EC-32FE0228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FF9DA-2DC9-4D88-AA59-3DBCC0F6E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856B-127B-4E9B-B886-9F7CCC41C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413B7-4CCB-4F1F-819B-21B5916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2106C-9D0F-4192-A4CE-FEC66E48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A3D3-899A-4129-A650-83C3E337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1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89C40B-248E-498C-B0FF-8F73CB26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19080-6FDE-4560-8EFC-84448D30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0E9-772F-48B6-B636-04C6C980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3AAE-41D3-43C7-8DAD-D7BA8039F49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25984-C95F-49EC-97E5-587EB4D48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C2028-6304-434C-821F-113FA644B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26A0-FAF8-4DAB-A998-76D202A38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8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3EEDB-DDEE-4FBD-AF7B-AB20061D1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Tutorial 6: Data Repositories and Querying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6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0D1AC-6EB4-4994-A756-5F65499D3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6781"/>
            <a:ext cx="10515600" cy="4089025"/>
          </a:xfrm>
        </p:spPr>
      </p:pic>
    </p:spTree>
    <p:extLst>
      <p:ext uri="{BB962C8B-B14F-4D97-AF65-F5344CB8AC3E}">
        <p14:creationId xmlns:p14="http://schemas.microsoft.com/office/powerpoint/2010/main" val="61613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F2C4ED-C1D8-4578-AB0F-87892FC4F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573" y="1825625"/>
            <a:ext cx="10100853" cy="4351338"/>
          </a:xfrm>
        </p:spPr>
      </p:pic>
    </p:spTree>
    <p:extLst>
      <p:ext uri="{BB962C8B-B14F-4D97-AF65-F5344CB8AC3E}">
        <p14:creationId xmlns:p14="http://schemas.microsoft.com/office/powerpoint/2010/main" val="116472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400A10-4F71-4086-B9D9-C2F9FF701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695"/>
            <a:ext cx="10515600" cy="4175197"/>
          </a:xfrm>
        </p:spPr>
      </p:pic>
    </p:spTree>
    <p:extLst>
      <p:ext uri="{BB962C8B-B14F-4D97-AF65-F5344CB8AC3E}">
        <p14:creationId xmlns:p14="http://schemas.microsoft.com/office/powerpoint/2010/main" val="329098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Practice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C172DA-A27E-4AA0-87AF-C039FAAD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27" y="1825624"/>
            <a:ext cx="9878096" cy="4620251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505B4E-A621-214F-A389-CF472DCE9FBD}"/>
              </a:ext>
            </a:extLst>
          </p:cNvPr>
          <p:cNvSpPr/>
          <p:nvPr/>
        </p:nvSpPr>
        <p:spPr>
          <a:xfrm>
            <a:off x="1508165" y="2493817"/>
            <a:ext cx="8122723" cy="131816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AB8E0C-ADA0-D741-93FE-46EAE8C5ECC0}"/>
              </a:ext>
            </a:extLst>
          </p:cNvPr>
          <p:cNvSpPr/>
          <p:nvPr/>
        </p:nvSpPr>
        <p:spPr>
          <a:xfrm>
            <a:off x="1508165" y="4227616"/>
            <a:ext cx="7718962" cy="95002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72BD12-EB03-6049-9312-C594E424D2EF}"/>
              </a:ext>
            </a:extLst>
          </p:cNvPr>
          <p:cNvSpPr/>
          <p:nvPr/>
        </p:nvSpPr>
        <p:spPr>
          <a:xfrm>
            <a:off x="1508165" y="5593280"/>
            <a:ext cx="7908885" cy="10604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05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Practice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BEAE8A-B065-4898-BF96-FC7115E07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280"/>
            <a:ext cx="10515600" cy="433402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A53D17-D661-264F-A06A-072E6D4F1068}"/>
              </a:ext>
            </a:extLst>
          </p:cNvPr>
          <p:cNvSpPr/>
          <p:nvPr/>
        </p:nvSpPr>
        <p:spPr>
          <a:xfrm>
            <a:off x="1365662" y="2363190"/>
            <a:ext cx="8110847" cy="11875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5B88C-A66D-6044-98BC-29963582F645}"/>
              </a:ext>
            </a:extLst>
          </p:cNvPr>
          <p:cNvSpPr/>
          <p:nvPr/>
        </p:nvSpPr>
        <p:spPr>
          <a:xfrm>
            <a:off x="1365662" y="4265749"/>
            <a:ext cx="8110847" cy="18025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65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Practice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796AE5-FA95-44AF-8B5C-5E2988200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1042"/>
            <a:ext cx="10515600" cy="2960503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F123210-38CB-2642-8CA6-A5987DF2D8A9}"/>
              </a:ext>
            </a:extLst>
          </p:cNvPr>
          <p:cNvSpPr/>
          <p:nvPr/>
        </p:nvSpPr>
        <p:spPr>
          <a:xfrm>
            <a:off x="838200" y="3429000"/>
            <a:ext cx="10419608" cy="71548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7BB456-409C-DC41-B5D8-FEF1FF4D40A4}"/>
              </a:ext>
            </a:extLst>
          </p:cNvPr>
          <p:cNvSpPr/>
          <p:nvPr/>
        </p:nvSpPr>
        <p:spPr>
          <a:xfrm>
            <a:off x="444334" y="4766057"/>
            <a:ext cx="10813473" cy="71548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7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A1712-6627-462B-AC0B-0A4D36D3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 Query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A2701-B317-48BE-996F-05DD139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Take MongoDB as example</a:t>
            </a:r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4DA0B-46CB-4A50-B87C-168D0557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8" y="2459865"/>
            <a:ext cx="9828727" cy="42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B0ABC-F31A-4213-9CC8-ED7BFD4F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8A7E1C-50FD-41EE-BA31-624DC199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807"/>
            <a:ext cx="10515600" cy="3860973"/>
          </a:xfrm>
        </p:spPr>
      </p:pic>
    </p:spTree>
    <p:extLst>
      <p:ext uri="{BB962C8B-B14F-4D97-AF65-F5344CB8AC3E}">
        <p14:creationId xmlns:p14="http://schemas.microsoft.com/office/powerpoint/2010/main" val="100948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04FEB-3922-40A2-9884-0198EDE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AF8EA-1B6C-4E89-8EAF-6AF95C67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87" y="1825625"/>
            <a:ext cx="9256025" cy="4351338"/>
          </a:xfrm>
        </p:spPr>
      </p:pic>
    </p:spTree>
    <p:extLst>
      <p:ext uri="{BB962C8B-B14F-4D97-AF65-F5344CB8AC3E}">
        <p14:creationId xmlns:p14="http://schemas.microsoft.com/office/powerpoint/2010/main" val="114813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9B53-941E-45D5-A36D-C51E473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2F6BC1-FF58-47BE-94A3-50BF3B47B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82" y="1838503"/>
            <a:ext cx="9182636" cy="4549417"/>
          </a:xfrm>
        </p:spPr>
      </p:pic>
    </p:spTree>
    <p:extLst>
      <p:ext uri="{BB962C8B-B14F-4D97-AF65-F5344CB8AC3E}">
        <p14:creationId xmlns:p14="http://schemas.microsoft.com/office/powerpoint/2010/main" val="58415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AE153-B7A7-4B63-BDA5-C91D870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02930-D653-4137-8690-6A2B6CA3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SQL query</a:t>
            </a:r>
          </a:p>
          <a:p>
            <a:r>
              <a:rPr lang="en-US" altLang="zh-CN" b="1" dirty="0"/>
              <a:t>NoSQL query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10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9B53-941E-45D5-A36D-C51E473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3FE9C3-828C-4F73-A46F-C03FE089F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396" y="605307"/>
            <a:ext cx="8931499" cy="6156101"/>
          </a:xfrm>
        </p:spPr>
      </p:pic>
    </p:spTree>
    <p:extLst>
      <p:ext uri="{BB962C8B-B14F-4D97-AF65-F5344CB8AC3E}">
        <p14:creationId xmlns:p14="http://schemas.microsoft.com/office/powerpoint/2010/main" val="171138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9B53-941E-45D5-A36D-C51E473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241F23-C657-46BF-B3BB-FFC4D926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37" y="1825625"/>
            <a:ext cx="9623525" cy="4351338"/>
          </a:xfrm>
        </p:spPr>
      </p:pic>
    </p:spTree>
    <p:extLst>
      <p:ext uri="{BB962C8B-B14F-4D97-AF65-F5344CB8AC3E}">
        <p14:creationId xmlns:p14="http://schemas.microsoft.com/office/powerpoint/2010/main" val="399839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9B53-941E-45D5-A36D-C51E473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6B9723-3C5A-4682-ACD4-1EBA0067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544" y="1526146"/>
            <a:ext cx="8822028" cy="5209505"/>
          </a:xfrm>
        </p:spPr>
      </p:pic>
    </p:spTree>
    <p:extLst>
      <p:ext uri="{BB962C8B-B14F-4D97-AF65-F5344CB8AC3E}">
        <p14:creationId xmlns:p14="http://schemas.microsoft.com/office/powerpoint/2010/main" val="143842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9B53-941E-45D5-A36D-C51E473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B11CB2-1AEF-462E-8E92-390B41EA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200" y="1825625"/>
            <a:ext cx="9741600" cy="4351338"/>
          </a:xfrm>
        </p:spPr>
      </p:pic>
    </p:spTree>
    <p:extLst>
      <p:ext uri="{BB962C8B-B14F-4D97-AF65-F5344CB8AC3E}">
        <p14:creationId xmlns:p14="http://schemas.microsoft.com/office/powerpoint/2010/main" val="163212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9B53-941E-45D5-A36D-C51E473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 Practice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905849-7870-4DDA-B819-2A3529E8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6" y="1626294"/>
            <a:ext cx="8854226" cy="5032084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4AFC2B-7853-A44A-B0A9-11AD667F323E}"/>
              </a:ext>
            </a:extLst>
          </p:cNvPr>
          <p:cNvSpPr/>
          <p:nvPr/>
        </p:nvSpPr>
        <p:spPr>
          <a:xfrm>
            <a:off x="1009403" y="4417620"/>
            <a:ext cx="10177153" cy="20752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6B48-5236-4DB8-871F-573D8D4C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NoSQL Practice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F34EF8-68C9-482D-A78C-79E65E3F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2" y="1590542"/>
            <a:ext cx="9285667" cy="499700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4B36D3-FDC7-264D-A750-190215BD09B5}"/>
              </a:ext>
            </a:extLst>
          </p:cNvPr>
          <p:cNvSpPr/>
          <p:nvPr/>
        </p:nvSpPr>
        <p:spPr>
          <a:xfrm>
            <a:off x="961900" y="3975263"/>
            <a:ext cx="10295907" cy="251761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1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Query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21B748-08D3-4ECC-9928-A5443D07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5" y="1952158"/>
            <a:ext cx="5472339" cy="344952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80FBD-EDD6-4267-A7A6-A6BD64E8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84" y="2093320"/>
            <a:ext cx="6076272" cy="31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E259F2-DAE4-4809-8F4A-1AE706A8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71"/>
            <a:ext cx="10921285" cy="26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0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22A02-CF0F-4FAB-8995-AA5E1E97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Q3. Write a query to get the current date.</a:t>
            </a:r>
          </a:p>
          <a:p>
            <a:pPr lvl="1"/>
            <a:r>
              <a:rPr lang="en-US" altLang="zh-CN" dirty="0"/>
              <a:t>You can write a query as follows in SQL Server:</a:t>
            </a:r>
          </a:p>
          <a:p>
            <a:pPr lvl="1"/>
            <a:endParaRPr lang="en-US" altLang="zh-CN" dirty="0"/>
          </a:p>
          <a:p>
            <a:pPr lvl="2"/>
            <a:r>
              <a:rPr lang="en-US" altLang="zh-CN" b="1" dirty="0">
                <a:solidFill>
                  <a:schemeClr val="accent5"/>
                </a:solidFill>
              </a:rPr>
              <a:t>SELECT</a:t>
            </a:r>
            <a:r>
              <a:rPr lang="en-US" altLang="zh-CN" b="1" dirty="0"/>
              <a:t> GETDATE();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You can write a query as follows in MySQL:</a:t>
            </a:r>
          </a:p>
          <a:p>
            <a:pPr lvl="1"/>
            <a:endParaRPr lang="en-US" altLang="zh-CN" dirty="0"/>
          </a:p>
          <a:p>
            <a:pPr lvl="2"/>
            <a:r>
              <a:rPr lang="en-US" altLang="zh-CN" b="1" dirty="0">
                <a:solidFill>
                  <a:schemeClr val="accent5"/>
                </a:solidFill>
              </a:rPr>
              <a:t>SELECT</a:t>
            </a:r>
            <a:r>
              <a:rPr lang="en-US" altLang="zh-CN" b="1" dirty="0"/>
              <a:t> SYSTDATE();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8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CF0B97B-9FE9-4CCD-A5ED-90F0ABFE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473"/>
            <a:ext cx="10515600" cy="126462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7163BE-0467-4A9E-B56D-F1FAC6B9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34" y="3711906"/>
            <a:ext cx="10631510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9C5A4D-E062-431C-887D-498A53D8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821"/>
            <a:ext cx="10515600" cy="192017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289B7-D532-4D62-B736-6DEDB457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9" y="3565824"/>
            <a:ext cx="10992119" cy="2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8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2FB20A-8CA9-4BC6-8A14-26C5FB91B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083"/>
            <a:ext cx="10515600" cy="4008421"/>
          </a:xfrm>
        </p:spPr>
      </p:pic>
    </p:spTree>
    <p:extLst>
      <p:ext uri="{BB962C8B-B14F-4D97-AF65-F5344CB8AC3E}">
        <p14:creationId xmlns:p14="http://schemas.microsoft.com/office/powerpoint/2010/main" val="94270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2519-AEE7-4A7F-8AD9-2C694AA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D1224E-9C50-4494-B22D-28DB8ED3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76" y="1825625"/>
            <a:ext cx="9436047" cy="4351338"/>
          </a:xfrm>
        </p:spPr>
      </p:pic>
    </p:spTree>
    <p:extLst>
      <p:ext uri="{BB962C8B-B14F-4D97-AF65-F5344CB8AC3E}">
        <p14:creationId xmlns:p14="http://schemas.microsoft.com/office/powerpoint/2010/main" val="409163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85</Words>
  <Application>Microsoft Macintosh PowerPoint</Application>
  <PresentationFormat>宽屏</PresentationFormat>
  <Paragraphs>37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Office 主题​​</vt:lpstr>
      <vt:lpstr>Tutorial 6: Data Repositories and Querying</vt:lpstr>
      <vt:lpstr>Outline</vt:lpstr>
      <vt:lpstr>SQL Query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 Practice</vt:lpstr>
      <vt:lpstr>SQL Practice</vt:lpstr>
      <vt:lpstr>SQL Practice</vt:lpstr>
      <vt:lpstr>NoSQL Query</vt:lpstr>
      <vt:lpstr>NoSQL</vt:lpstr>
      <vt:lpstr>NoSQL</vt:lpstr>
      <vt:lpstr>NoSQL</vt:lpstr>
      <vt:lpstr>NoSQL</vt:lpstr>
      <vt:lpstr>NoSQL</vt:lpstr>
      <vt:lpstr>NoSQL</vt:lpstr>
      <vt:lpstr>NoSQL</vt:lpstr>
      <vt:lpstr>NoSQL Practice</vt:lpstr>
      <vt:lpstr>NoSQL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6: Data Repositories and Querying</dc:title>
  <dc:creator>邵 卫</dc:creator>
  <cp:lastModifiedBy>#YAO YUXUAN#</cp:lastModifiedBy>
  <cp:revision>52</cp:revision>
  <dcterms:created xsi:type="dcterms:W3CDTF">2022-10-10T17:52:59Z</dcterms:created>
  <dcterms:modified xsi:type="dcterms:W3CDTF">2022-10-11T07:54:10Z</dcterms:modified>
</cp:coreProperties>
</file>