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handoutMasterIdLst>
    <p:handoutMasterId r:id="rId21"/>
  </p:handoutMasterIdLst>
  <p:sldIdLst>
    <p:sldId id="256" r:id="rId2"/>
    <p:sldId id="258" r:id="rId3"/>
    <p:sldId id="259" r:id="rId4"/>
    <p:sldId id="284" r:id="rId5"/>
    <p:sldId id="283" r:id="rId6"/>
    <p:sldId id="280" r:id="rId7"/>
    <p:sldId id="264" r:id="rId8"/>
    <p:sldId id="266" r:id="rId9"/>
    <p:sldId id="286" r:id="rId10"/>
    <p:sldId id="285" r:id="rId11"/>
    <p:sldId id="269" r:id="rId12"/>
    <p:sldId id="263" r:id="rId13"/>
    <p:sldId id="271" r:id="rId14"/>
    <p:sldId id="287" r:id="rId15"/>
    <p:sldId id="288" r:id="rId16"/>
    <p:sldId id="274" r:id="rId17"/>
    <p:sldId id="281" r:id="rId18"/>
    <p:sldId id="279" r:id="rId19"/>
  </p:sldIdLst>
  <p:sldSz cx="12192000" cy="6858000"/>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997" autoAdjust="0"/>
    <p:restoredTop sz="94726" autoAdjust="0"/>
  </p:normalViewPr>
  <p:slideViewPr>
    <p:cSldViewPr snapToGrid="0">
      <p:cViewPr varScale="1">
        <p:scale>
          <a:sx n="102" d="100"/>
          <a:sy n="102" d="100"/>
        </p:scale>
        <p:origin x="150" y="510"/>
      </p:cViewPr>
      <p:guideLst>
        <p:guide orient="horz" pos="2160"/>
        <p:guide pos="3840"/>
      </p:guideLst>
    </p:cSldViewPr>
  </p:slideViewPr>
  <p:outlineViewPr>
    <p:cViewPr>
      <p:scale>
        <a:sx n="33" d="100"/>
        <a:sy n="33" d="100"/>
      </p:scale>
      <p:origin x="0" y="-413"/>
    </p:cViewPr>
    <p:sldLst>
      <p:sld r:id="rId1" collapse="1"/>
    </p:sldLst>
  </p:outlineViewPr>
  <p:notesTextViewPr>
    <p:cViewPr>
      <p:scale>
        <a:sx n="1" d="1"/>
        <a:sy n="1" d="1"/>
      </p:scale>
      <p:origin x="0" y="0"/>
    </p:cViewPr>
  </p:notesTextViewPr>
  <p:gridSpacing cx="72003" cy="72003"/>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_rels/viewProps.xml.rels><?xml version="1.0" encoding="UTF-8" standalone="yes"?>
<Relationships xmlns="http://schemas.openxmlformats.org/package/2006/relationships"><Relationship Id="rId1" Type="http://schemas.openxmlformats.org/officeDocument/2006/relationships/slide" Target="slides/slide1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latin typeface="Calibri (正文)"/>
              <a:ea typeface="SimSun-ExtB" panose="02010609060101010101" pitchFamily="49"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Calibri (正文)"/>
                <a:ea typeface="SimSun-ExtB" panose="02010609060101010101" pitchFamily="49" charset="-122"/>
              </a:rPr>
              <a:t>2022/11/14</a:t>
            </a:fld>
            <a:endParaRPr lang="zh-CN" altLang="en-US" dirty="0">
              <a:latin typeface="Calibri (正文)"/>
              <a:ea typeface="SimSun-ExtB" panose="02010609060101010101" pitchFamily="49"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dirty="0">
              <a:latin typeface="Calibri (正文)"/>
              <a:ea typeface="SimSun-ExtB" panose="02010609060101010101" pitchFamily="49"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Calibri (正文)"/>
                <a:ea typeface="SimSun-ExtB" panose="02010609060101010101" pitchFamily="49" charset="-122"/>
              </a:rPr>
              <a:t>‹#›</a:t>
            </a:fld>
            <a:endParaRPr lang="zh-CN" altLang="en-US" dirty="0">
              <a:latin typeface="Calibri (正文)"/>
              <a:ea typeface="SimSun-ExtB" panose="02010609060101010101" pitchFamily="49"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buFont typeface="Arial" panose="020B0604020202020204" pitchFamily="34" charset="0"/>
              <a:buNone/>
              <a:defRPr sz="1200">
                <a:latin typeface="Calibri (正文)"/>
                <a:ea typeface="SimSun-ExtB" panose="02010609060101010101" pitchFamily="49" charset="-122"/>
              </a:defRPr>
            </a:lvl1pPr>
          </a:lstStyle>
          <a:p>
            <a:pPr>
              <a:defRPr/>
            </a:pPr>
            <a:endParaRPr lang="zh-CN" altLang="zh-CN" dirty="0"/>
          </a:p>
        </p:txBody>
      </p:sp>
      <p:sp>
        <p:nvSpPr>
          <p:cNvPr id="2051" name="日期占位符 2"/>
          <p:cNvSpPr>
            <a:spLocks noGrp="1" noChangeArrowheads="1"/>
          </p:cNvSpPr>
          <p:nvPr>
            <p:ph type="dt" idx="1"/>
          </p:nvPr>
        </p:nvSpPr>
        <p:spPr bwMode="auto">
          <a:xfrm>
            <a:off x="3884613"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buFont typeface="Arial" panose="020B0604020202020204" pitchFamily="34" charset="0"/>
              <a:buNone/>
              <a:defRPr>
                <a:latin typeface="Calibri (正文)"/>
                <a:ea typeface="SimSun-ExtB" panose="02010609060101010101" pitchFamily="49" charset="-122"/>
              </a:defRPr>
            </a:lvl1pPr>
          </a:lstStyle>
          <a:p>
            <a:pPr>
              <a:defRPr/>
            </a:pPr>
            <a:fld id="{562ED249-F561-442F-BB5B-41859EC4F9B6}" type="datetime1">
              <a:rPr lang="zh-CN" altLang="en-US" smtClean="0"/>
              <a:pPr>
                <a:defRPr/>
              </a:pPr>
              <a:t>2022/11/14</a:t>
            </a:fld>
            <a:endParaRPr lang="zh-CN" altLang="en-US" sz="1200" dirty="0"/>
          </a:p>
        </p:txBody>
      </p:sp>
      <p:sp>
        <p:nvSpPr>
          <p:cNvPr id="26628" name="幻灯片图像占位符 3"/>
          <p:cNvSpPr>
            <a:spLocks noGrp="1" noRot="1" noChangeAspect="1" noChangeArrowheads="1"/>
          </p:cNvSpPr>
          <p:nvPr>
            <p:ph type="sldImg" idx="2"/>
          </p:nvPr>
        </p:nvSpPr>
        <p:spPr bwMode="auto">
          <a:xfrm>
            <a:off x="685800" y="1143000"/>
            <a:ext cx="54864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6629" name="备注占位符 4"/>
          <p:cNvSpPr>
            <a:spLocks noGrp="1" noRot="1" noChangeAspect="1" noChangeArrowheads="1"/>
          </p:cNvSpPr>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defTabSz="0" eaLnBrk="0" hangingPunct="0">
              <a:spcBef>
                <a:spcPct val="30000"/>
              </a:spcBef>
              <a:buFontTx/>
              <a:buNone/>
            </a:pPr>
            <a:r>
              <a:rPr lang="zh-CN" sz="1200" dirty="0">
                <a:latin typeface="Calibri (正文)"/>
                <a:ea typeface="SimSun-ExtB" panose="02010609060101010101" pitchFamily="49" charset="-122"/>
              </a:rPr>
              <a:t>单击此处编辑母版文本样式</a:t>
            </a:r>
          </a:p>
          <a:p>
            <a:pPr defTabSz="0" eaLnBrk="0" hangingPunct="0">
              <a:spcBef>
                <a:spcPct val="30000"/>
              </a:spcBef>
              <a:buFontTx/>
              <a:buNone/>
            </a:pPr>
            <a:r>
              <a:rPr lang="zh-CN" sz="1200" dirty="0">
                <a:latin typeface="Calibri (正文)"/>
                <a:ea typeface="SimSun-ExtB" panose="02010609060101010101" pitchFamily="49" charset="-122"/>
              </a:rPr>
              <a:t>第二级</a:t>
            </a:r>
          </a:p>
          <a:p>
            <a:pPr defTabSz="0" eaLnBrk="0" hangingPunct="0">
              <a:spcBef>
                <a:spcPct val="30000"/>
              </a:spcBef>
              <a:buFontTx/>
              <a:buNone/>
            </a:pPr>
            <a:r>
              <a:rPr lang="zh-CN" sz="1200" dirty="0">
                <a:latin typeface="Calibri (正文)"/>
                <a:ea typeface="SimSun-ExtB" panose="02010609060101010101" pitchFamily="49" charset="-122"/>
              </a:rPr>
              <a:t>第三级</a:t>
            </a:r>
          </a:p>
          <a:p>
            <a:pPr defTabSz="0" eaLnBrk="0" hangingPunct="0">
              <a:spcBef>
                <a:spcPct val="30000"/>
              </a:spcBef>
              <a:buFontTx/>
              <a:buNone/>
            </a:pPr>
            <a:r>
              <a:rPr lang="zh-CN" sz="1200" dirty="0">
                <a:latin typeface="Calibri (正文)"/>
                <a:ea typeface="SimSun-ExtB" panose="02010609060101010101" pitchFamily="49" charset="-122"/>
              </a:rPr>
              <a:t>第四级</a:t>
            </a:r>
          </a:p>
          <a:p>
            <a:pPr defTabSz="0" eaLnBrk="0" hangingPunct="0">
              <a:spcBef>
                <a:spcPct val="30000"/>
              </a:spcBef>
              <a:buFontTx/>
              <a:buNone/>
            </a:pPr>
            <a:r>
              <a:rPr lang="zh-CN" sz="1200" dirty="0">
                <a:latin typeface="Calibri (正文)"/>
                <a:ea typeface="SimSun-ExtB" panose="02010609060101010101" pitchFamily="49" charset="-122"/>
              </a:rPr>
              <a:t>第五级</a:t>
            </a:r>
          </a:p>
        </p:txBody>
      </p:sp>
      <p:sp>
        <p:nvSpPr>
          <p:cNvPr id="2054" name="页脚占位符 5"/>
          <p:cNvSpPr>
            <a:spLocks noGrp="1" noChangeArrowheads="1"/>
          </p:cNvSpPr>
          <p:nvPr>
            <p:ph type="ftr" sz="quarter" idx="4"/>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buFont typeface="Arial" panose="020B0604020202020204" pitchFamily="34" charset="0"/>
              <a:buNone/>
              <a:defRPr sz="1200">
                <a:latin typeface="Calibri (正文)"/>
                <a:ea typeface="SimSun-ExtB" panose="02010609060101010101" pitchFamily="49" charset="-122"/>
              </a:defRPr>
            </a:lvl1pPr>
          </a:lstStyle>
          <a:p>
            <a:pPr>
              <a:defRPr/>
            </a:pPr>
            <a:endParaRPr lang="zh-CN" altLang="zh-CN" dirty="0"/>
          </a:p>
        </p:txBody>
      </p:sp>
      <p:sp>
        <p:nvSpPr>
          <p:cNvPr id="2055" name="灯片编号占位符 6"/>
          <p:cNvSpPr>
            <a:spLocks noGrp="1" noChangeArrowheads="1"/>
          </p:cNvSpPr>
          <p:nvPr>
            <p:ph type="sldNum" sz="quarter" idx="5"/>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buFont typeface="Arial" panose="020B0604020202020204" pitchFamily="34" charset="0"/>
              <a:buNone/>
              <a:defRPr>
                <a:latin typeface="Calibri (正文)"/>
                <a:ea typeface="SimSun-ExtB" panose="02010609060101010101" pitchFamily="49" charset="-122"/>
              </a:defRPr>
            </a:lvl1pPr>
          </a:lstStyle>
          <a:p>
            <a:pPr>
              <a:defRPr/>
            </a:pPr>
            <a:fld id="{A986C06E-E44B-4050-B4FB-DA95742C32E4}" type="slidenum">
              <a:rPr lang="zh-CN" altLang="en-US" smtClean="0"/>
              <a:pPr>
                <a:defRPr/>
              </a:pPr>
              <a:t>‹#›</a:t>
            </a:fld>
            <a:endParaRPr lang="zh-CN" altLang="en-US" sz="1200" dirty="0"/>
          </a:p>
        </p:txBody>
      </p:sp>
    </p:spTree>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
          </p:nvPr>
        </p:nvSpPr>
        <p:spPr/>
        <p:txBody>
          <a:bodyPr/>
          <a:lstStyle/>
          <a:p>
            <a:pPr>
              <a:defRPr/>
            </a:pPr>
            <a:fld id="{562ED249-F561-442F-BB5B-41859EC4F9B6}" type="datetime1">
              <a:rPr lang="zh-CN" altLang="en-US" smtClean="0"/>
              <a:pPr>
                <a:defRPr/>
              </a:pPr>
              <a:t>2022/11/14</a:t>
            </a:fld>
            <a:endParaRPr lang="zh-CN" altLang="en-US" sz="1200" dirty="0"/>
          </a:p>
        </p:txBody>
      </p:sp>
      <p:sp>
        <p:nvSpPr>
          <p:cNvPr id="5" name="灯片编号占位符 4"/>
          <p:cNvSpPr>
            <a:spLocks noGrp="1"/>
          </p:cNvSpPr>
          <p:nvPr>
            <p:ph type="sldNum" sz="quarter" idx="5"/>
          </p:nvPr>
        </p:nvSpPr>
        <p:spPr/>
        <p:txBody>
          <a:bodyPr/>
          <a:lstStyle/>
          <a:p>
            <a:pPr>
              <a:defRPr/>
            </a:pPr>
            <a:fld id="{A986C06E-E44B-4050-B4FB-DA95742C32E4}" type="slidenum">
              <a:rPr lang="zh-CN" altLang="en-US" smtClean="0"/>
              <a:pPr>
                <a:defRPr/>
              </a:pPr>
              <a:t>6</a:t>
            </a:fld>
            <a:endParaRPr lang="zh-CN" altLang="en-US" sz="1200" dirty="0"/>
          </a:p>
        </p:txBody>
      </p:sp>
    </p:spTree>
    <p:extLst>
      <p:ext uri="{BB962C8B-B14F-4D97-AF65-F5344CB8AC3E}">
        <p14:creationId xmlns:p14="http://schemas.microsoft.com/office/powerpoint/2010/main" val="14350602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914400" y="2130425"/>
            <a:ext cx="10363200" cy="1470025"/>
          </a:xfrm>
        </p:spPr>
        <p:txBody>
          <a:bodyPr/>
          <a:lstStyle>
            <a:lvl1pPr>
              <a:defRPr/>
            </a:lvl1pPr>
          </a:lstStyle>
          <a:p>
            <a:r>
              <a:rPr lang="en-US" altLang="zh-CN" dirty="0"/>
              <a:t>s</a:t>
            </a:r>
            <a:endParaRPr lang="zh-CN" altLang="en-US" dirty="0"/>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noChangeArrowheads="1"/>
          </p:cNvSpPr>
          <p:nvPr>
            <p:ph type="dt" sz="half" idx="10"/>
          </p:nvPr>
        </p:nvSpPr>
        <p:spPr/>
        <p:txBody>
          <a:bodyPr/>
          <a:lstStyle>
            <a:lvl1pPr>
              <a:defRPr/>
            </a:lvl1pPr>
          </a:lstStyle>
          <a:p>
            <a:pPr>
              <a:defRPr/>
            </a:pPr>
            <a:fld id="{41446B21-E062-43F2-801B-F21E049FB346}" type="datetime1">
              <a:rPr lang="zh-CN" altLang="en-US"/>
              <a:t>2022/11/14</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pPr>
              <a:defRPr/>
            </a:pPr>
            <a:fld id="{DA010833-2E51-41D8-9BE8-342D4ECE6762}" type="slidenum">
              <a:rPr lang="zh-CN" altLang="en-US"/>
              <a:t>‹#›</a:t>
            </a:fld>
            <a:endParaRPr lang="zh-CN" altLang="en-US" sz="1800">
              <a:solidFill>
                <a:schemeClr val="tx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A2328E65-8059-44CA-ADC4-368D8772C8F7}" type="datetime1">
              <a:rPr lang="zh-CN" altLang="en-US"/>
              <a:t>2022/11/14</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pPr>
              <a:defRPr/>
            </a:pPr>
            <a:fld id="{A035E941-37EA-4C43-AD9D-88FF9CD5524E}" type="slidenum">
              <a:rPr lang="zh-CN" altLang="en-US"/>
              <a:t>‹#›</a:t>
            </a:fld>
            <a:endParaRPr lang="zh-CN" altLang="en-US" sz="1800">
              <a:solidFill>
                <a:schemeClr val="tx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BEB2CEE0-5363-488C-BEA0-7632EEE7D99C}" type="datetime1">
              <a:rPr lang="zh-CN" altLang="en-US"/>
              <a:t>2022/11/14</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pPr>
              <a:defRPr/>
            </a:pPr>
            <a:fld id="{34A2C607-F4AC-42D8-9469-AF386E529628}" type="slidenum">
              <a:rPr lang="zh-CN" altLang="en-US"/>
              <a:t>‹#›</a:t>
            </a:fld>
            <a:endParaRPr lang="zh-CN" altLang="en-US" sz="180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17272ED0-D544-4DFA-99EF-CDBFC09C1D58}" type="datetime1">
              <a:rPr lang="zh-CN" altLang="en-US"/>
              <a:t>2022/11/14</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pPr>
              <a:defRPr/>
            </a:pPr>
            <a:fld id="{3E8277A8-87F2-496D-A618-AF38CC1728F8}" type="slidenum">
              <a:rPr lang="zh-CN" altLang="en-US"/>
              <a:t>‹#›</a:t>
            </a:fld>
            <a:endParaRPr lang="zh-CN" altLang="en-US" sz="1800">
              <a:solidFill>
                <a:schemeClr val="tx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dirty="0"/>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a:t>单击此处编辑母版文本样式</a:t>
            </a:r>
          </a:p>
        </p:txBody>
      </p:sp>
      <p:sp>
        <p:nvSpPr>
          <p:cNvPr id="4" name="日期占位符 3"/>
          <p:cNvSpPr>
            <a:spLocks noGrp="1" noChangeArrowheads="1"/>
          </p:cNvSpPr>
          <p:nvPr>
            <p:ph type="dt" sz="half" idx="10"/>
          </p:nvPr>
        </p:nvSpPr>
        <p:spPr/>
        <p:txBody>
          <a:bodyPr/>
          <a:lstStyle>
            <a:lvl1pPr>
              <a:defRPr/>
            </a:lvl1pPr>
          </a:lstStyle>
          <a:p>
            <a:pPr>
              <a:defRPr/>
            </a:pPr>
            <a:fld id="{FBD21335-DECC-41B1-A42F-234DF989E7ED}" type="datetime1">
              <a:rPr lang="zh-CN" altLang="en-US"/>
              <a:t>2022/11/14</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pPr>
              <a:defRPr/>
            </a:pPr>
            <a:fld id="{1C08942D-F2BC-4B83-A5E2-75E16E09D368}" type="slidenum">
              <a:rPr lang="zh-CN" altLang="en-US"/>
              <a:t>‹#›</a:t>
            </a:fld>
            <a:endParaRPr lang="zh-CN" altLang="en-US" sz="1800">
              <a:solidFill>
                <a:schemeClr val="tx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noChangeArrowheads="1"/>
          </p:cNvSpPr>
          <p:nvPr>
            <p:ph type="dt" sz="half" idx="10"/>
          </p:nvPr>
        </p:nvSpPr>
        <p:spPr/>
        <p:txBody>
          <a:bodyPr/>
          <a:lstStyle>
            <a:lvl1pPr>
              <a:defRPr/>
            </a:lvl1pPr>
          </a:lstStyle>
          <a:p>
            <a:pPr>
              <a:defRPr/>
            </a:pPr>
            <a:fld id="{E87F9868-092B-4E66-8047-80168A925F19}" type="datetime1">
              <a:rPr lang="zh-CN" altLang="en-US"/>
              <a:t>2022/11/14</a:t>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a:lvl1pPr>
          </a:lstStyle>
          <a:p>
            <a:pPr>
              <a:defRPr/>
            </a:pPr>
            <a:fld id="{EAB3E916-8929-4205-ADAF-17C24F648767}" type="slidenum">
              <a:rPr lang="zh-CN" altLang="en-US"/>
              <a:t>‹#›</a:t>
            </a:fld>
            <a:endParaRPr lang="zh-CN" altLang="en-US" sz="1800">
              <a:solidFill>
                <a:schemeClr val="tx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noChangeArrowheads="1"/>
          </p:cNvSpPr>
          <p:nvPr>
            <p:ph type="dt" sz="half" idx="10"/>
          </p:nvPr>
        </p:nvSpPr>
        <p:spPr/>
        <p:txBody>
          <a:bodyPr/>
          <a:lstStyle>
            <a:lvl1pPr>
              <a:defRPr/>
            </a:lvl1pPr>
          </a:lstStyle>
          <a:p>
            <a:pPr>
              <a:defRPr/>
            </a:pPr>
            <a:fld id="{5BB8D4F5-8EF1-4E25-A77C-283EF344400E}" type="datetime1">
              <a:rPr lang="zh-CN" altLang="en-US"/>
              <a:t>2022/11/14</a:t>
            </a:fld>
            <a:endParaRPr lang="zh-CN" altLang="en-US" sz="1800">
              <a:solidFill>
                <a:schemeClr val="tx1"/>
              </a:solidFill>
            </a:endParaRPr>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9" name="灯片编号占位符 5"/>
          <p:cNvSpPr>
            <a:spLocks noGrp="1" noChangeArrowheads="1"/>
          </p:cNvSpPr>
          <p:nvPr>
            <p:ph type="sldNum" sz="quarter" idx="12"/>
          </p:nvPr>
        </p:nvSpPr>
        <p:spPr/>
        <p:txBody>
          <a:bodyPr/>
          <a:lstStyle>
            <a:lvl1pPr>
              <a:defRPr/>
            </a:lvl1pPr>
          </a:lstStyle>
          <a:p>
            <a:pPr>
              <a:defRPr/>
            </a:pPr>
            <a:fld id="{B361543D-7FE7-4ACB-A672-A8EED50135D4}" type="slidenum">
              <a:rPr lang="zh-CN" altLang="en-US"/>
              <a:t>‹#›</a:t>
            </a:fld>
            <a:endParaRPr lang="zh-CN" altLang="en-US" sz="1800">
              <a:solidFill>
                <a:schemeClr val="tx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noChangeArrowheads="1"/>
          </p:cNvSpPr>
          <p:nvPr>
            <p:ph type="dt" sz="half" idx="10"/>
          </p:nvPr>
        </p:nvSpPr>
        <p:spPr/>
        <p:txBody>
          <a:bodyPr/>
          <a:lstStyle>
            <a:lvl1pPr>
              <a:defRPr/>
            </a:lvl1pPr>
          </a:lstStyle>
          <a:p>
            <a:pPr>
              <a:defRPr/>
            </a:pPr>
            <a:fld id="{45D7731F-3858-4A85-BAFB-8F5FA391F737}" type="datetime1">
              <a:rPr lang="zh-CN" altLang="en-US"/>
              <a:t>2022/11/14</a:t>
            </a:fld>
            <a:endParaRPr lang="zh-CN" altLang="en-US" sz="1800">
              <a:solidFill>
                <a:schemeClr val="tx1"/>
              </a:solidFill>
            </a:endParaRPr>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p:txBody>
          <a:bodyPr/>
          <a:lstStyle>
            <a:lvl1pPr>
              <a:defRPr/>
            </a:lvl1pPr>
          </a:lstStyle>
          <a:p>
            <a:pPr>
              <a:defRPr/>
            </a:pPr>
            <a:fld id="{579EDCF0-B459-43DB-8327-32242585FB4D}" type="slidenum">
              <a:rPr lang="zh-CN" altLang="en-US"/>
              <a:t>‹#›</a:t>
            </a:fld>
            <a:endParaRPr lang="zh-CN" altLang="en-US" sz="1800">
              <a:solidFill>
                <a:schemeClr val="tx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7B7A9A4F-2B98-42DE-B912-B9B80B8F76ED}" type="datetime1">
              <a:rPr lang="zh-CN" altLang="en-US"/>
              <a:t>2022/11/14</a:t>
            </a:fld>
            <a:endParaRPr lang="zh-CN" altLang="en-US" sz="1800">
              <a:solidFill>
                <a:schemeClr val="tx1"/>
              </a:solidFill>
            </a:endParaRPr>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4" name="灯片编号占位符 5"/>
          <p:cNvSpPr>
            <a:spLocks noGrp="1" noChangeArrowheads="1"/>
          </p:cNvSpPr>
          <p:nvPr>
            <p:ph type="sldNum" sz="quarter" idx="12"/>
          </p:nvPr>
        </p:nvSpPr>
        <p:spPr/>
        <p:txBody>
          <a:bodyPr/>
          <a:lstStyle>
            <a:lvl1pPr>
              <a:defRPr/>
            </a:lvl1pPr>
          </a:lstStyle>
          <a:p>
            <a:pPr>
              <a:defRPr/>
            </a:pPr>
            <a:fld id="{4408A0C3-6711-4D54-AF50-FF46F85E7CC7}" type="slidenum">
              <a:rPr lang="zh-CN" altLang="en-US"/>
              <a:t>‹#›</a:t>
            </a:fld>
            <a:endParaRPr lang="zh-CN" altLang="en-US" sz="1800">
              <a:solidFill>
                <a:schemeClr val="tx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FEA77054-BBA7-479A-BA9F-48537B397265}" type="datetime1">
              <a:rPr lang="zh-CN" altLang="en-US"/>
              <a:t>2022/11/14</a:t>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a:lvl1pPr>
          </a:lstStyle>
          <a:p>
            <a:pPr>
              <a:defRPr/>
            </a:pPr>
            <a:fld id="{09AFC02E-03A8-4599-9109-9BC39ABC28A2}" type="slidenum">
              <a:rPr lang="zh-CN" altLang="en-US"/>
              <a:t>‹#›</a:t>
            </a:fld>
            <a:endParaRPr lang="zh-CN" altLang="en-US" sz="1800">
              <a:solidFill>
                <a:schemeClr val="tx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anose="020F0502020204030204"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810501E0-C2C4-4DFB-B95D-D129EE77D322}" type="datetime1">
              <a:rPr lang="zh-CN" altLang="en-US"/>
              <a:t>2022/11/14</a:t>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a:lvl1pPr>
          </a:lstStyle>
          <a:p>
            <a:pPr>
              <a:defRPr/>
            </a:pPr>
            <a:fld id="{27AF658F-4EB9-4F1B-9714-D3CFD88352B3}" type="slidenum">
              <a:rPr lang="zh-CN" altLang="en-US"/>
              <a:t>‹#›</a:t>
            </a:fld>
            <a:endParaRPr lang="zh-CN" altLang="en-US" sz="1800">
              <a:solidFill>
                <a:schemeClr val="tx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dirty="0">
                <a:sym typeface="Calibri Light" panose="020F0302020204030204" pitchFamily="34" charset="0"/>
              </a:rPr>
              <a:t>单击此处编辑母版标题样式</a:t>
            </a:r>
          </a:p>
        </p:txBody>
      </p:sp>
      <p:sp>
        <p:nvSpPr>
          <p:cNvPr id="102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dirty="0">
                <a:sym typeface="Calibri" panose="020F0502020204030204" pitchFamily="34" charset="0"/>
              </a:rPr>
              <a:t>单击此处编辑母版文本样式</a:t>
            </a:r>
          </a:p>
          <a:p>
            <a:pPr lvl="1"/>
            <a:r>
              <a:rPr lang="zh-CN" dirty="0">
                <a:sym typeface="Calibri" panose="020F0502020204030204" pitchFamily="34" charset="0"/>
              </a:rPr>
              <a:t>第二级</a:t>
            </a:r>
          </a:p>
          <a:p>
            <a:pPr lvl="2"/>
            <a:r>
              <a:rPr lang="zh-CN" dirty="0">
                <a:sym typeface="Calibri" panose="020F0502020204030204" pitchFamily="34" charset="0"/>
              </a:rPr>
              <a:t>第三级</a:t>
            </a:r>
          </a:p>
          <a:p>
            <a:pPr lvl="3"/>
            <a:r>
              <a:rPr lang="zh-CN" dirty="0">
                <a:sym typeface="Calibri" panose="020F0502020204030204" pitchFamily="34" charset="0"/>
              </a:rPr>
              <a:t>第四级</a:t>
            </a:r>
          </a:p>
          <a:p>
            <a:pPr lvl="4"/>
            <a:r>
              <a:rPr lang="zh-CN" dirty="0">
                <a:sym typeface="Calibri" panose="020F0502020204030204" pitchFamily="34" charset="0"/>
              </a:rPr>
              <a:t>第五级</a:t>
            </a: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buFont typeface="Arial" panose="020B0604020202020204" pitchFamily="34" charset="0"/>
              <a:buNone/>
              <a:defRPr sz="1200">
                <a:solidFill>
                  <a:srgbClr val="898989"/>
                </a:solidFill>
                <a:latin typeface="Calibri (正文)"/>
                <a:ea typeface="SimSun-ExtB" panose="02010609060101010101" pitchFamily="49" charset="-122"/>
              </a:defRPr>
            </a:lvl1pPr>
          </a:lstStyle>
          <a:p>
            <a:pPr>
              <a:defRPr/>
            </a:pPr>
            <a:fld id="{30CFC08F-D68C-4D8E-9C85-C8D584D57A3D}" type="datetime1">
              <a:rPr lang="zh-CN" altLang="en-US" smtClean="0"/>
              <a:pPr>
                <a:defRPr/>
              </a:pPr>
              <a:t>2022/11/14</a:t>
            </a:fld>
            <a:endParaRPr lang="zh-CN" altLang="en-US" sz="1800" dirty="0">
              <a:solidFill>
                <a:schemeClr val="tx1"/>
              </a:solidFill>
            </a:endParaRPr>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a:buFont typeface="Arial" panose="020B0604020202020204" pitchFamily="34" charset="0"/>
              <a:buNone/>
              <a:defRPr sz="1200">
                <a:solidFill>
                  <a:srgbClr val="898989"/>
                </a:solidFill>
                <a:latin typeface="Calibri (正文)"/>
                <a:ea typeface="SimSun-ExtB" panose="02010609060101010101" pitchFamily="49" charset="-122"/>
              </a:defRPr>
            </a:lvl1pPr>
          </a:lstStyle>
          <a:p>
            <a:pPr>
              <a:defRPr/>
            </a:pPr>
            <a:endParaRPr lang="zh-CN" altLang="zh-CN" dirty="0"/>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buFont typeface="Arial" panose="020B0604020202020204" pitchFamily="34" charset="0"/>
              <a:buNone/>
              <a:defRPr sz="1200">
                <a:solidFill>
                  <a:srgbClr val="898989"/>
                </a:solidFill>
                <a:latin typeface="Calibri (正文)"/>
                <a:ea typeface="SimSun-ExtB" panose="02010609060101010101" pitchFamily="49" charset="-122"/>
              </a:defRPr>
            </a:lvl1pPr>
          </a:lstStyle>
          <a:p>
            <a:pPr>
              <a:defRPr/>
            </a:pPr>
            <a:fld id="{75F49337-0686-4DF2-8507-8924520D1C0A}" type="slidenum">
              <a:rPr lang="zh-CN" altLang="en-US" smtClean="0"/>
              <a:pPr>
                <a:defRPr/>
              </a:pPr>
              <a:t>‹#›</a:t>
            </a:fld>
            <a:endParaRPr lang="zh-CN" altLang="en-US" sz="1800" dirty="0">
              <a:solidFill>
                <a:schemeClr val="tx1"/>
              </a:solidFill>
            </a:endParaRPr>
          </a:p>
        </p:txBody>
      </p:sp>
      <p:pic>
        <p:nvPicPr>
          <p:cNvPr id="1031" name="图片 6"/>
          <p:cNvPicPr>
            <a:picLocks noChangeAspect="1" noChangeArrowheads="1"/>
          </p:cNvPicPr>
          <p:nvPr/>
        </p:nvPicPr>
        <p:blipFill>
          <a:blip r:embed="rId13" cstate="print">
            <a:extLst>
              <a:ext uri="{28A0092B-C50C-407E-A947-70E740481C1C}">
                <a14:useLocalDpi xmlns:a14="http://schemas.microsoft.com/office/drawing/2010/main" val="0"/>
              </a:ext>
            </a:extLst>
          </a:blip>
          <a:srcRect t="15106" b="223"/>
          <a:stretch>
            <a:fillRect/>
          </a:stretch>
        </p:blipFill>
        <p:spPr bwMode="auto">
          <a:xfrm>
            <a:off x="0" y="0"/>
            <a:ext cx="12192000" cy="688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marL="914400" indent="-914400" algn="l" rtl="0" eaLnBrk="0" fontAlgn="base" hangingPunct="0">
        <a:lnSpc>
          <a:spcPct val="90000"/>
        </a:lnSpc>
        <a:spcBef>
          <a:spcPct val="0"/>
        </a:spcBef>
        <a:spcAft>
          <a:spcPct val="0"/>
        </a:spcAft>
        <a:defRPr sz="4400">
          <a:solidFill>
            <a:schemeClr val="tx1"/>
          </a:solidFill>
          <a:latin typeface="+mj-lt"/>
          <a:ea typeface="SimSun-ExtB" panose="02010609060101010101" pitchFamily="49" charset="-122"/>
          <a:cs typeface="+mj-cs"/>
          <a:sym typeface="Calibri Light" panose="020F03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18288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22860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27432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SimSun-ExtB" panose="02010609060101010101" pitchFamily="49" charset="-122"/>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SimSun-ExtB" panose="02010609060101010101" pitchFamily="49" charset="-122"/>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SimSun-ExtB" panose="02010609060101010101" pitchFamily="49" charset="-122"/>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SimSun-ExtB" panose="02010609060101010101" pitchFamily="49" charset="-122"/>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SimSun-ExtB" panose="02010609060101010101" pitchFamily="49" charset="-122"/>
          <a:sym typeface="Calibri" panose="020F0502020204030204" pitchFamily="34" charset="0"/>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图片 3"/>
          <p:cNvPicPr>
            <a:picLocks noChangeAspect="1" noChangeArrowheads="1"/>
          </p:cNvPicPr>
          <p:nvPr/>
        </p:nvPicPr>
        <p:blipFill>
          <a:blip r:embed="rId2" cstate="print">
            <a:extLst>
              <a:ext uri="{28A0092B-C50C-407E-A947-70E740481C1C}">
                <a14:useLocalDpi xmlns:a14="http://schemas.microsoft.com/office/drawing/2010/main" val="0"/>
              </a:ext>
            </a:extLst>
          </a:blip>
          <a:srcRect b="15564"/>
          <a:stretch>
            <a:fillRect/>
          </a:stretch>
        </p:blipFill>
        <p:spPr bwMode="auto">
          <a:xfrm>
            <a:off x="0" y="0"/>
            <a:ext cx="12192000"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文本框 4"/>
          <p:cNvSpPr>
            <a:spLocks noChangeArrowheads="1"/>
          </p:cNvSpPr>
          <p:nvPr/>
        </p:nvSpPr>
        <p:spPr bwMode="auto">
          <a:xfrm>
            <a:off x="149012" y="1587100"/>
            <a:ext cx="11844763"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3600" b="1" dirty="0">
                <a:solidFill>
                  <a:schemeClr val="bg1"/>
                </a:solidFill>
                <a:latin typeface="Calibri" panose="020F0502020204030204" pitchFamily="34" charset="0"/>
                <a:ea typeface="Malgun Gothic Semilight" panose="020B0502040204020203" pitchFamily="34" charset="-122"/>
                <a:cs typeface="Arial" panose="020B0604020202020204" pitchFamily="34" charset="0"/>
                <a:sym typeface="微软雅黑" panose="020B0503020204020204" pitchFamily="34" charset="-122"/>
              </a:rPr>
              <a:t>Data Statistics and Visualization </a:t>
            </a:r>
          </a:p>
          <a:p>
            <a:pPr algn="ctr"/>
            <a:r>
              <a:rPr lang="en-US" altLang="zh-CN" sz="3600" b="1" dirty="0">
                <a:solidFill>
                  <a:schemeClr val="bg1"/>
                </a:solidFill>
                <a:latin typeface="Calibri" panose="020F0502020204030204" pitchFamily="34" charset="0"/>
                <a:ea typeface="Malgun Gothic Semilight" panose="020B0502040204020203" pitchFamily="34" charset="-122"/>
                <a:cs typeface="Arial" panose="020B0604020202020204" pitchFamily="34" charset="0"/>
                <a:sym typeface="微软雅黑" panose="020B0503020204020204" pitchFamily="34" charset="-122"/>
              </a:rPr>
              <a:t>of </a:t>
            </a:r>
          </a:p>
          <a:p>
            <a:pPr algn="ctr"/>
            <a:r>
              <a:rPr lang="en-US" altLang="zh-CN" sz="3600" b="1" dirty="0">
                <a:solidFill>
                  <a:schemeClr val="bg1"/>
                </a:solidFill>
                <a:latin typeface="Calibri" panose="020F0502020204030204" pitchFamily="34" charset="0"/>
                <a:ea typeface="Malgun Gothic Semilight" panose="020B0502040204020203" pitchFamily="34" charset="-122"/>
                <a:cs typeface="Arial" panose="020B0604020202020204" pitchFamily="34" charset="0"/>
                <a:sym typeface="微软雅黑" panose="020B0503020204020204" pitchFamily="34" charset="-122"/>
              </a:rPr>
              <a:t>Social Media</a:t>
            </a:r>
            <a:endParaRPr lang="zh-CN" altLang="en-US" sz="3600" b="1" dirty="0">
              <a:solidFill>
                <a:schemeClr val="bg1"/>
              </a:solidFill>
              <a:latin typeface="Calibri" panose="020F0502020204030204" pitchFamily="34" charset="0"/>
              <a:ea typeface="Malgun Gothic Semilight" panose="020B0502040204020203" pitchFamily="34" charset="-122"/>
              <a:cs typeface="Arial" panose="020B0604020202020204" pitchFamily="34" charset="0"/>
              <a:sym typeface="微软雅黑" panose="020B0503020204020204" pitchFamily="34" charset="-122"/>
            </a:endParaRPr>
          </a:p>
        </p:txBody>
      </p:sp>
      <p:sp>
        <p:nvSpPr>
          <p:cNvPr id="2054" name="Oval 5"/>
          <p:cNvSpPr>
            <a:spLocks noChangeArrowheads="1"/>
          </p:cNvSpPr>
          <p:nvPr/>
        </p:nvSpPr>
        <p:spPr bwMode="auto">
          <a:xfrm>
            <a:off x="3984625" y="730250"/>
            <a:ext cx="361950" cy="361950"/>
          </a:xfrm>
          <a:prstGeom prst="ellipse">
            <a:avLst/>
          </a:prstGeom>
          <a:noFill/>
          <a:ln w="60325" cap="rnd">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zh-CN" dirty="0">
              <a:solidFill>
                <a:srgbClr val="000000"/>
              </a:solidFill>
              <a:latin typeface="Calibri" panose="020F0502020204030204" pitchFamily="34" charset="0"/>
              <a:ea typeface="SimSun-ExtB" panose="02010609060101010101" pitchFamily="49" charset="-122"/>
              <a:sym typeface="宋体" panose="02010600030101010101" pitchFamily="2" charset="-122"/>
            </a:endParaRPr>
          </a:p>
        </p:txBody>
      </p:sp>
      <p:sp>
        <p:nvSpPr>
          <p:cNvPr id="2055" name="Freeform 6"/>
          <p:cNvSpPr>
            <a:spLocks noChangeArrowheads="1"/>
          </p:cNvSpPr>
          <p:nvPr/>
        </p:nvSpPr>
        <p:spPr bwMode="auto">
          <a:xfrm>
            <a:off x="7978778" y="3518817"/>
            <a:ext cx="409575" cy="409575"/>
          </a:xfrm>
          <a:custGeom>
            <a:avLst/>
            <a:gdLst>
              <a:gd name="T0" fmla="*/ 2147483647 w 36"/>
              <a:gd name="T1" fmla="*/ 2147483647 h 36"/>
              <a:gd name="T2" fmla="*/ 906070917 w 36"/>
              <a:gd name="T3" fmla="*/ 2147483647 h 36"/>
              <a:gd name="T4" fmla="*/ 906070917 w 36"/>
              <a:gd name="T5" fmla="*/ 906070917 h 36"/>
              <a:gd name="T6" fmla="*/ 2147483647 w 36"/>
              <a:gd name="T7" fmla="*/ 906070917 h 36"/>
              <a:gd name="T8" fmla="*/ 2147483647 w 36"/>
              <a:gd name="T9" fmla="*/ 2147483647 h 36"/>
              <a:gd name="T10" fmla="*/ 0 60000 65536"/>
              <a:gd name="T11" fmla="*/ 0 60000 65536"/>
              <a:gd name="T12" fmla="*/ 0 60000 65536"/>
              <a:gd name="T13" fmla="*/ 0 60000 65536"/>
              <a:gd name="T14" fmla="*/ 0 60000 65536"/>
              <a:gd name="T15" fmla="*/ 0 w 36"/>
              <a:gd name="T16" fmla="*/ 0 h 36"/>
              <a:gd name="T17" fmla="*/ 36 w 36"/>
              <a:gd name="T18" fmla="*/ 36 h 36"/>
            </a:gdLst>
            <a:ahLst/>
            <a:cxnLst>
              <a:cxn ang="T10">
                <a:pos x="T0" y="T1"/>
              </a:cxn>
              <a:cxn ang="T11">
                <a:pos x="T2" y="T3"/>
              </a:cxn>
              <a:cxn ang="T12">
                <a:pos x="T4" y="T5"/>
              </a:cxn>
              <a:cxn ang="T13">
                <a:pos x="T6" y="T7"/>
              </a:cxn>
              <a:cxn ang="T14">
                <a:pos x="T8" y="T9"/>
              </a:cxn>
            </a:cxnLst>
            <a:rect l="T15" t="T16" r="T17" b="T18"/>
            <a:pathLst>
              <a:path w="36" h="36">
                <a:moveTo>
                  <a:pt x="29" y="29"/>
                </a:moveTo>
                <a:cubicBezTo>
                  <a:pt x="23" y="36"/>
                  <a:pt x="13" y="36"/>
                  <a:pt x="7" y="29"/>
                </a:cubicBezTo>
                <a:cubicBezTo>
                  <a:pt x="0" y="23"/>
                  <a:pt x="0" y="13"/>
                  <a:pt x="7" y="7"/>
                </a:cubicBezTo>
                <a:cubicBezTo>
                  <a:pt x="13" y="0"/>
                  <a:pt x="23" y="0"/>
                  <a:pt x="29" y="7"/>
                </a:cubicBezTo>
                <a:cubicBezTo>
                  <a:pt x="36" y="13"/>
                  <a:pt x="36" y="23"/>
                  <a:pt x="29" y="29"/>
                </a:cubicBezTo>
                <a:close/>
              </a:path>
            </a:pathLst>
          </a:custGeom>
          <a:noFill/>
          <a:ln w="60325" cap="rnd" cmpd="sng">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dirty="0">
              <a:latin typeface="Calibri" panose="020F0502020204030204" pitchFamily="34" charset="0"/>
              <a:ea typeface="SimSun-ExtB" panose="02010609060101010101" pitchFamily="49" charset="-122"/>
            </a:endParaRPr>
          </a:p>
        </p:txBody>
      </p:sp>
      <p:sp>
        <p:nvSpPr>
          <p:cNvPr id="2056" name="Oval 7"/>
          <p:cNvSpPr>
            <a:spLocks noChangeArrowheads="1"/>
          </p:cNvSpPr>
          <p:nvPr/>
        </p:nvSpPr>
        <p:spPr bwMode="auto">
          <a:xfrm>
            <a:off x="5027613" y="501650"/>
            <a:ext cx="90487" cy="90488"/>
          </a:xfrm>
          <a:prstGeom prst="ellipse">
            <a:avLst/>
          </a:prstGeom>
          <a:noFill/>
          <a:ln w="60325" cap="rnd">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zh-CN" dirty="0">
              <a:solidFill>
                <a:srgbClr val="000000"/>
              </a:solidFill>
              <a:latin typeface="Calibri" panose="020F0502020204030204" pitchFamily="34" charset="0"/>
              <a:ea typeface="SimSun-ExtB" panose="02010609060101010101" pitchFamily="49" charset="-122"/>
              <a:sym typeface="宋体" panose="02010600030101010101" pitchFamily="2" charset="-122"/>
            </a:endParaRPr>
          </a:p>
        </p:txBody>
      </p:sp>
      <p:sp>
        <p:nvSpPr>
          <p:cNvPr id="2057" name="Oval 8"/>
          <p:cNvSpPr>
            <a:spLocks noChangeArrowheads="1"/>
          </p:cNvSpPr>
          <p:nvPr/>
        </p:nvSpPr>
        <p:spPr bwMode="auto">
          <a:xfrm>
            <a:off x="6753225" y="411163"/>
            <a:ext cx="90488" cy="90487"/>
          </a:xfrm>
          <a:prstGeom prst="ellipse">
            <a:avLst/>
          </a:prstGeom>
          <a:noFill/>
          <a:ln w="60325" cap="rnd">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zh-CN" dirty="0">
              <a:solidFill>
                <a:srgbClr val="000000"/>
              </a:solidFill>
              <a:latin typeface="Calibri" panose="020F0502020204030204" pitchFamily="34" charset="0"/>
              <a:ea typeface="SimSun-ExtB" panose="02010609060101010101" pitchFamily="49" charset="-122"/>
              <a:sym typeface="宋体" panose="02010600030101010101" pitchFamily="2" charset="-122"/>
            </a:endParaRPr>
          </a:p>
        </p:txBody>
      </p:sp>
      <p:sp>
        <p:nvSpPr>
          <p:cNvPr id="2058" name="Oval 9"/>
          <p:cNvSpPr>
            <a:spLocks noChangeArrowheads="1"/>
          </p:cNvSpPr>
          <p:nvPr/>
        </p:nvSpPr>
        <p:spPr bwMode="auto">
          <a:xfrm flipV="1">
            <a:off x="9216661" y="3246438"/>
            <a:ext cx="106362" cy="169390"/>
          </a:xfrm>
          <a:prstGeom prst="ellipse">
            <a:avLst/>
          </a:prstGeom>
          <a:noFill/>
          <a:ln w="60325" cap="rnd">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zh-CN" dirty="0">
              <a:solidFill>
                <a:srgbClr val="000000"/>
              </a:solidFill>
              <a:latin typeface="Calibri" panose="020F0502020204030204" pitchFamily="34" charset="0"/>
              <a:ea typeface="SimSun-ExtB" panose="02010609060101010101" pitchFamily="49" charset="-122"/>
              <a:sym typeface="宋体" panose="02010600030101010101" pitchFamily="2" charset="-122"/>
            </a:endParaRPr>
          </a:p>
        </p:txBody>
      </p:sp>
      <p:sp>
        <p:nvSpPr>
          <p:cNvPr id="2059" name="Oval 10"/>
          <p:cNvSpPr>
            <a:spLocks noChangeArrowheads="1"/>
          </p:cNvSpPr>
          <p:nvPr/>
        </p:nvSpPr>
        <p:spPr bwMode="auto">
          <a:xfrm>
            <a:off x="5165725" y="4175125"/>
            <a:ext cx="92075" cy="92075"/>
          </a:xfrm>
          <a:prstGeom prst="ellipse">
            <a:avLst/>
          </a:prstGeom>
          <a:noFill/>
          <a:ln w="60325" cap="rnd">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zh-CN" dirty="0">
              <a:solidFill>
                <a:srgbClr val="000000"/>
              </a:solidFill>
              <a:latin typeface="Calibri" panose="020F0502020204030204" pitchFamily="34" charset="0"/>
              <a:ea typeface="SimSun-ExtB" panose="02010609060101010101" pitchFamily="49" charset="-122"/>
              <a:sym typeface="宋体" panose="02010600030101010101" pitchFamily="2" charset="-122"/>
            </a:endParaRPr>
          </a:p>
        </p:txBody>
      </p:sp>
      <p:sp>
        <p:nvSpPr>
          <p:cNvPr id="2060" name="Oval 11"/>
          <p:cNvSpPr>
            <a:spLocks noChangeArrowheads="1"/>
          </p:cNvSpPr>
          <p:nvPr/>
        </p:nvSpPr>
        <p:spPr bwMode="auto">
          <a:xfrm>
            <a:off x="3984625" y="3541713"/>
            <a:ext cx="542925" cy="544512"/>
          </a:xfrm>
          <a:prstGeom prst="ellipse">
            <a:avLst/>
          </a:prstGeom>
          <a:noFill/>
          <a:ln w="60325" cap="rnd">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zh-CN" dirty="0">
              <a:solidFill>
                <a:srgbClr val="000000"/>
              </a:solidFill>
              <a:latin typeface="Calibri" panose="020F0502020204030204" pitchFamily="34" charset="0"/>
              <a:ea typeface="SimSun-ExtB" panose="02010609060101010101" pitchFamily="49" charset="-122"/>
              <a:sym typeface="宋体" panose="02010600030101010101" pitchFamily="2" charset="-122"/>
            </a:endParaRPr>
          </a:p>
        </p:txBody>
      </p:sp>
      <p:sp>
        <p:nvSpPr>
          <p:cNvPr id="2061" name="Oval 12"/>
          <p:cNvSpPr>
            <a:spLocks noChangeArrowheads="1"/>
          </p:cNvSpPr>
          <p:nvPr/>
        </p:nvSpPr>
        <p:spPr bwMode="auto">
          <a:xfrm>
            <a:off x="7067550" y="363538"/>
            <a:ext cx="728663" cy="728662"/>
          </a:xfrm>
          <a:prstGeom prst="ellipse">
            <a:avLst/>
          </a:prstGeom>
          <a:noFill/>
          <a:ln w="60325" cap="rnd">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zh-CN" dirty="0">
              <a:solidFill>
                <a:srgbClr val="000000"/>
              </a:solidFill>
              <a:latin typeface="Calibri" panose="020F0502020204030204" pitchFamily="34" charset="0"/>
              <a:ea typeface="SimSun-ExtB" panose="02010609060101010101" pitchFamily="49" charset="-122"/>
              <a:sym typeface="宋体" panose="02010600030101010101" pitchFamily="2" charset="-122"/>
            </a:endParaRPr>
          </a:p>
        </p:txBody>
      </p:sp>
      <p:sp>
        <p:nvSpPr>
          <p:cNvPr id="2062" name="Freeform 13"/>
          <p:cNvSpPr>
            <a:spLocks noChangeArrowheads="1"/>
          </p:cNvSpPr>
          <p:nvPr/>
        </p:nvSpPr>
        <p:spPr bwMode="auto">
          <a:xfrm>
            <a:off x="7067551" y="2762366"/>
            <a:ext cx="2232030" cy="1754327"/>
          </a:xfrm>
          <a:custGeom>
            <a:avLst/>
            <a:gdLst>
              <a:gd name="T0" fmla="*/ 2147483647 w 184"/>
              <a:gd name="T1" fmla="*/ 0 h 303"/>
              <a:gd name="T2" fmla="*/ 2147483647 w 184"/>
              <a:gd name="T3" fmla="*/ 2147483647 h 303"/>
              <a:gd name="T4" fmla="*/ 0 w 184"/>
              <a:gd name="T5" fmla="*/ 2147483647 h 303"/>
              <a:gd name="T6" fmla="*/ 0 60000 65536"/>
              <a:gd name="T7" fmla="*/ 0 60000 65536"/>
              <a:gd name="T8" fmla="*/ 0 60000 65536"/>
              <a:gd name="T9" fmla="*/ 0 w 184"/>
              <a:gd name="T10" fmla="*/ 0 h 303"/>
              <a:gd name="T11" fmla="*/ 184 w 184"/>
              <a:gd name="T12" fmla="*/ 303 h 303"/>
            </a:gdLst>
            <a:ahLst/>
            <a:cxnLst>
              <a:cxn ang="T6">
                <a:pos x="T0" y="T1"/>
              </a:cxn>
              <a:cxn ang="T7">
                <a:pos x="T2" y="T3"/>
              </a:cxn>
              <a:cxn ang="T8">
                <a:pos x="T4" y="T5"/>
              </a:cxn>
            </a:cxnLst>
            <a:rect l="T9" t="T10" r="T11" b="T12"/>
            <a:pathLst>
              <a:path w="184" h="303">
                <a:moveTo>
                  <a:pt x="140" y="0"/>
                </a:moveTo>
                <a:cubicBezTo>
                  <a:pt x="168" y="32"/>
                  <a:pt x="184" y="74"/>
                  <a:pt x="184" y="119"/>
                </a:cubicBezTo>
                <a:cubicBezTo>
                  <a:pt x="184" y="221"/>
                  <a:pt x="102" y="303"/>
                  <a:pt x="0" y="303"/>
                </a:cubicBezTo>
              </a:path>
            </a:pathLst>
          </a:custGeom>
          <a:noFill/>
          <a:ln w="60325" cap="rnd" cmpd="sng">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dirty="0">
              <a:latin typeface="Calibri" panose="020F0502020204030204" pitchFamily="34" charset="0"/>
              <a:ea typeface="SimSun-ExtB" panose="02010609060101010101" pitchFamily="49" charset="-122"/>
            </a:endParaRPr>
          </a:p>
        </p:txBody>
      </p:sp>
      <p:sp>
        <p:nvSpPr>
          <p:cNvPr id="2063" name="Freeform 14"/>
          <p:cNvSpPr>
            <a:spLocks noChangeArrowheads="1"/>
          </p:cNvSpPr>
          <p:nvPr/>
        </p:nvSpPr>
        <p:spPr bwMode="auto">
          <a:xfrm>
            <a:off x="2228638" y="2755569"/>
            <a:ext cx="9525" cy="147637"/>
          </a:xfrm>
          <a:custGeom>
            <a:avLst/>
            <a:gdLst>
              <a:gd name="T0" fmla="*/ 90725625 w 1"/>
              <a:gd name="T1" fmla="*/ 1676667982 h 13"/>
              <a:gd name="T2" fmla="*/ 0 w 1"/>
              <a:gd name="T3" fmla="*/ 0 h 13"/>
              <a:gd name="T4" fmla="*/ 0 60000 65536"/>
              <a:gd name="T5" fmla="*/ 0 60000 65536"/>
              <a:gd name="T6" fmla="*/ 0 w 1"/>
              <a:gd name="T7" fmla="*/ 0 h 13"/>
              <a:gd name="T8" fmla="*/ 1 w 1"/>
              <a:gd name="T9" fmla="*/ 13 h 13"/>
            </a:gdLst>
            <a:ahLst/>
            <a:cxnLst>
              <a:cxn ang="T4">
                <a:pos x="T0" y="T1"/>
              </a:cxn>
              <a:cxn ang="T5">
                <a:pos x="T2" y="T3"/>
              </a:cxn>
            </a:cxnLst>
            <a:rect l="T6" t="T7" r="T8" b="T9"/>
            <a:pathLst>
              <a:path w="1" h="13">
                <a:moveTo>
                  <a:pt x="1" y="13"/>
                </a:moveTo>
                <a:cubicBezTo>
                  <a:pt x="0" y="9"/>
                  <a:pt x="0" y="4"/>
                  <a:pt x="0" y="0"/>
                </a:cubicBezTo>
              </a:path>
            </a:pathLst>
          </a:custGeom>
          <a:noFill/>
          <a:ln w="60325" cap="rnd" cmpd="sng">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dirty="0">
              <a:latin typeface="Calibri" panose="020F0502020204030204" pitchFamily="34" charset="0"/>
              <a:ea typeface="SimSun-ExtB" panose="02010609060101010101" pitchFamily="49" charset="-122"/>
            </a:endParaRPr>
          </a:p>
        </p:txBody>
      </p:sp>
      <p:sp>
        <p:nvSpPr>
          <p:cNvPr id="2064" name="Freeform 15"/>
          <p:cNvSpPr>
            <a:spLocks noChangeArrowheads="1"/>
          </p:cNvSpPr>
          <p:nvPr/>
        </p:nvSpPr>
        <p:spPr bwMode="auto">
          <a:xfrm>
            <a:off x="1241219" y="2249714"/>
            <a:ext cx="519999" cy="653493"/>
          </a:xfrm>
          <a:custGeom>
            <a:avLst/>
            <a:gdLst>
              <a:gd name="T0" fmla="*/ 0 w 58"/>
              <a:gd name="T1" fmla="*/ 2147483647 h 55"/>
              <a:gd name="T2" fmla="*/ 2147483647 w 58"/>
              <a:gd name="T3" fmla="*/ 0 h 55"/>
              <a:gd name="T4" fmla="*/ 0 60000 65536"/>
              <a:gd name="T5" fmla="*/ 0 60000 65536"/>
              <a:gd name="T6" fmla="*/ 0 w 58"/>
              <a:gd name="T7" fmla="*/ 0 h 55"/>
              <a:gd name="T8" fmla="*/ 58 w 58"/>
              <a:gd name="T9" fmla="*/ 55 h 55"/>
            </a:gdLst>
            <a:ahLst/>
            <a:cxnLst>
              <a:cxn ang="T4">
                <a:pos x="T0" y="T1"/>
              </a:cxn>
              <a:cxn ang="T5">
                <a:pos x="T2" y="T3"/>
              </a:cxn>
            </a:cxnLst>
            <a:rect l="T6" t="T7" r="T8" b="T9"/>
            <a:pathLst>
              <a:path w="58" h="55">
                <a:moveTo>
                  <a:pt x="0" y="55"/>
                </a:moveTo>
                <a:cubicBezTo>
                  <a:pt x="10" y="29"/>
                  <a:pt x="31" y="9"/>
                  <a:pt x="58" y="0"/>
                </a:cubicBezTo>
              </a:path>
            </a:pathLst>
          </a:custGeom>
          <a:noFill/>
          <a:ln w="60325" cap="rnd" cmpd="sng">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dirty="0">
              <a:latin typeface="Calibri" panose="020F0502020204030204" pitchFamily="34" charset="0"/>
              <a:ea typeface="SimSun-ExtB" panose="02010609060101010101" pitchFamily="49" charset="-122"/>
            </a:endParaRPr>
          </a:p>
        </p:txBody>
      </p:sp>
      <p:sp>
        <p:nvSpPr>
          <p:cNvPr id="2065" name="Freeform 16"/>
          <p:cNvSpPr>
            <a:spLocks noChangeArrowheads="1"/>
          </p:cNvSpPr>
          <p:nvPr/>
        </p:nvSpPr>
        <p:spPr bwMode="auto">
          <a:xfrm>
            <a:off x="1354667" y="501650"/>
            <a:ext cx="8932333" cy="3507311"/>
          </a:xfrm>
          <a:custGeom>
            <a:avLst/>
            <a:gdLst>
              <a:gd name="T0" fmla="*/ 2147483647 w 256"/>
              <a:gd name="T1" fmla="*/ 2147483647 h 256"/>
              <a:gd name="T2" fmla="*/ 2147483647 w 256"/>
              <a:gd name="T3" fmla="*/ 2147483647 h 256"/>
              <a:gd name="T4" fmla="*/ 0 w 256"/>
              <a:gd name="T5" fmla="*/ 2147483647 h 256"/>
              <a:gd name="T6" fmla="*/ 2147483647 w 256"/>
              <a:gd name="T7" fmla="*/ 0 h 256"/>
              <a:gd name="T8" fmla="*/ 2147483647 w 256"/>
              <a:gd name="T9" fmla="*/ 2147483647 h 256"/>
              <a:gd name="T10" fmla="*/ 2147483647 w 256"/>
              <a:gd name="T11" fmla="*/ 2147483647 h 256"/>
              <a:gd name="T12" fmla="*/ 0 60000 65536"/>
              <a:gd name="T13" fmla="*/ 0 60000 65536"/>
              <a:gd name="T14" fmla="*/ 0 60000 65536"/>
              <a:gd name="T15" fmla="*/ 0 60000 65536"/>
              <a:gd name="T16" fmla="*/ 0 60000 65536"/>
              <a:gd name="T17" fmla="*/ 0 60000 65536"/>
              <a:gd name="T18" fmla="*/ 0 w 256"/>
              <a:gd name="T19" fmla="*/ 0 h 256"/>
              <a:gd name="T20" fmla="*/ 256 w 256"/>
              <a:gd name="T21" fmla="*/ 256 h 256"/>
            </a:gdLst>
            <a:ahLst/>
            <a:cxnLst>
              <a:cxn ang="T12">
                <a:pos x="T0" y="T1"/>
              </a:cxn>
              <a:cxn ang="T13">
                <a:pos x="T2" y="T3"/>
              </a:cxn>
              <a:cxn ang="T14">
                <a:pos x="T4" y="T5"/>
              </a:cxn>
              <a:cxn ang="T15">
                <a:pos x="T6" y="T7"/>
              </a:cxn>
              <a:cxn ang="T16">
                <a:pos x="T8" y="T9"/>
              </a:cxn>
              <a:cxn ang="T17">
                <a:pos x="T10" y="T11"/>
              </a:cxn>
            </a:cxnLst>
            <a:rect l="T18" t="T19" r="T20" b="T21"/>
            <a:pathLst>
              <a:path w="256" h="256">
                <a:moveTo>
                  <a:pt x="200" y="234"/>
                </a:moveTo>
                <a:cubicBezTo>
                  <a:pt x="179" y="248"/>
                  <a:pt x="155" y="256"/>
                  <a:pt x="128" y="256"/>
                </a:cubicBezTo>
                <a:cubicBezTo>
                  <a:pt x="57" y="256"/>
                  <a:pt x="0" y="199"/>
                  <a:pt x="0" y="128"/>
                </a:cubicBezTo>
                <a:cubicBezTo>
                  <a:pt x="0" y="57"/>
                  <a:pt x="57" y="0"/>
                  <a:pt x="128" y="0"/>
                </a:cubicBezTo>
                <a:cubicBezTo>
                  <a:pt x="199" y="0"/>
                  <a:pt x="256" y="57"/>
                  <a:pt x="256" y="128"/>
                </a:cubicBezTo>
                <a:cubicBezTo>
                  <a:pt x="256" y="161"/>
                  <a:pt x="244" y="190"/>
                  <a:pt x="224" y="213"/>
                </a:cubicBezTo>
              </a:path>
            </a:pathLst>
          </a:custGeom>
          <a:noFill/>
          <a:ln w="60325" cap="rnd" cmpd="sng">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dirty="0">
              <a:latin typeface="Calibri" panose="020F0502020204030204" pitchFamily="34" charset="0"/>
              <a:ea typeface="SimSun-ExtB" panose="02010609060101010101" pitchFamily="49" charset="-122"/>
            </a:endParaRPr>
          </a:p>
        </p:txBody>
      </p:sp>
      <p:sp>
        <p:nvSpPr>
          <p:cNvPr id="2066" name="文本框 25"/>
          <p:cNvSpPr>
            <a:spLocks noChangeArrowheads="1"/>
          </p:cNvSpPr>
          <p:nvPr/>
        </p:nvSpPr>
        <p:spPr bwMode="auto">
          <a:xfrm>
            <a:off x="2632182" y="4924933"/>
            <a:ext cx="737907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400" b="1" dirty="0">
                <a:solidFill>
                  <a:schemeClr val="bg1"/>
                </a:solidFill>
                <a:latin typeface="Calibri" panose="020F0502020204030204" pitchFamily="34" charset="0"/>
                <a:ea typeface="Malgun Gothic Semilight" panose="020B0502040204020203" pitchFamily="34" charset="-122"/>
                <a:sym typeface="微软雅黑" panose="020B0503020204020204" pitchFamily="34" charset="-122"/>
              </a:rPr>
              <a:t>Group 7 </a:t>
            </a:r>
          </a:p>
          <a:p>
            <a:pPr algn="ctr"/>
            <a:r>
              <a:rPr lang="en-US" altLang="zh-CN" sz="2400" b="1" dirty="0">
                <a:solidFill>
                  <a:schemeClr val="bg1"/>
                </a:solidFill>
                <a:latin typeface="Calibri" panose="020F0502020204030204" pitchFamily="34" charset="0"/>
                <a:ea typeface="Malgun Gothic Semilight" panose="020B0502040204020203" pitchFamily="34" charset="-122"/>
                <a:sym typeface="微软雅黑" panose="020B0503020204020204" pitchFamily="34" charset="-122"/>
              </a:rPr>
              <a:t>Members: </a:t>
            </a:r>
            <a:r>
              <a:rPr lang="en-US" altLang="zh-CN" sz="2400" b="1" dirty="0" err="1">
                <a:solidFill>
                  <a:schemeClr val="bg1"/>
                </a:solidFill>
                <a:latin typeface="Calibri" panose="020F0502020204030204" pitchFamily="34" charset="0"/>
                <a:ea typeface="Malgun Gothic Semilight" panose="020B0502040204020203" pitchFamily="34" charset="-122"/>
                <a:sym typeface="微软雅黑" panose="020B0503020204020204" pitchFamily="34" charset="-122"/>
              </a:rPr>
              <a:t>Ao</a:t>
            </a:r>
            <a:r>
              <a:rPr lang="en-US" altLang="zh-CN" sz="2400" b="1" dirty="0">
                <a:solidFill>
                  <a:schemeClr val="bg1"/>
                </a:solidFill>
                <a:latin typeface="Calibri" panose="020F0502020204030204" pitchFamily="34" charset="0"/>
                <a:ea typeface="Malgun Gothic Semilight" panose="020B0502040204020203" pitchFamily="34" charset="-122"/>
                <a:sym typeface="微软雅黑" panose="020B0503020204020204" pitchFamily="34" charset="-122"/>
              </a:rPr>
              <a:t> OUYANG</a:t>
            </a:r>
            <a:r>
              <a:rPr lang="zh-CN" altLang="en-US" sz="2400" b="1" dirty="0">
                <a:solidFill>
                  <a:schemeClr val="bg1"/>
                </a:solidFill>
                <a:latin typeface="Calibri" panose="020F0502020204030204" pitchFamily="34" charset="0"/>
                <a:ea typeface="Malgun Gothic Semilight" panose="020B0502040204020203" pitchFamily="34" charset="-122"/>
                <a:sym typeface="微软雅黑" panose="020B0503020204020204" pitchFamily="34" charset="-122"/>
              </a:rPr>
              <a:t>、 </a:t>
            </a:r>
            <a:r>
              <a:rPr lang="en-US" altLang="zh-CN" sz="2400" b="1" dirty="0" err="1">
                <a:solidFill>
                  <a:schemeClr val="bg1"/>
                </a:solidFill>
                <a:latin typeface="Calibri" panose="020F0502020204030204" pitchFamily="34" charset="0"/>
                <a:ea typeface="Malgun Gothic Semilight" panose="020B0502040204020203" pitchFamily="34" charset="-122"/>
                <a:sym typeface="微软雅黑" panose="020B0503020204020204" pitchFamily="34" charset="-122"/>
              </a:rPr>
              <a:t>Boshen</a:t>
            </a:r>
            <a:r>
              <a:rPr lang="en-US" altLang="zh-CN" sz="2400" b="1" dirty="0">
                <a:solidFill>
                  <a:schemeClr val="bg1"/>
                </a:solidFill>
                <a:latin typeface="Calibri" panose="020F0502020204030204" pitchFamily="34" charset="0"/>
                <a:ea typeface="Malgun Gothic Semilight" panose="020B0502040204020203" pitchFamily="34" charset="-122"/>
                <a:sym typeface="微软雅黑" panose="020B0503020204020204" pitchFamily="34" charset="-122"/>
              </a:rPr>
              <a:t> MIN</a:t>
            </a:r>
            <a:r>
              <a:rPr lang="zh-CN" altLang="en-US" sz="2400" b="1" dirty="0">
                <a:solidFill>
                  <a:schemeClr val="bg1"/>
                </a:solidFill>
                <a:latin typeface="Calibri" panose="020F0502020204030204" pitchFamily="34" charset="0"/>
                <a:ea typeface="Malgun Gothic Semilight" panose="020B0502040204020203" pitchFamily="34" charset="-122"/>
                <a:sym typeface="微软雅黑" panose="020B0503020204020204" pitchFamily="34" charset="-122"/>
              </a:rPr>
              <a:t>、</a:t>
            </a:r>
            <a:r>
              <a:rPr lang="en-US" altLang="zh-CN" sz="2400" b="1" dirty="0">
                <a:solidFill>
                  <a:schemeClr val="bg1"/>
                </a:solidFill>
                <a:latin typeface="Calibri" panose="020F0502020204030204" pitchFamily="34" charset="0"/>
                <a:ea typeface="Malgun Gothic Semilight" panose="020B0502040204020203" pitchFamily="34" charset="-122"/>
                <a:sym typeface="微软雅黑" panose="020B0503020204020204" pitchFamily="34" charset="-122"/>
              </a:rPr>
              <a:t>Jianhua HUANG</a:t>
            </a:r>
            <a:endParaRPr lang="en-US" altLang="zh-CN" sz="2000" b="1" dirty="0">
              <a:solidFill>
                <a:schemeClr val="bg1"/>
              </a:solidFill>
              <a:latin typeface="Calibri" panose="020F0502020204030204" pitchFamily="34" charset="0"/>
              <a:ea typeface="Malgun Gothic Semilight" panose="020B0502040204020203" pitchFamily="34" charset="-122"/>
              <a:sym typeface="微软雅黑" panose="020B0503020204020204" pitchFamily="34" charset="-122"/>
            </a:endParaRPr>
          </a:p>
        </p:txBody>
      </p:sp>
      <p:sp>
        <p:nvSpPr>
          <p:cNvPr id="2068" name="直接连接符 27"/>
          <p:cNvSpPr>
            <a:spLocks noChangeShapeType="1"/>
          </p:cNvSpPr>
          <p:nvPr/>
        </p:nvSpPr>
        <p:spPr bwMode="auto">
          <a:xfrm>
            <a:off x="3635210" y="5951552"/>
            <a:ext cx="4810125" cy="0"/>
          </a:xfrm>
          <a:prstGeom prst="line">
            <a:avLst/>
          </a:prstGeom>
          <a:noFill/>
          <a:ln w="6350">
            <a:solidFill>
              <a:schemeClr val="bg1"/>
            </a:solidFill>
            <a:miter lim="800000"/>
          </a:ln>
          <a:extLst>
            <a:ext uri="{909E8E84-426E-40DD-AFC4-6F175D3DCCD1}">
              <a14:hiddenFill xmlns:a14="http://schemas.microsoft.com/office/drawing/2010/main">
                <a:noFill/>
              </a14:hiddenFill>
            </a:ext>
          </a:extLst>
        </p:spPr>
        <p:txBody>
          <a:bodyPr/>
          <a:lstStyle/>
          <a:p>
            <a:endParaRPr lang="zh-CN" altLang="en-US" dirty="0">
              <a:latin typeface="Calibri" panose="020F0502020204030204" pitchFamily="34" charset="0"/>
              <a:ea typeface="SimSun-ExtB"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9" name="矩形 1"/>
          <p:cNvSpPr>
            <a:spLocks noChangeArrowheads="1"/>
          </p:cNvSpPr>
          <p:nvPr/>
        </p:nvSpPr>
        <p:spPr bwMode="auto">
          <a:xfrm>
            <a:off x="1233488" y="352425"/>
            <a:ext cx="13088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ts val="1000"/>
              </a:spcBef>
            </a:pPr>
            <a:r>
              <a:rPr lang="en-US" altLang="zh-CN" sz="2800" b="1" dirty="0">
                <a:solidFill>
                  <a:srgbClr val="FFFFFF"/>
                </a:solidFill>
                <a:latin typeface="Calibri" panose="020F0502020204030204" pitchFamily="34" charset="0"/>
                <a:ea typeface="Malgun Gothic Semilight" panose="020B0502040204020203" pitchFamily="34" charset="-122"/>
                <a:sym typeface="微软雅黑" panose="020B0503020204020204" pitchFamily="34" charset="-122"/>
              </a:rPr>
              <a:t>Process</a:t>
            </a:r>
            <a:endParaRPr lang="zh-CN" altLang="en-US" dirty="0">
              <a:latin typeface="Calibri" panose="020F0502020204030204" pitchFamily="34" charset="0"/>
              <a:ea typeface="SimSun-ExtB" panose="02010609060101010101" pitchFamily="49" charset="-122"/>
            </a:endParaRPr>
          </a:p>
        </p:txBody>
      </p:sp>
      <p:grpSp>
        <p:nvGrpSpPr>
          <p:cNvPr id="11280" name="组合 30"/>
          <p:cNvGrpSpPr/>
          <p:nvPr/>
        </p:nvGrpSpPr>
        <p:grpSpPr bwMode="auto">
          <a:xfrm>
            <a:off x="98425" y="93663"/>
            <a:ext cx="922338" cy="1065212"/>
            <a:chOff x="0" y="0"/>
            <a:chExt cx="1179513" cy="1360488"/>
          </a:xfrm>
        </p:grpSpPr>
        <p:sp>
          <p:nvSpPr>
            <p:cNvPr id="11281" name="文本框 31"/>
            <p:cNvSpPr>
              <a:spLocks noChangeArrowheads="1"/>
            </p:cNvSpPr>
            <p:nvPr/>
          </p:nvSpPr>
          <p:spPr bwMode="auto">
            <a:xfrm>
              <a:off x="180592" y="241188"/>
              <a:ext cx="553902" cy="825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600" b="1" dirty="0">
                  <a:solidFill>
                    <a:schemeClr val="bg1"/>
                  </a:solidFill>
                  <a:latin typeface="Calibri" panose="020F0502020204030204" pitchFamily="34" charset="0"/>
                  <a:ea typeface="Malgun Gothic Semilight" panose="020B0502040204020203" pitchFamily="34" charset="-122"/>
                  <a:sym typeface="微软雅黑" panose="020B0503020204020204" pitchFamily="34" charset="-122"/>
                </a:rPr>
                <a:t>2</a:t>
              </a:r>
              <a:endParaRPr lang="zh-CN" altLang="en-US" sz="3600" b="1" dirty="0">
                <a:solidFill>
                  <a:schemeClr val="bg1"/>
                </a:solidFill>
                <a:latin typeface="Calibri" panose="020F0502020204030204" pitchFamily="34" charset="0"/>
                <a:ea typeface="Malgun Gothic Semilight" panose="020B0502040204020203" pitchFamily="34" charset="-122"/>
                <a:sym typeface="微软雅黑" panose="020B0503020204020204" pitchFamily="34" charset="-122"/>
              </a:endParaRPr>
            </a:p>
          </p:txBody>
        </p:sp>
        <p:sp>
          <p:nvSpPr>
            <p:cNvPr id="11282" name="Freeform 6"/>
            <p:cNvSpPr>
              <a:spLocks noChangeArrowheads="1"/>
            </p:cNvSpPr>
            <p:nvPr/>
          </p:nvSpPr>
          <p:spPr bwMode="auto">
            <a:xfrm>
              <a:off x="733425" y="960437"/>
              <a:ext cx="136525" cy="136525"/>
            </a:xfrm>
            <a:custGeom>
              <a:avLst/>
              <a:gdLst>
                <a:gd name="T0" fmla="*/ 417076290 w 36"/>
                <a:gd name="T1" fmla="*/ 417076290 h 36"/>
                <a:gd name="T2" fmla="*/ 100675810 w 36"/>
                <a:gd name="T3" fmla="*/ 417076290 h 36"/>
                <a:gd name="T4" fmla="*/ 100675810 w 36"/>
                <a:gd name="T5" fmla="*/ 100675810 h 36"/>
                <a:gd name="T6" fmla="*/ 417076290 w 36"/>
                <a:gd name="T7" fmla="*/ 100675810 h 36"/>
                <a:gd name="T8" fmla="*/ 417076290 w 36"/>
                <a:gd name="T9" fmla="*/ 417076290 h 36"/>
                <a:gd name="T10" fmla="*/ 0 60000 65536"/>
                <a:gd name="T11" fmla="*/ 0 60000 65536"/>
                <a:gd name="T12" fmla="*/ 0 60000 65536"/>
                <a:gd name="T13" fmla="*/ 0 60000 65536"/>
                <a:gd name="T14" fmla="*/ 0 60000 65536"/>
                <a:gd name="T15" fmla="*/ 0 w 36"/>
                <a:gd name="T16" fmla="*/ 0 h 36"/>
                <a:gd name="T17" fmla="*/ 36 w 36"/>
                <a:gd name="T18" fmla="*/ 36 h 36"/>
              </a:gdLst>
              <a:ahLst/>
              <a:cxnLst>
                <a:cxn ang="T10">
                  <a:pos x="T0" y="T1"/>
                </a:cxn>
                <a:cxn ang="T11">
                  <a:pos x="T2" y="T3"/>
                </a:cxn>
                <a:cxn ang="T12">
                  <a:pos x="T4" y="T5"/>
                </a:cxn>
                <a:cxn ang="T13">
                  <a:pos x="T6" y="T7"/>
                </a:cxn>
                <a:cxn ang="T14">
                  <a:pos x="T8" y="T9"/>
                </a:cxn>
              </a:cxnLst>
              <a:rect l="T15" t="T16" r="T17" b="T18"/>
              <a:pathLst>
                <a:path w="36" h="36">
                  <a:moveTo>
                    <a:pt x="29" y="29"/>
                  </a:moveTo>
                  <a:cubicBezTo>
                    <a:pt x="23" y="36"/>
                    <a:pt x="13" y="36"/>
                    <a:pt x="7" y="29"/>
                  </a:cubicBezTo>
                  <a:cubicBezTo>
                    <a:pt x="0" y="23"/>
                    <a:pt x="0" y="13"/>
                    <a:pt x="7" y="7"/>
                  </a:cubicBezTo>
                  <a:cubicBezTo>
                    <a:pt x="13" y="0"/>
                    <a:pt x="23" y="0"/>
                    <a:pt x="29" y="7"/>
                  </a:cubicBezTo>
                  <a:cubicBezTo>
                    <a:pt x="36" y="13"/>
                    <a:pt x="36" y="23"/>
                    <a:pt x="29" y="29"/>
                  </a:cubicBezTo>
                  <a:close/>
                </a:path>
              </a:pathLst>
            </a:custGeom>
            <a:noFill/>
            <a:ln w="38100" cap="rnd" cmpd="sng">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dirty="0">
                <a:latin typeface="Calibri" panose="020F0502020204030204" pitchFamily="34" charset="0"/>
                <a:ea typeface="SimSun-ExtB" panose="02010609060101010101" pitchFamily="49" charset="-122"/>
              </a:endParaRPr>
            </a:p>
          </p:txBody>
        </p:sp>
        <p:sp>
          <p:nvSpPr>
            <p:cNvPr id="11283" name="Oval 8"/>
            <p:cNvSpPr>
              <a:spLocks noChangeArrowheads="1"/>
            </p:cNvSpPr>
            <p:nvPr/>
          </p:nvSpPr>
          <p:spPr bwMode="auto">
            <a:xfrm>
              <a:off x="711200" y="15875"/>
              <a:ext cx="30163" cy="30163"/>
            </a:xfrm>
            <a:prstGeom prst="ellipse">
              <a:avLst/>
            </a:prstGeom>
            <a:noFill/>
            <a:ln w="38100" cap="rnd">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zh-CN" dirty="0">
                <a:solidFill>
                  <a:srgbClr val="000000"/>
                </a:solidFill>
                <a:latin typeface="Calibri" panose="020F0502020204030204" pitchFamily="34" charset="0"/>
                <a:ea typeface="SimSun-ExtB" panose="02010609060101010101" pitchFamily="49" charset="-122"/>
                <a:sym typeface="宋体" panose="02010600030101010101" pitchFamily="2" charset="-122"/>
              </a:endParaRPr>
            </a:p>
          </p:txBody>
        </p:sp>
        <p:sp>
          <p:nvSpPr>
            <p:cNvPr id="11284" name="Oval 12"/>
            <p:cNvSpPr>
              <a:spLocks noChangeArrowheads="1"/>
            </p:cNvSpPr>
            <p:nvPr/>
          </p:nvSpPr>
          <p:spPr bwMode="auto">
            <a:xfrm>
              <a:off x="815975" y="0"/>
              <a:ext cx="242888" cy="242888"/>
            </a:xfrm>
            <a:prstGeom prst="ellipse">
              <a:avLst/>
            </a:prstGeom>
            <a:noFill/>
            <a:ln w="38100" cap="rnd">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zh-CN" dirty="0">
                <a:solidFill>
                  <a:srgbClr val="000000"/>
                </a:solidFill>
                <a:latin typeface="Calibri" panose="020F0502020204030204" pitchFamily="34" charset="0"/>
                <a:ea typeface="SimSun-ExtB" panose="02010609060101010101" pitchFamily="49" charset="-122"/>
                <a:sym typeface="宋体" panose="02010600030101010101" pitchFamily="2" charset="-122"/>
              </a:endParaRPr>
            </a:p>
          </p:txBody>
        </p:sp>
        <p:sp>
          <p:nvSpPr>
            <p:cNvPr id="11285" name="Freeform 13"/>
            <p:cNvSpPr>
              <a:spLocks noChangeArrowheads="1"/>
            </p:cNvSpPr>
            <p:nvPr/>
          </p:nvSpPr>
          <p:spPr bwMode="auto">
            <a:xfrm>
              <a:off x="484188" y="215900"/>
              <a:ext cx="695325" cy="1144588"/>
            </a:xfrm>
            <a:custGeom>
              <a:avLst/>
              <a:gdLst>
                <a:gd name="T0" fmla="*/ 1999255880 w 184"/>
                <a:gd name="T1" fmla="*/ 0 h 303"/>
                <a:gd name="T2" fmla="*/ 2147483647 w 184"/>
                <a:gd name="T3" fmla="*/ 1698088847 h 303"/>
                <a:gd name="T4" fmla="*/ 0 w 184"/>
                <a:gd name="T5" fmla="*/ 2147483647 h 303"/>
                <a:gd name="T6" fmla="*/ 0 60000 65536"/>
                <a:gd name="T7" fmla="*/ 0 60000 65536"/>
                <a:gd name="T8" fmla="*/ 0 60000 65536"/>
                <a:gd name="T9" fmla="*/ 0 w 184"/>
                <a:gd name="T10" fmla="*/ 0 h 303"/>
                <a:gd name="T11" fmla="*/ 184 w 184"/>
                <a:gd name="T12" fmla="*/ 303 h 303"/>
              </a:gdLst>
              <a:ahLst/>
              <a:cxnLst>
                <a:cxn ang="T6">
                  <a:pos x="T0" y="T1"/>
                </a:cxn>
                <a:cxn ang="T7">
                  <a:pos x="T2" y="T3"/>
                </a:cxn>
                <a:cxn ang="T8">
                  <a:pos x="T4" y="T5"/>
                </a:cxn>
              </a:cxnLst>
              <a:rect l="T9" t="T10" r="T11" b="T12"/>
              <a:pathLst>
                <a:path w="184" h="303">
                  <a:moveTo>
                    <a:pt x="140" y="0"/>
                  </a:moveTo>
                  <a:cubicBezTo>
                    <a:pt x="168" y="32"/>
                    <a:pt x="184" y="74"/>
                    <a:pt x="184" y="119"/>
                  </a:cubicBezTo>
                  <a:cubicBezTo>
                    <a:pt x="184" y="221"/>
                    <a:pt x="102" y="303"/>
                    <a:pt x="0" y="303"/>
                  </a:cubicBezTo>
                </a:path>
              </a:pathLst>
            </a:custGeom>
            <a:noFill/>
            <a:ln w="38100" cap="rnd" cmpd="sng">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dirty="0">
                <a:latin typeface="Calibri" panose="020F0502020204030204" pitchFamily="34" charset="0"/>
                <a:ea typeface="SimSun-ExtB" panose="02010609060101010101" pitchFamily="49" charset="-122"/>
              </a:endParaRPr>
            </a:p>
          </p:txBody>
        </p:sp>
        <p:sp>
          <p:nvSpPr>
            <p:cNvPr id="11286" name="Freeform 16"/>
            <p:cNvSpPr>
              <a:spLocks noChangeArrowheads="1"/>
            </p:cNvSpPr>
            <p:nvPr/>
          </p:nvSpPr>
          <p:spPr bwMode="auto">
            <a:xfrm>
              <a:off x="0" y="182562"/>
              <a:ext cx="968375" cy="966788"/>
            </a:xfrm>
            <a:custGeom>
              <a:avLst/>
              <a:gdLst>
                <a:gd name="T0" fmla="*/ 2147483647 w 256"/>
                <a:gd name="T1" fmla="*/ 2147483647 h 256"/>
                <a:gd name="T2" fmla="*/ 1831545135 w 256"/>
                <a:gd name="T3" fmla="*/ 2147483647 h 256"/>
                <a:gd name="T4" fmla="*/ 0 w 256"/>
                <a:gd name="T5" fmla="*/ 1825544994 h 256"/>
                <a:gd name="T6" fmla="*/ 1831545135 w 256"/>
                <a:gd name="T7" fmla="*/ 0 h 256"/>
                <a:gd name="T8" fmla="*/ 2147483647 w 256"/>
                <a:gd name="T9" fmla="*/ 1825544994 h 256"/>
                <a:gd name="T10" fmla="*/ 2147483647 w 256"/>
                <a:gd name="T11" fmla="*/ 2147483647 h 256"/>
                <a:gd name="T12" fmla="*/ 0 60000 65536"/>
                <a:gd name="T13" fmla="*/ 0 60000 65536"/>
                <a:gd name="T14" fmla="*/ 0 60000 65536"/>
                <a:gd name="T15" fmla="*/ 0 60000 65536"/>
                <a:gd name="T16" fmla="*/ 0 60000 65536"/>
                <a:gd name="T17" fmla="*/ 0 60000 65536"/>
                <a:gd name="T18" fmla="*/ 0 w 256"/>
                <a:gd name="T19" fmla="*/ 0 h 256"/>
                <a:gd name="T20" fmla="*/ 256 w 256"/>
                <a:gd name="T21" fmla="*/ 256 h 256"/>
              </a:gdLst>
              <a:ahLst/>
              <a:cxnLst>
                <a:cxn ang="T12">
                  <a:pos x="T0" y="T1"/>
                </a:cxn>
                <a:cxn ang="T13">
                  <a:pos x="T2" y="T3"/>
                </a:cxn>
                <a:cxn ang="T14">
                  <a:pos x="T4" y="T5"/>
                </a:cxn>
                <a:cxn ang="T15">
                  <a:pos x="T6" y="T7"/>
                </a:cxn>
                <a:cxn ang="T16">
                  <a:pos x="T8" y="T9"/>
                </a:cxn>
                <a:cxn ang="T17">
                  <a:pos x="T10" y="T11"/>
                </a:cxn>
              </a:cxnLst>
              <a:rect l="T18" t="T19" r="T20" b="T21"/>
              <a:pathLst>
                <a:path w="256" h="256">
                  <a:moveTo>
                    <a:pt x="200" y="234"/>
                  </a:moveTo>
                  <a:cubicBezTo>
                    <a:pt x="179" y="248"/>
                    <a:pt x="155" y="256"/>
                    <a:pt x="128" y="256"/>
                  </a:cubicBezTo>
                  <a:cubicBezTo>
                    <a:pt x="57" y="256"/>
                    <a:pt x="0" y="199"/>
                    <a:pt x="0" y="128"/>
                  </a:cubicBezTo>
                  <a:cubicBezTo>
                    <a:pt x="0" y="57"/>
                    <a:pt x="57" y="0"/>
                    <a:pt x="128" y="0"/>
                  </a:cubicBezTo>
                  <a:cubicBezTo>
                    <a:pt x="199" y="0"/>
                    <a:pt x="256" y="57"/>
                    <a:pt x="256" y="128"/>
                  </a:cubicBezTo>
                  <a:cubicBezTo>
                    <a:pt x="256" y="161"/>
                    <a:pt x="244" y="190"/>
                    <a:pt x="224" y="213"/>
                  </a:cubicBezTo>
                </a:path>
              </a:pathLst>
            </a:custGeom>
            <a:noFill/>
            <a:ln w="38100" cap="rnd" cmpd="sng">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dirty="0">
                <a:latin typeface="Calibri" panose="020F0502020204030204" pitchFamily="34" charset="0"/>
                <a:ea typeface="SimSun-ExtB" panose="02010609060101010101" pitchFamily="49" charset="-122"/>
              </a:endParaRPr>
            </a:p>
          </p:txBody>
        </p:sp>
      </p:grpSp>
      <p:pic>
        <p:nvPicPr>
          <p:cNvPr id="4" name="图片 3">
            <a:extLst>
              <a:ext uri="{FF2B5EF4-FFF2-40B4-BE49-F238E27FC236}">
                <a16:creationId xmlns:a16="http://schemas.microsoft.com/office/drawing/2014/main" id="{58F7B180-82C2-4E91-61FC-CB833E30D2C6}"/>
              </a:ext>
            </a:extLst>
          </p:cNvPr>
          <p:cNvPicPr>
            <a:picLocks noChangeAspect="1"/>
          </p:cNvPicPr>
          <p:nvPr/>
        </p:nvPicPr>
        <p:blipFill>
          <a:blip r:embed="rId2"/>
          <a:stretch>
            <a:fillRect/>
          </a:stretch>
        </p:blipFill>
        <p:spPr>
          <a:xfrm>
            <a:off x="6699316" y="506796"/>
            <a:ext cx="4515230" cy="3863030"/>
          </a:xfrm>
          <a:prstGeom prst="rect">
            <a:avLst/>
          </a:prstGeom>
          <a:ln>
            <a:noFill/>
          </a:ln>
          <a:effectLst>
            <a:outerShdw blurRad="292100" dist="139700" dir="2700000" algn="tl" rotWithShape="0">
              <a:srgbClr val="333333">
                <a:alpha val="65000"/>
              </a:srgbClr>
            </a:outerShdw>
          </a:effectLst>
        </p:spPr>
      </p:pic>
      <p:sp>
        <p:nvSpPr>
          <p:cNvPr id="9" name="文本框 8">
            <a:extLst>
              <a:ext uri="{FF2B5EF4-FFF2-40B4-BE49-F238E27FC236}">
                <a16:creationId xmlns:a16="http://schemas.microsoft.com/office/drawing/2014/main" id="{AE0836EE-7608-2BA0-FB43-1C1AA1CF7EE2}"/>
              </a:ext>
            </a:extLst>
          </p:cNvPr>
          <p:cNvSpPr txBox="1"/>
          <p:nvPr/>
        </p:nvSpPr>
        <p:spPr>
          <a:xfrm>
            <a:off x="553713" y="1550555"/>
            <a:ext cx="5898673" cy="2308324"/>
          </a:xfrm>
          <a:prstGeom prst="rect">
            <a:avLst/>
          </a:prstGeom>
          <a:noFill/>
        </p:spPr>
        <p:txBody>
          <a:bodyPr wrap="square">
            <a:spAutoFit/>
          </a:bodyPr>
          <a:lstStyle/>
          <a:p>
            <a:r>
              <a:rPr lang="en-US" altLang="zh-CN" sz="2400" b="0" i="0" dirty="0">
                <a:solidFill>
                  <a:schemeClr val="bg1"/>
                </a:solidFill>
                <a:effectLst/>
                <a:latin typeface="Gilroy"/>
              </a:rPr>
              <a:t>After connecting to the site, we request the site text and use </a:t>
            </a:r>
            <a:r>
              <a:rPr lang="en-US" altLang="zh-CN" sz="2400" b="0" i="0" dirty="0" err="1">
                <a:solidFill>
                  <a:schemeClr val="bg1"/>
                </a:solidFill>
                <a:effectLst/>
                <a:latin typeface="Gilroy"/>
              </a:rPr>
              <a:t>beautifulsoup</a:t>
            </a:r>
            <a:r>
              <a:rPr lang="en-US" altLang="zh-CN" sz="2400" b="0" i="0" dirty="0">
                <a:solidFill>
                  <a:schemeClr val="bg1"/>
                </a:solidFill>
                <a:effectLst/>
                <a:latin typeface="Gilroy"/>
              </a:rPr>
              <a:t> to </a:t>
            </a:r>
            <a:r>
              <a:rPr lang="en-US" altLang="zh-CN" sz="2400" dirty="0">
                <a:solidFill>
                  <a:schemeClr val="bg1"/>
                </a:solidFill>
                <a:latin typeface="Gilroy"/>
              </a:rPr>
              <a:t>clean</a:t>
            </a:r>
            <a:r>
              <a:rPr lang="en-US" altLang="zh-CN" sz="2400" b="0" i="0" dirty="0">
                <a:solidFill>
                  <a:schemeClr val="bg1"/>
                </a:solidFill>
                <a:effectLst/>
                <a:latin typeface="Gilroy"/>
              </a:rPr>
              <a:t> returned data.</a:t>
            </a:r>
          </a:p>
          <a:p>
            <a:r>
              <a:rPr lang="en-US" altLang="zh-CN" sz="2400" b="0" i="0" dirty="0">
                <a:solidFill>
                  <a:schemeClr val="bg1"/>
                </a:solidFill>
                <a:effectLst/>
                <a:latin typeface="Gilroy"/>
              </a:rPr>
              <a:t>We get the data corresponding to the hotlist tag using API find and </a:t>
            </a:r>
            <a:r>
              <a:rPr lang="en-US" altLang="zh-CN" sz="2400" b="0" i="0" dirty="0" err="1">
                <a:solidFill>
                  <a:schemeClr val="bg1"/>
                </a:solidFill>
                <a:effectLst/>
                <a:latin typeface="Gilroy"/>
              </a:rPr>
              <a:t>find_all</a:t>
            </a:r>
            <a:r>
              <a:rPr lang="en-US" altLang="zh-CN" sz="2400" b="0" i="0" dirty="0">
                <a:solidFill>
                  <a:schemeClr val="bg1"/>
                </a:solidFill>
                <a:effectLst/>
                <a:latin typeface="Gilroy"/>
              </a:rPr>
              <a:t>.</a:t>
            </a:r>
          </a:p>
          <a:p>
            <a:r>
              <a:rPr lang="en-US" altLang="zh-CN" sz="2400" dirty="0">
                <a:solidFill>
                  <a:schemeClr val="bg1"/>
                </a:solidFill>
                <a:latin typeface="Gilroy"/>
              </a:rPr>
              <a:t>S</a:t>
            </a:r>
            <a:r>
              <a:rPr lang="en-US" altLang="zh-CN" sz="2400" b="0" i="0" dirty="0">
                <a:solidFill>
                  <a:schemeClr val="bg1"/>
                </a:solidFill>
                <a:effectLst/>
                <a:latin typeface="Gilroy"/>
              </a:rPr>
              <a:t>tore it in the dictionary and convert to </a:t>
            </a:r>
            <a:r>
              <a:rPr lang="en-US" altLang="zh-CN" sz="2400" b="0" i="0" dirty="0" err="1">
                <a:solidFill>
                  <a:schemeClr val="bg1"/>
                </a:solidFill>
                <a:effectLst/>
                <a:latin typeface="Gilroy"/>
              </a:rPr>
              <a:t>json</a:t>
            </a:r>
            <a:r>
              <a:rPr lang="en-US" altLang="zh-CN" sz="2400" b="0" i="0" dirty="0">
                <a:solidFill>
                  <a:schemeClr val="bg1"/>
                </a:solidFill>
                <a:effectLst/>
                <a:latin typeface="Gilroy"/>
              </a:rPr>
              <a:t>.</a:t>
            </a:r>
            <a:endParaRPr lang="zh-CN" altLang="en-US" sz="2400" dirty="0">
              <a:solidFill>
                <a:schemeClr val="bg1"/>
              </a:solidFill>
            </a:endParaRPr>
          </a:p>
        </p:txBody>
      </p:sp>
      <p:pic>
        <p:nvPicPr>
          <p:cNvPr id="10" name="图片 9">
            <a:extLst>
              <a:ext uri="{FF2B5EF4-FFF2-40B4-BE49-F238E27FC236}">
                <a16:creationId xmlns:a16="http://schemas.microsoft.com/office/drawing/2014/main" id="{E41BFF98-FEC9-2916-BAB1-B9C9B10199D7}"/>
              </a:ext>
            </a:extLst>
          </p:cNvPr>
          <p:cNvPicPr>
            <a:picLocks noChangeAspect="1"/>
          </p:cNvPicPr>
          <p:nvPr/>
        </p:nvPicPr>
        <p:blipFill>
          <a:blip r:embed="rId3"/>
          <a:stretch>
            <a:fillRect/>
          </a:stretch>
        </p:blipFill>
        <p:spPr>
          <a:xfrm>
            <a:off x="477041" y="4533789"/>
            <a:ext cx="5672102" cy="1942145"/>
          </a:xfrm>
          <a:prstGeom prst="rect">
            <a:avLst/>
          </a:prstGeom>
          <a:ln>
            <a:noFill/>
          </a:ln>
          <a:effectLst>
            <a:outerShdw blurRad="292100" dist="139700" dir="2700000" algn="tl" rotWithShape="0">
              <a:srgbClr val="333333">
                <a:alpha val="65000"/>
              </a:srgbClr>
            </a:outerShdw>
          </a:effectLst>
        </p:spPr>
      </p:pic>
      <p:pic>
        <p:nvPicPr>
          <p:cNvPr id="11" name="图片 10">
            <a:extLst>
              <a:ext uri="{FF2B5EF4-FFF2-40B4-BE49-F238E27FC236}">
                <a16:creationId xmlns:a16="http://schemas.microsoft.com/office/drawing/2014/main" id="{D2231C1D-26CB-8D47-A458-C8D0C0B2916F}"/>
              </a:ext>
            </a:extLst>
          </p:cNvPr>
          <p:cNvPicPr>
            <a:picLocks noChangeAspect="1"/>
          </p:cNvPicPr>
          <p:nvPr/>
        </p:nvPicPr>
        <p:blipFill>
          <a:blip r:embed="rId4"/>
          <a:stretch>
            <a:fillRect/>
          </a:stretch>
        </p:blipFill>
        <p:spPr>
          <a:xfrm>
            <a:off x="6304596" y="4533789"/>
            <a:ext cx="5672102" cy="194214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81275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组合 3"/>
          <p:cNvGrpSpPr/>
          <p:nvPr/>
        </p:nvGrpSpPr>
        <p:grpSpPr bwMode="auto">
          <a:xfrm>
            <a:off x="4132263" y="765175"/>
            <a:ext cx="3927475" cy="3843338"/>
            <a:chOff x="0" y="0"/>
            <a:chExt cx="1390650" cy="1360488"/>
          </a:xfrm>
        </p:grpSpPr>
        <p:sp>
          <p:nvSpPr>
            <p:cNvPr id="14341" name="Oval 5"/>
            <p:cNvSpPr>
              <a:spLocks noChangeArrowheads="1"/>
            </p:cNvSpPr>
            <p:nvPr/>
          </p:nvSpPr>
          <p:spPr bwMode="auto">
            <a:xfrm>
              <a:off x="0" y="122237"/>
              <a:ext cx="120650" cy="120650"/>
            </a:xfrm>
            <a:prstGeom prst="ellipse">
              <a:avLst/>
            </a:prstGeom>
            <a:noFill/>
            <a:ln w="60325" cap="rnd">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zh-CN" dirty="0">
                <a:solidFill>
                  <a:srgbClr val="000000"/>
                </a:solidFill>
                <a:latin typeface="Calibri" panose="020F0502020204030204" pitchFamily="34" charset="0"/>
                <a:ea typeface="SimSun-ExtB" panose="02010609060101010101" pitchFamily="49" charset="-122"/>
                <a:sym typeface="宋体" panose="02010600030101010101" pitchFamily="2" charset="-122"/>
              </a:endParaRPr>
            </a:p>
          </p:txBody>
        </p:sp>
        <p:sp>
          <p:nvSpPr>
            <p:cNvPr id="14342" name="Freeform 6"/>
            <p:cNvSpPr>
              <a:spLocks noChangeArrowheads="1"/>
            </p:cNvSpPr>
            <p:nvPr/>
          </p:nvSpPr>
          <p:spPr bwMode="auto">
            <a:xfrm>
              <a:off x="944562" y="960437"/>
              <a:ext cx="136525" cy="136525"/>
            </a:xfrm>
            <a:custGeom>
              <a:avLst/>
              <a:gdLst>
                <a:gd name="T0" fmla="*/ 417076290 w 36"/>
                <a:gd name="T1" fmla="*/ 417076290 h 36"/>
                <a:gd name="T2" fmla="*/ 100675810 w 36"/>
                <a:gd name="T3" fmla="*/ 417076290 h 36"/>
                <a:gd name="T4" fmla="*/ 100675810 w 36"/>
                <a:gd name="T5" fmla="*/ 100675810 h 36"/>
                <a:gd name="T6" fmla="*/ 417076290 w 36"/>
                <a:gd name="T7" fmla="*/ 100675810 h 36"/>
                <a:gd name="T8" fmla="*/ 417076290 w 36"/>
                <a:gd name="T9" fmla="*/ 417076290 h 36"/>
                <a:gd name="T10" fmla="*/ 0 60000 65536"/>
                <a:gd name="T11" fmla="*/ 0 60000 65536"/>
                <a:gd name="T12" fmla="*/ 0 60000 65536"/>
                <a:gd name="T13" fmla="*/ 0 60000 65536"/>
                <a:gd name="T14" fmla="*/ 0 60000 65536"/>
                <a:gd name="T15" fmla="*/ 0 w 36"/>
                <a:gd name="T16" fmla="*/ 0 h 36"/>
                <a:gd name="T17" fmla="*/ 36 w 36"/>
                <a:gd name="T18" fmla="*/ 36 h 36"/>
              </a:gdLst>
              <a:ahLst/>
              <a:cxnLst>
                <a:cxn ang="T10">
                  <a:pos x="T0" y="T1"/>
                </a:cxn>
                <a:cxn ang="T11">
                  <a:pos x="T2" y="T3"/>
                </a:cxn>
                <a:cxn ang="T12">
                  <a:pos x="T4" y="T5"/>
                </a:cxn>
                <a:cxn ang="T13">
                  <a:pos x="T6" y="T7"/>
                </a:cxn>
                <a:cxn ang="T14">
                  <a:pos x="T8" y="T9"/>
                </a:cxn>
              </a:cxnLst>
              <a:rect l="T15" t="T16" r="T17" b="T18"/>
              <a:pathLst>
                <a:path w="36" h="36">
                  <a:moveTo>
                    <a:pt x="29" y="29"/>
                  </a:moveTo>
                  <a:cubicBezTo>
                    <a:pt x="23" y="36"/>
                    <a:pt x="13" y="36"/>
                    <a:pt x="7" y="29"/>
                  </a:cubicBezTo>
                  <a:cubicBezTo>
                    <a:pt x="0" y="23"/>
                    <a:pt x="0" y="13"/>
                    <a:pt x="7" y="7"/>
                  </a:cubicBezTo>
                  <a:cubicBezTo>
                    <a:pt x="13" y="0"/>
                    <a:pt x="23" y="0"/>
                    <a:pt x="29" y="7"/>
                  </a:cubicBezTo>
                  <a:cubicBezTo>
                    <a:pt x="36" y="13"/>
                    <a:pt x="36" y="23"/>
                    <a:pt x="29" y="29"/>
                  </a:cubicBezTo>
                  <a:close/>
                </a:path>
              </a:pathLst>
            </a:custGeom>
            <a:noFill/>
            <a:ln w="60325" cap="rnd" cmpd="sng">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dirty="0">
                <a:latin typeface="Calibri" panose="020F0502020204030204" pitchFamily="34" charset="0"/>
                <a:ea typeface="SimSun-ExtB" panose="02010609060101010101" pitchFamily="49" charset="-122"/>
              </a:endParaRPr>
            </a:p>
          </p:txBody>
        </p:sp>
        <p:sp>
          <p:nvSpPr>
            <p:cNvPr id="14343" name="Oval 7"/>
            <p:cNvSpPr>
              <a:spLocks noChangeArrowheads="1"/>
            </p:cNvSpPr>
            <p:nvPr/>
          </p:nvSpPr>
          <p:spPr bwMode="auto">
            <a:xfrm>
              <a:off x="347662" y="46037"/>
              <a:ext cx="30163" cy="30163"/>
            </a:xfrm>
            <a:prstGeom prst="ellipse">
              <a:avLst/>
            </a:prstGeom>
            <a:noFill/>
            <a:ln w="60325" cap="rnd">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zh-CN" dirty="0">
                <a:solidFill>
                  <a:srgbClr val="000000"/>
                </a:solidFill>
                <a:latin typeface="Calibri" panose="020F0502020204030204" pitchFamily="34" charset="0"/>
                <a:ea typeface="SimSun-ExtB" panose="02010609060101010101" pitchFamily="49" charset="-122"/>
                <a:sym typeface="宋体" panose="02010600030101010101" pitchFamily="2" charset="-122"/>
              </a:endParaRPr>
            </a:p>
          </p:txBody>
        </p:sp>
        <p:sp>
          <p:nvSpPr>
            <p:cNvPr id="14344" name="Oval 8"/>
            <p:cNvSpPr>
              <a:spLocks noChangeArrowheads="1"/>
            </p:cNvSpPr>
            <p:nvPr/>
          </p:nvSpPr>
          <p:spPr bwMode="auto">
            <a:xfrm>
              <a:off x="922337" y="15875"/>
              <a:ext cx="30163" cy="30163"/>
            </a:xfrm>
            <a:prstGeom prst="ellipse">
              <a:avLst/>
            </a:prstGeom>
            <a:noFill/>
            <a:ln w="60325" cap="rnd">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zh-CN" dirty="0">
                <a:solidFill>
                  <a:srgbClr val="000000"/>
                </a:solidFill>
                <a:latin typeface="Calibri" panose="020F0502020204030204" pitchFamily="34" charset="0"/>
                <a:ea typeface="SimSun-ExtB" panose="02010609060101010101" pitchFamily="49" charset="-122"/>
                <a:sym typeface="宋体" panose="02010600030101010101" pitchFamily="2" charset="-122"/>
              </a:endParaRPr>
            </a:p>
          </p:txBody>
        </p:sp>
        <p:sp>
          <p:nvSpPr>
            <p:cNvPr id="14345" name="Oval 9"/>
            <p:cNvSpPr>
              <a:spLocks noChangeArrowheads="1"/>
            </p:cNvSpPr>
            <p:nvPr/>
          </p:nvSpPr>
          <p:spPr bwMode="auto">
            <a:xfrm>
              <a:off x="76200" y="409575"/>
              <a:ext cx="30163" cy="30163"/>
            </a:xfrm>
            <a:prstGeom prst="ellipse">
              <a:avLst/>
            </a:prstGeom>
            <a:noFill/>
            <a:ln w="60325" cap="rnd">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zh-CN" dirty="0">
                <a:solidFill>
                  <a:srgbClr val="000000"/>
                </a:solidFill>
                <a:latin typeface="Calibri" panose="020F0502020204030204" pitchFamily="34" charset="0"/>
                <a:ea typeface="SimSun-ExtB" panose="02010609060101010101" pitchFamily="49" charset="-122"/>
                <a:sym typeface="宋体" panose="02010600030101010101" pitchFamily="2" charset="-122"/>
              </a:endParaRPr>
            </a:p>
          </p:txBody>
        </p:sp>
        <p:sp>
          <p:nvSpPr>
            <p:cNvPr id="14346" name="Oval 10"/>
            <p:cNvSpPr>
              <a:spLocks noChangeArrowheads="1"/>
            </p:cNvSpPr>
            <p:nvPr/>
          </p:nvSpPr>
          <p:spPr bwMode="auto">
            <a:xfrm>
              <a:off x="393700" y="1270000"/>
              <a:ext cx="30163" cy="30163"/>
            </a:xfrm>
            <a:prstGeom prst="ellipse">
              <a:avLst/>
            </a:prstGeom>
            <a:noFill/>
            <a:ln w="60325" cap="rnd">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zh-CN" dirty="0">
                <a:solidFill>
                  <a:srgbClr val="000000"/>
                </a:solidFill>
                <a:latin typeface="Calibri" panose="020F0502020204030204" pitchFamily="34" charset="0"/>
                <a:ea typeface="SimSun-ExtB" panose="02010609060101010101" pitchFamily="49" charset="-122"/>
                <a:sym typeface="宋体" panose="02010600030101010101" pitchFamily="2" charset="-122"/>
              </a:endParaRPr>
            </a:p>
          </p:txBody>
        </p:sp>
        <p:sp>
          <p:nvSpPr>
            <p:cNvPr id="14347" name="Oval 11"/>
            <p:cNvSpPr>
              <a:spLocks noChangeArrowheads="1"/>
            </p:cNvSpPr>
            <p:nvPr/>
          </p:nvSpPr>
          <p:spPr bwMode="auto">
            <a:xfrm>
              <a:off x="0" y="1058862"/>
              <a:ext cx="180975" cy="180975"/>
            </a:xfrm>
            <a:prstGeom prst="ellipse">
              <a:avLst/>
            </a:prstGeom>
            <a:noFill/>
            <a:ln w="60325" cap="rnd">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zh-CN" dirty="0">
                <a:solidFill>
                  <a:srgbClr val="000000"/>
                </a:solidFill>
                <a:latin typeface="Calibri" panose="020F0502020204030204" pitchFamily="34" charset="0"/>
                <a:ea typeface="SimSun-ExtB" panose="02010609060101010101" pitchFamily="49" charset="-122"/>
                <a:sym typeface="宋体" panose="02010600030101010101" pitchFamily="2" charset="-122"/>
              </a:endParaRPr>
            </a:p>
          </p:txBody>
        </p:sp>
        <p:sp>
          <p:nvSpPr>
            <p:cNvPr id="14348" name="Oval 12"/>
            <p:cNvSpPr>
              <a:spLocks noChangeArrowheads="1"/>
            </p:cNvSpPr>
            <p:nvPr/>
          </p:nvSpPr>
          <p:spPr bwMode="auto">
            <a:xfrm>
              <a:off x="1027112" y="0"/>
              <a:ext cx="242888" cy="242888"/>
            </a:xfrm>
            <a:prstGeom prst="ellipse">
              <a:avLst/>
            </a:prstGeom>
            <a:noFill/>
            <a:ln w="60325" cap="rnd">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zh-CN" dirty="0">
                <a:solidFill>
                  <a:srgbClr val="000000"/>
                </a:solidFill>
                <a:latin typeface="Calibri" panose="020F0502020204030204" pitchFamily="34" charset="0"/>
                <a:ea typeface="SimSun-ExtB" panose="02010609060101010101" pitchFamily="49" charset="-122"/>
                <a:sym typeface="宋体" panose="02010600030101010101" pitchFamily="2" charset="-122"/>
              </a:endParaRPr>
            </a:p>
          </p:txBody>
        </p:sp>
        <p:sp>
          <p:nvSpPr>
            <p:cNvPr id="14349" name="Freeform 13"/>
            <p:cNvSpPr>
              <a:spLocks noChangeArrowheads="1"/>
            </p:cNvSpPr>
            <p:nvPr/>
          </p:nvSpPr>
          <p:spPr bwMode="auto">
            <a:xfrm>
              <a:off x="695325" y="215900"/>
              <a:ext cx="695325" cy="1144588"/>
            </a:xfrm>
            <a:custGeom>
              <a:avLst/>
              <a:gdLst>
                <a:gd name="T0" fmla="*/ 1999255880 w 184"/>
                <a:gd name="T1" fmla="*/ 0 h 303"/>
                <a:gd name="T2" fmla="*/ 2147483647 w 184"/>
                <a:gd name="T3" fmla="*/ 1698088847 h 303"/>
                <a:gd name="T4" fmla="*/ 0 w 184"/>
                <a:gd name="T5" fmla="*/ 2147483647 h 303"/>
                <a:gd name="T6" fmla="*/ 0 60000 65536"/>
                <a:gd name="T7" fmla="*/ 0 60000 65536"/>
                <a:gd name="T8" fmla="*/ 0 60000 65536"/>
                <a:gd name="T9" fmla="*/ 0 w 184"/>
                <a:gd name="T10" fmla="*/ 0 h 303"/>
                <a:gd name="T11" fmla="*/ 184 w 184"/>
                <a:gd name="T12" fmla="*/ 303 h 303"/>
              </a:gdLst>
              <a:ahLst/>
              <a:cxnLst>
                <a:cxn ang="T6">
                  <a:pos x="T0" y="T1"/>
                </a:cxn>
                <a:cxn ang="T7">
                  <a:pos x="T2" y="T3"/>
                </a:cxn>
                <a:cxn ang="T8">
                  <a:pos x="T4" y="T5"/>
                </a:cxn>
              </a:cxnLst>
              <a:rect l="T9" t="T10" r="T11" b="T12"/>
              <a:pathLst>
                <a:path w="184" h="303">
                  <a:moveTo>
                    <a:pt x="140" y="0"/>
                  </a:moveTo>
                  <a:cubicBezTo>
                    <a:pt x="168" y="32"/>
                    <a:pt x="184" y="74"/>
                    <a:pt x="184" y="119"/>
                  </a:cubicBezTo>
                  <a:cubicBezTo>
                    <a:pt x="184" y="221"/>
                    <a:pt x="102" y="303"/>
                    <a:pt x="0" y="303"/>
                  </a:cubicBezTo>
                </a:path>
              </a:pathLst>
            </a:custGeom>
            <a:noFill/>
            <a:ln w="60325" cap="rnd" cmpd="sng">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dirty="0">
                <a:latin typeface="Calibri" panose="020F0502020204030204" pitchFamily="34" charset="0"/>
                <a:ea typeface="SimSun-ExtB" panose="02010609060101010101" pitchFamily="49" charset="-122"/>
              </a:endParaRPr>
            </a:p>
          </p:txBody>
        </p:sp>
        <p:sp>
          <p:nvSpPr>
            <p:cNvPr id="14350" name="Freeform 14"/>
            <p:cNvSpPr>
              <a:spLocks noChangeArrowheads="1"/>
            </p:cNvSpPr>
            <p:nvPr/>
          </p:nvSpPr>
          <p:spPr bwMode="auto">
            <a:xfrm>
              <a:off x="333375" y="665162"/>
              <a:ext cx="3175" cy="49213"/>
            </a:xfrm>
            <a:custGeom>
              <a:avLst/>
              <a:gdLst>
                <a:gd name="T0" fmla="*/ 10080625 w 1"/>
                <a:gd name="T1" fmla="*/ 186301490 h 13"/>
                <a:gd name="T2" fmla="*/ 0 w 1"/>
                <a:gd name="T3" fmla="*/ 0 h 13"/>
                <a:gd name="T4" fmla="*/ 0 60000 65536"/>
                <a:gd name="T5" fmla="*/ 0 60000 65536"/>
                <a:gd name="T6" fmla="*/ 0 w 1"/>
                <a:gd name="T7" fmla="*/ 0 h 13"/>
                <a:gd name="T8" fmla="*/ 1 w 1"/>
                <a:gd name="T9" fmla="*/ 13 h 13"/>
              </a:gdLst>
              <a:ahLst/>
              <a:cxnLst>
                <a:cxn ang="T4">
                  <a:pos x="T0" y="T1"/>
                </a:cxn>
                <a:cxn ang="T5">
                  <a:pos x="T2" y="T3"/>
                </a:cxn>
              </a:cxnLst>
              <a:rect l="T6" t="T7" r="T8" b="T9"/>
              <a:pathLst>
                <a:path w="1" h="13">
                  <a:moveTo>
                    <a:pt x="1" y="13"/>
                  </a:moveTo>
                  <a:cubicBezTo>
                    <a:pt x="0" y="9"/>
                    <a:pt x="0" y="4"/>
                    <a:pt x="0" y="0"/>
                  </a:cubicBezTo>
                </a:path>
              </a:pathLst>
            </a:custGeom>
            <a:noFill/>
            <a:ln w="60325" cap="rnd" cmpd="sng">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dirty="0">
                <a:latin typeface="Calibri" panose="020F0502020204030204" pitchFamily="34" charset="0"/>
                <a:ea typeface="SimSun-ExtB" panose="02010609060101010101" pitchFamily="49" charset="-122"/>
              </a:endParaRPr>
            </a:p>
          </p:txBody>
        </p:sp>
        <p:sp>
          <p:nvSpPr>
            <p:cNvPr id="14351" name="Freeform 15"/>
            <p:cNvSpPr>
              <a:spLocks noChangeArrowheads="1"/>
            </p:cNvSpPr>
            <p:nvPr/>
          </p:nvSpPr>
          <p:spPr bwMode="auto">
            <a:xfrm>
              <a:off x="358775" y="322262"/>
              <a:ext cx="219075" cy="207963"/>
            </a:xfrm>
            <a:custGeom>
              <a:avLst/>
              <a:gdLst>
                <a:gd name="T0" fmla="*/ 0 w 58"/>
                <a:gd name="T1" fmla="*/ 786338352 h 55"/>
                <a:gd name="T2" fmla="*/ 827480269 w 58"/>
                <a:gd name="T3" fmla="*/ 0 h 55"/>
                <a:gd name="T4" fmla="*/ 0 60000 65536"/>
                <a:gd name="T5" fmla="*/ 0 60000 65536"/>
                <a:gd name="T6" fmla="*/ 0 w 58"/>
                <a:gd name="T7" fmla="*/ 0 h 55"/>
                <a:gd name="T8" fmla="*/ 58 w 58"/>
                <a:gd name="T9" fmla="*/ 55 h 55"/>
              </a:gdLst>
              <a:ahLst/>
              <a:cxnLst>
                <a:cxn ang="T4">
                  <a:pos x="T0" y="T1"/>
                </a:cxn>
                <a:cxn ang="T5">
                  <a:pos x="T2" y="T3"/>
                </a:cxn>
              </a:cxnLst>
              <a:rect l="T6" t="T7" r="T8" b="T9"/>
              <a:pathLst>
                <a:path w="58" h="55">
                  <a:moveTo>
                    <a:pt x="0" y="55"/>
                  </a:moveTo>
                  <a:cubicBezTo>
                    <a:pt x="10" y="29"/>
                    <a:pt x="31" y="9"/>
                    <a:pt x="58" y="0"/>
                  </a:cubicBezTo>
                </a:path>
              </a:pathLst>
            </a:custGeom>
            <a:noFill/>
            <a:ln w="60325" cap="rnd" cmpd="sng">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dirty="0">
                <a:latin typeface="Calibri" panose="020F0502020204030204" pitchFamily="34" charset="0"/>
                <a:ea typeface="SimSun-ExtB" panose="02010609060101010101" pitchFamily="49" charset="-122"/>
              </a:endParaRPr>
            </a:p>
          </p:txBody>
        </p:sp>
        <p:sp>
          <p:nvSpPr>
            <p:cNvPr id="14352" name="Freeform 16"/>
            <p:cNvSpPr>
              <a:spLocks noChangeArrowheads="1"/>
            </p:cNvSpPr>
            <p:nvPr/>
          </p:nvSpPr>
          <p:spPr bwMode="auto">
            <a:xfrm>
              <a:off x="211137" y="182562"/>
              <a:ext cx="968375" cy="966788"/>
            </a:xfrm>
            <a:custGeom>
              <a:avLst/>
              <a:gdLst>
                <a:gd name="T0" fmla="*/ 2147483647 w 256"/>
                <a:gd name="T1" fmla="*/ 2147483647 h 256"/>
                <a:gd name="T2" fmla="*/ 1831545135 w 256"/>
                <a:gd name="T3" fmla="*/ 2147483647 h 256"/>
                <a:gd name="T4" fmla="*/ 0 w 256"/>
                <a:gd name="T5" fmla="*/ 1825544994 h 256"/>
                <a:gd name="T6" fmla="*/ 1831545135 w 256"/>
                <a:gd name="T7" fmla="*/ 0 h 256"/>
                <a:gd name="T8" fmla="*/ 2147483647 w 256"/>
                <a:gd name="T9" fmla="*/ 1825544994 h 256"/>
                <a:gd name="T10" fmla="*/ 2147483647 w 256"/>
                <a:gd name="T11" fmla="*/ 2147483647 h 256"/>
                <a:gd name="T12" fmla="*/ 0 60000 65536"/>
                <a:gd name="T13" fmla="*/ 0 60000 65536"/>
                <a:gd name="T14" fmla="*/ 0 60000 65536"/>
                <a:gd name="T15" fmla="*/ 0 60000 65536"/>
                <a:gd name="T16" fmla="*/ 0 60000 65536"/>
                <a:gd name="T17" fmla="*/ 0 60000 65536"/>
                <a:gd name="T18" fmla="*/ 0 w 256"/>
                <a:gd name="T19" fmla="*/ 0 h 256"/>
                <a:gd name="T20" fmla="*/ 256 w 256"/>
                <a:gd name="T21" fmla="*/ 256 h 256"/>
              </a:gdLst>
              <a:ahLst/>
              <a:cxnLst>
                <a:cxn ang="T12">
                  <a:pos x="T0" y="T1"/>
                </a:cxn>
                <a:cxn ang="T13">
                  <a:pos x="T2" y="T3"/>
                </a:cxn>
                <a:cxn ang="T14">
                  <a:pos x="T4" y="T5"/>
                </a:cxn>
                <a:cxn ang="T15">
                  <a:pos x="T6" y="T7"/>
                </a:cxn>
                <a:cxn ang="T16">
                  <a:pos x="T8" y="T9"/>
                </a:cxn>
                <a:cxn ang="T17">
                  <a:pos x="T10" y="T11"/>
                </a:cxn>
              </a:cxnLst>
              <a:rect l="T18" t="T19" r="T20" b="T21"/>
              <a:pathLst>
                <a:path w="256" h="256">
                  <a:moveTo>
                    <a:pt x="200" y="234"/>
                  </a:moveTo>
                  <a:cubicBezTo>
                    <a:pt x="179" y="248"/>
                    <a:pt x="155" y="256"/>
                    <a:pt x="128" y="256"/>
                  </a:cubicBezTo>
                  <a:cubicBezTo>
                    <a:pt x="57" y="256"/>
                    <a:pt x="0" y="199"/>
                    <a:pt x="0" y="128"/>
                  </a:cubicBezTo>
                  <a:cubicBezTo>
                    <a:pt x="0" y="57"/>
                    <a:pt x="57" y="0"/>
                    <a:pt x="128" y="0"/>
                  </a:cubicBezTo>
                  <a:cubicBezTo>
                    <a:pt x="199" y="0"/>
                    <a:pt x="256" y="57"/>
                    <a:pt x="256" y="128"/>
                  </a:cubicBezTo>
                  <a:cubicBezTo>
                    <a:pt x="256" y="161"/>
                    <a:pt x="244" y="190"/>
                    <a:pt x="224" y="213"/>
                  </a:cubicBezTo>
                </a:path>
              </a:pathLst>
            </a:custGeom>
            <a:noFill/>
            <a:ln w="60325" cap="rnd" cmpd="sng">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dirty="0">
                <a:latin typeface="Calibri" panose="020F0502020204030204" pitchFamily="34" charset="0"/>
                <a:ea typeface="SimSun-ExtB" panose="02010609060101010101" pitchFamily="49" charset="-122"/>
              </a:endParaRPr>
            </a:p>
          </p:txBody>
        </p:sp>
      </p:grpSp>
      <p:sp>
        <p:nvSpPr>
          <p:cNvPr id="14339" name="文本框 17"/>
          <p:cNvSpPr>
            <a:spLocks noChangeArrowheads="1"/>
          </p:cNvSpPr>
          <p:nvPr/>
        </p:nvSpPr>
        <p:spPr bwMode="auto">
          <a:xfrm>
            <a:off x="5450763" y="1320800"/>
            <a:ext cx="1263486" cy="2646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6600" b="1" dirty="0">
                <a:solidFill>
                  <a:schemeClr val="bg1"/>
                </a:solidFill>
                <a:latin typeface="Calibri" panose="020F0502020204030204" pitchFamily="34" charset="0"/>
                <a:ea typeface="Malgun Gothic Semilight" panose="020B0502040204020203" pitchFamily="34" charset="-122"/>
                <a:sym typeface="微软雅黑" panose="020B0503020204020204" pitchFamily="34" charset="-122"/>
              </a:rPr>
              <a:t>3</a:t>
            </a:r>
            <a:endParaRPr lang="zh-CN" altLang="en-US" sz="16600" b="1" dirty="0">
              <a:solidFill>
                <a:schemeClr val="bg1"/>
              </a:solidFill>
              <a:latin typeface="Calibri" panose="020F0502020204030204" pitchFamily="34" charset="0"/>
              <a:ea typeface="Malgun Gothic Semilight" panose="020B0502040204020203" pitchFamily="34" charset="-122"/>
              <a:sym typeface="微软雅黑" panose="020B0503020204020204" pitchFamily="34" charset="-122"/>
            </a:endParaRPr>
          </a:p>
        </p:txBody>
      </p:sp>
      <p:sp>
        <p:nvSpPr>
          <p:cNvPr id="14340" name="矩形 1"/>
          <p:cNvSpPr>
            <a:spLocks noChangeArrowheads="1"/>
          </p:cNvSpPr>
          <p:nvPr/>
        </p:nvSpPr>
        <p:spPr bwMode="auto">
          <a:xfrm>
            <a:off x="4394299" y="4947109"/>
            <a:ext cx="395557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ts val="1000"/>
              </a:spcBef>
            </a:pPr>
            <a:r>
              <a:rPr lang="en-US" altLang="zh-CN" sz="6000" b="1" dirty="0">
                <a:solidFill>
                  <a:srgbClr val="FFFFFF"/>
                </a:solidFill>
                <a:latin typeface="Calibri" panose="020F0502020204030204" pitchFamily="34" charset="0"/>
                <a:ea typeface="Malgun Gothic Semilight" panose="020B0502040204020203" pitchFamily="34" charset="-122"/>
                <a:sym typeface="微软雅黑" panose="020B0503020204020204" pitchFamily="34" charset="-122"/>
              </a:rPr>
              <a:t>Word Cloud</a:t>
            </a:r>
            <a:endParaRPr lang="zh-CN" altLang="en-US" dirty="0">
              <a:latin typeface="Calibri" panose="020F0502020204030204" pitchFamily="34" charset="0"/>
              <a:ea typeface="SimSun-ExtB" panose="02010609060101010101" pitchFamily="49"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MH_Desc_1"/>
          <p:cNvSpPr>
            <a:spLocks noChangeArrowheads="1"/>
          </p:cNvSpPr>
          <p:nvPr/>
        </p:nvSpPr>
        <p:spPr bwMode="auto">
          <a:xfrm>
            <a:off x="4925995" y="1830913"/>
            <a:ext cx="6887987" cy="3688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2800" dirty="0">
                <a:solidFill>
                  <a:schemeClr val="bg1"/>
                </a:solidFill>
                <a:latin typeface="Calibri" panose="020F0502020204030204" pitchFamily="34" charset="0"/>
                <a:ea typeface="Malgun Gothic Semilight" panose="020B0502040204020203" pitchFamily="34" charset="-122"/>
                <a:sym typeface="宋体" panose="02010600030101010101" pitchFamily="2" charset="-122"/>
              </a:rPr>
              <a:t>Use a segment tool </a:t>
            </a:r>
            <a:r>
              <a:rPr lang="en-US" altLang="zh-CN" sz="2800" dirty="0" err="1">
                <a:solidFill>
                  <a:schemeClr val="bg1"/>
                </a:solidFill>
                <a:latin typeface="Calibri" panose="020F0502020204030204" pitchFamily="34" charset="0"/>
                <a:ea typeface="Malgun Gothic Semilight" panose="020B0502040204020203" pitchFamily="34" charset="-122"/>
                <a:sym typeface="宋体" panose="02010600030101010101" pitchFamily="2" charset="-122"/>
              </a:rPr>
              <a:t>Jieba</a:t>
            </a:r>
            <a:r>
              <a:rPr lang="en-US" altLang="zh-CN" sz="2800" dirty="0">
                <a:solidFill>
                  <a:schemeClr val="bg1"/>
                </a:solidFill>
                <a:latin typeface="Calibri" panose="020F0502020204030204" pitchFamily="34" charset="0"/>
                <a:ea typeface="Malgun Gothic Semilight" panose="020B0502040204020203" pitchFamily="34" charset="-122"/>
                <a:sym typeface="宋体" panose="02010600030101010101" pitchFamily="2" charset="-122"/>
              </a:rPr>
              <a:t>, to segment Chinese words. Use </a:t>
            </a:r>
            <a:r>
              <a:rPr lang="en-US" altLang="zh-CN" sz="2800" dirty="0" err="1">
                <a:solidFill>
                  <a:schemeClr val="bg1"/>
                </a:solidFill>
                <a:latin typeface="Calibri" panose="020F0502020204030204" pitchFamily="34" charset="0"/>
                <a:ea typeface="Malgun Gothic Semilight" panose="020B0502040204020203" pitchFamily="34" charset="-122"/>
                <a:sym typeface="宋体" panose="02010600030101010101" pitchFamily="2" charset="-122"/>
              </a:rPr>
              <a:t>tf-idf</a:t>
            </a:r>
            <a:r>
              <a:rPr lang="en-US" altLang="zh-CN" sz="2800" dirty="0">
                <a:solidFill>
                  <a:schemeClr val="bg1"/>
                </a:solidFill>
                <a:latin typeface="Calibri" panose="020F0502020204030204" pitchFamily="34" charset="0"/>
                <a:ea typeface="Malgun Gothic Semilight" panose="020B0502040204020203" pitchFamily="34" charset="-122"/>
                <a:sym typeface="宋体" panose="02010600030101010101" pitchFamily="2" charset="-122"/>
              </a:rPr>
              <a:t> &amp; </a:t>
            </a:r>
            <a:r>
              <a:rPr lang="en-US" altLang="zh-CN" sz="2800" dirty="0" err="1">
                <a:solidFill>
                  <a:schemeClr val="bg1"/>
                </a:solidFill>
                <a:latin typeface="Calibri" panose="020F0502020204030204" pitchFamily="34" charset="0"/>
                <a:ea typeface="Malgun Gothic Semilight" panose="020B0502040204020203" pitchFamily="34" charset="-122"/>
                <a:sym typeface="宋体" panose="02010600030101010101" pitchFamily="2" charset="-122"/>
              </a:rPr>
              <a:t>tf</a:t>
            </a:r>
            <a:r>
              <a:rPr lang="en-US" altLang="zh-CN" sz="2800" dirty="0">
                <a:solidFill>
                  <a:schemeClr val="bg1"/>
                </a:solidFill>
                <a:latin typeface="Calibri" panose="020F0502020204030204" pitchFamily="34" charset="0"/>
                <a:ea typeface="Malgun Gothic Semilight" panose="020B0502040204020203" pitchFamily="34" charset="-122"/>
                <a:sym typeface="宋体" panose="02010600030101010101" pitchFamily="2" charset="-122"/>
              </a:rPr>
              <a:t> algorithm and compare their differences.</a:t>
            </a:r>
          </a:p>
          <a:p>
            <a:r>
              <a:rPr lang="en-US" altLang="zh-CN" sz="2800" dirty="0">
                <a:solidFill>
                  <a:schemeClr val="bg1"/>
                </a:solidFill>
                <a:latin typeface="Calibri" panose="020F0502020204030204" pitchFamily="34" charset="0"/>
                <a:ea typeface="Malgun Gothic Semilight" panose="020B0502040204020203" pitchFamily="34" charset="-122"/>
                <a:sym typeface="宋体" panose="02010600030101010101" pitchFamily="2" charset="-122"/>
              </a:rPr>
              <a:t> </a:t>
            </a:r>
          </a:p>
          <a:p>
            <a:r>
              <a:rPr lang="en-US" altLang="zh-CN" sz="2800" dirty="0">
                <a:solidFill>
                  <a:schemeClr val="bg1"/>
                </a:solidFill>
                <a:latin typeface="Calibri" panose="020F0502020204030204" pitchFamily="34" charset="0"/>
                <a:ea typeface="Malgun Gothic Semilight" panose="020B0502040204020203" pitchFamily="34" charset="-122"/>
                <a:sym typeface="宋体" panose="02010600030101010101" pitchFamily="2" charset="-122"/>
              </a:rPr>
              <a:t>Import </a:t>
            </a:r>
            <a:r>
              <a:rPr lang="en-US" altLang="zh-CN" sz="2800" dirty="0" err="1">
                <a:solidFill>
                  <a:schemeClr val="bg1"/>
                </a:solidFill>
                <a:latin typeface="Calibri" panose="020F0502020204030204" pitchFamily="34" charset="0"/>
                <a:ea typeface="Malgun Gothic Semilight" panose="020B0502040204020203" pitchFamily="34" charset="-122"/>
                <a:sym typeface="宋体" panose="02010600030101010101" pitchFamily="2" charset="-122"/>
              </a:rPr>
              <a:t>WordCloud</a:t>
            </a:r>
            <a:r>
              <a:rPr lang="en-US" altLang="zh-CN" sz="2800" dirty="0">
                <a:solidFill>
                  <a:schemeClr val="bg1"/>
                </a:solidFill>
                <a:latin typeface="Calibri" panose="020F0502020204030204" pitchFamily="34" charset="0"/>
                <a:ea typeface="Malgun Gothic Semilight" panose="020B0502040204020203" pitchFamily="34" charset="-122"/>
                <a:sym typeface="宋体" panose="02010600030101010101" pitchFamily="2" charset="-122"/>
              </a:rPr>
              <a:t> library</a:t>
            </a:r>
          </a:p>
          <a:p>
            <a:endParaRPr lang="en-US" altLang="zh-CN" sz="2800" dirty="0">
              <a:solidFill>
                <a:schemeClr val="bg1"/>
              </a:solidFill>
              <a:latin typeface="Calibri" panose="020F0502020204030204" pitchFamily="34" charset="0"/>
              <a:ea typeface="Malgun Gothic Semilight" panose="020B0502040204020203" pitchFamily="34" charset="-122"/>
              <a:sym typeface="宋体" panose="02010600030101010101" pitchFamily="2" charset="-122"/>
            </a:endParaRPr>
          </a:p>
          <a:p>
            <a:r>
              <a:rPr lang="en-US" altLang="zh-CN" sz="2800" dirty="0">
                <a:solidFill>
                  <a:schemeClr val="bg1"/>
                </a:solidFill>
                <a:latin typeface="Calibri" panose="020F0502020204030204" pitchFamily="34" charset="0"/>
                <a:ea typeface="Malgun Gothic Semilight" panose="020B0502040204020203" pitchFamily="34" charset="-122"/>
                <a:sym typeface="宋体" panose="02010600030101010101" pitchFamily="2" charset="-122"/>
              </a:rPr>
              <a:t>Vertical comparison &amp; Horizontal comparison</a:t>
            </a:r>
          </a:p>
          <a:p>
            <a:endParaRPr lang="en-US" altLang="zh-CN" sz="2000" dirty="0">
              <a:solidFill>
                <a:schemeClr val="bg1"/>
              </a:solidFill>
              <a:latin typeface="Calibri" panose="020F0502020204030204" pitchFamily="34" charset="0"/>
              <a:ea typeface="Malgun Gothic Semilight" panose="020B0502040204020203" pitchFamily="34" charset="-122"/>
              <a:sym typeface="宋体" panose="02010600030101010101" pitchFamily="2" charset="-122"/>
            </a:endParaRPr>
          </a:p>
          <a:p>
            <a:endParaRPr lang="en-US" altLang="zh-CN" sz="2000" dirty="0">
              <a:solidFill>
                <a:schemeClr val="bg1"/>
              </a:solidFill>
              <a:latin typeface="Calibri" panose="020F0502020204030204" pitchFamily="34" charset="0"/>
              <a:ea typeface="Malgun Gothic Semilight" panose="020B0502040204020203" pitchFamily="34" charset="-122"/>
              <a:sym typeface="宋体" panose="02010600030101010101" pitchFamily="2" charset="-122"/>
            </a:endParaRPr>
          </a:p>
          <a:p>
            <a:r>
              <a:rPr lang="en-US" altLang="zh-CN" sz="2000" dirty="0">
                <a:solidFill>
                  <a:schemeClr val="bg1"/>
                </a:solidFill>
                <a:latin typeface="Calibri" panose="020F0502020204030204" pitchFamily="34" charset="0"/>
                <a:ea typeface="Malgun Gothic Semilight" panose="020B0502040204020203" pitchFamily="34" charset="-122"/>
                <a:sym typeface="宋体" panose="02010600030101010101" pitchFamily="2" charset="-122"/>
              </a:rPr>
              <a:t> </a:t>
            </a:r>
            <a:endParaRPr lang="zh-CN" altLang="en-US" sz="2000" dirty="0">
              <a:solidFill>
                <a:schemeClr val="bg1"/>
              </a:solidFill>
              <a:latin typeface="Calibri" panose="020F0502020204030204" pitchFamily="34" charset="0"/>
              <a:ea typeface="Malgun Gothic Semilight" panose="020B0502040204020203" pitchFamily="34" charset="-122"/>
              <a:sym typeface="宋体" panose="02010600030101010101" pitchFamily="2" charset="-122"/>
            </a:endParaRPr>
          </a:p>
        </p:txBody>
      </p:sp>
      <p:sp>
        <p:nvSpPr>
          <p:cNvPr id="8195" name="MH_SubTitle_1"/>
          <p:cNvSpPr>
            <a:spLocks noChangeArrowheads="1"/>
          </p:cNvSpPr>
          <p:nvPr/>
        </p:nvSpPr>
        <p:spPr bwMode="auto">
          <a:xfrm>
            <a:off x="1020763" y="1933574"/>
            <a:ext cx="3604819" cy="803276"/>
          </a:xfrm>
          <a:custGeom>
            <a:avLst/>
            <a:gdLst>
              <a:gd name="T0" fmla="*/ 483343 w 5009091"/>
              <a:gd name="T1" fmla="*/ 25192 h 1255217"/>
              <a:gd name="T2" fmla="*/ 476345 w 5009091"/>
              <a:gd name="T3" fmla="*/ 28098 h 1255217"/>
              <a:gd name="T4" fmla="*/ 476217 w 5009091"/>
              <a:gd name="T5" fmla="*/ 28226 h 1255217"/>
              <a:gd name="T6" fmla="*/ 474479 w 5009091"/>
              <a:gd name="T7" fmla="*/ 31134 h 1255217"/>
              <a:gd name="T8" fmla="*/ 504052 w 5009091"/>
              <a:gd name="T9" fmla="*/ 60783 h 1255217"/>
              <a:gd name="T10" fmla="*/ 506951 w 5009091"/>
              <a:gd name="T11" fmla="*/ 67799 h 1255217"/>
              <a:gd name="T12" fmla="*/ 506931 w 5009091"/>
              <a:gd name="T13" fmla="*/ 67998 h 1255217"/>
              <a:gd name="T14" fmla="*/ 504052 w 5009091"/>
              <a:gd name="T15" fmla="*/ 75214 h 1255217"/>
              <a:gd name="T16" fmla="*/ 474480 w 5009091"/>
              <a:gd name="T17" fmla="*/ 104863 h 1255217"/>
              <a:gd name="T18" fmla="*/ 476218 w 5009091"/>
              <a:gd name="T19" fmla="*/ 107771 h 1255217"/>
              <a:gd name="T20" fmla="*/ 476345 w 5009091"/>
              <a:gd name="T21" fmla="*/ 107899 h 1255217"/>
              <a:gd name="T22" fmla="*/ 490341 w 5009091"/>
              <a:gd name="T23" fmla="*/ 107899 h 1255217"/>
              <a:gd name="T24" fmla="*/ 522943 w 5009091"/>
              <a:gd name="T25" fmla="*/ 75214 h 1255217"/>
              <a:gd name="T26" fmla="*/ 525823 w 5009091"/>
              <a:gd name="T27" fmla="*/ 67998 h 1255217"/>
              <a:gd name="T28" fmla="*/ 525842 w 5009091"/>
              <a:gd name="T29" fmla="*/ 67799 h 1255217"/>
              <a:gd name="T30" fmla="*/ 522943 w 5009091"/>
              <a:gd name="T31" fmla="*/ 60783 h 1255217"/>
              <a:gd name="T32" fmla="*/ 490341 w 5009091"/>
              <a:gd name="T33" fmla="*/ 28098 h 1255217"/>
              <a:gd name="T34" fmla="*/ 483343 w 5009091"/>
              <a:gd name="T35" fmla="*/ 25192 h 1255217"/>
              <a:gd name="T36" fmla="*/ 473871 w 5009091"/>
              <a:gd name="T37" fmla="*/ 0 h 1255217"/>
              <a:gd name="T38" fmla="*/ 484987 w 5009091"/>
              <a:gd name="T39" fmla="*/ 4617 h 1255217"/>
              <a:gd name="T40" fmla="*/ 536775 w 5009091"/>
              <a:gd name="T41" fmla="*/ 56536 h 1255217"/>
              <a:gd name="T42" fmla="*/ 541379 w 5009091"/>
              <a:gd name="T43" fmla="*/ 67681 h 1255217"/>
              <a:gd name="T44" fmla="*/ 541349 w 5009091"/>
              <a:gd name="T45" fmla="*/ 67998 h 1255217"/>
              <a:gd name="T46" fmla="*/ 536775 w 5009091"/>
              <a:gd name="T47" fmla="*/ 79460 h 1255217"/>
              <a:gd name="T48" fmla="*/ 484987 w 5009091"/>
              <a:gd name="T49" fmla="*/ 131380 h 1255217"/>
              <a:gd name="T50" fmla="*/ 462754 w 5009091"/>
              <a:gd name="T51" fmla="*/ 131380 h 1255217"/>
              <a:gd name="T52" fmla="*/ 462574 w 5009091"/>
              <a:gd name="T53" fmla="*/ 131200 h 1255217"/>
              <a:gd name="T54" fmla="*/ 462111 w 5009091"/>
              <a:gd name="T55" fmla="*/ 131294 h 1255217"/>
              <a:gd name="T56" fmla="*/ 13726 w 5009091"/>
              <a:gd name="T57" fmla="*/ 131294 h 1255217"/>
              <a:gd name="T58" fmla="*/ 0 w 5009091"/>
              <a:gd name="T59" fmla="*/ 117533 h 1255217"/>
              <a:gd name="T60" fmla="*/ 0 w 5009091"/>
              <a:gd name="T61" fmla="*/ 18463 h 1255217"/>
              <a:gd name="T62" fmla="*/ 13726 w 5009091"/>
              <a:gd name="T63" fmla="*/ 4703 h 1255217"/>
              <a:gd name="T64" fmla="*/ 462111 w 5009091"/>
              <a:gd name="T65" fmla="*/ 4703 h 1255217"/>
              <a:gd name="T66" fmla="*/ 462574 w 5009091"/>
              <a:gd name="T67" fmla="*/ 4796 h 1255217"/>
              <a:gd name="T68" fmla="*/ 462754 w 5009091"/>
              <a:gd name="T69" fmla="*/ 4617 h 1255217"/>
              <a:gd name="T70" fmla="*/ 473871 w 5009091"/>
              <a:gd name="T71" fmla="*/ 0 h 125521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09091"/>
              <a:gd name="T109" fmla="*/ 0 h 1255217"/>
              <a:gd name="T110" fmla="*/ 5009091 w 5009091"/>
              <a:gd name="T111" fmla="*/ 1255217 h 125521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09091" h="1255217">
                <a:moveTo>
                  <a:pt x="4472112" y="232513"/>
                </a:moveTo>
                <a:cubicBezTo>
                  <a:pt x="4448677" y="232513"/>
                  <a:pt x="4425242" y="241454"/>
                  <a:pt x="4407361" y="259336"/>
                </a:cubicBezTo>
                <a:lnTo>
                  <a:pt x="4406178" y="260519"/>
                </a:lnTo>
                <a:lnTo>
                  <a:pt x="4390099" y="287363"/>
                </a:lnTo>
                <a:lnTo>
                  <a:pt x="4663721" y="561011"/>
                </a:lnTo>
                <a:cubicBezTo>
                  <a:pt x="4681601" y="578892"/>
                  <a:pt x="4690542" y="602330"/>
                  <a:pt x="4690542" y="625767"/>
                </a:cubicBezTo>
                <a:cubicBezTo>
                  <a:pt x="4690542" y="626383"/>
                  <a:pt x="4690535" y="626998"/>
                  <a:pt x="4690365" y="627610"/>
                </a:cubicBezTo>
                <a:cubicBezTo>
                  <a:pt x="4691004" y="651655"/>
                  <a:pt x="4682071" y="675856"/>
                  <a:pt x="4663721" y="694208"/>
                </a:cubicBezTo>
                <a:lnTo>
                  <a:pt x="4390100" y="967855"/>
                </a:lnTo>
                <a:lnTo>
                  <a:pt x="4406179" y="994698"/>
                </a:lnTo>
                <a:lnTo>
                  <a:pt x="4407362" y="995881"/>
                </a:lnTo>
                <a:cubicBezTo>
                  <a:pt x="4443122" y="1031646"/>
                  <a:pt x="4501103" y="1031646"/>
                  <a:pt x="4536863" y="995881"/>
                </a:cubicBezTo>
                <a:lnTo>
                  <a:pt x="4838508" y="694208"/>
                </a:lnTo>
                <a:cubicBezTo>
                  <a:pt x="4856858" y="675856"/>
                  <a:pt x="4865792" y="651655"/>
                  <a:pt x="4865152" y="627610"/>
                </a:cubicBezTo>
                <a:cubicBezTo>
                  <a:pt x="4865322" y="626998"/>
                  <a:pt x="4865329" y="626383"/>
                  <a:pt x="4865329" y="625767"/>
                </a:cubicBezTo>
                <a:cubicBezTo>
                  <a:pt x="4865329" y="602330"/>
                  <a:pt x="4856388" y="578892"/>
                  <a:pt x="4838508" y="561011"/>
                </a:cubicBezTo>
                <a:lnTo>
                  <a:pt x="4536862" y="259336"/>
                </a:lnTo>
                <a:cubicBezTo>
                  <a:pt x="4518982" y="241454"/>
                  <a:pt x="4495547" y="232513"/>
                  <a:pt x="4472112" y="232513"/>
                </a:cubicBezTo>
                <a:close/>
                <a:moveTo>
                  <a:pt x="4384468" y="0"/>
                </a:moveTo>
                <a:cubicBezTo>
                  <a:pt x="4421694" y="0"/>
                  <a:pt x="4458920" y="14203"/>
                  <a:pt x="4487323" y="42608"/>
                </a:cubicBezTo>
                <a:lnTo>
                  <a:pt x="4966487" y="521818"/>
                </a:lnTo>
                <a:cubicBezTo>
                  <a:pt x="4994889" y="550223"/>
                  <a:pt x="5009091" y="587454"/>
                  <a:pt x="5009091" y="624683"/>
                </a:cubicBezTo>
                <a:cubicBezTo>
                  <a:pt x="5009091" y="625661"/>
                  <a:pt x="5009080" y="626638"/>
                  <a:pt x="5008811" y="627610"/>
                </a:cubicBezTo>
                <a:cubicBezTo>
                  <a:pt x="5009826" y="665805"/>
                  <a:pt x="4995635" y="704250"/>
                  <a:pt x="4966487" y="733401"/>
                </a:cubicBezTo>
                <a:lnTo>
                  <a:pt x="4487324" y="1212608"/>
                </a:lnTo>
                <a:cubicBezTo>
                  <a:pt x="4430520" y="1269420"/>
                  <a:pt x="4338418" y="1269420"/>
                  <a:pt x="4281613" y="1212608"/>
                </a:cubicBezTo>
                <a:lnTo>
                  <a:pt x="4279948" y="1210943"/>
                </a:lnTo>
                <a:lnTo>
                  <a:pt x="4275661" y="1211808"/>
                </a:lnTo>
                <a:lnTo>
                  <a:pt x="127005" y="1211808"/>
                </a:lnTo>
                <a:cubicBezTo>
                  <a:pt x="56862" y="1211808"/>
                  <a:pt x="0" y="1154946"/>
                  <a:pt x="0" y="1084803"/>
                </a:cubicBezTo>
                <a:lnTo>
                  <a:pt x="0" y="170413"/>
                </a:lnTo>
                <a:cubicBezTo>
                  <a:pt x="0" y="100270"/>
                  <a:pt x="56862" y="43408"/>
                  <a:pt x="127005" y="43408"/>
                </a:cubicBezTo>
                <a:lnTo>
                  <a:pt x="4275661" y="43408"/>
                </a:lnTo>
                <a:lnTo>
                  <a:pt x="4279946" y="44273"/>
                </a:lnTo>
                <a:lnTo>
                  <a:pt x="4281611" y="42608"/>
                </a:lnTo>
                <a:cubicBezTo>
                  <a:pt x="4310014" y="14203"/>
                  <a:pt x="4347241" y="0"/>
                  <a:pt x="4384468" y="0"/>
                </a:cubicBezTo>
                <a:close/>
              </a:path>
            </a:pathLst>
          </a:cu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Ins="540000" anchor="ctr"/>
          <a:lstStyle/>
          <a:p>
            <a:pPr algn="ctr"/>
            <a:r>
              <a:rPr lang="en-US" altLang="zh-CN" sz="2400" b="1" dirty="0">
                <a:latin typeface="Calibri" panose="020F0502020204030204" pitchFamily="34" charset="0"/>
                <a:ea typeface="Malgun Gothic Semilight" panose="020B0502040204020203" pitchFamily="34" charset="-122"/>
                <a:sym typeface="微软雅黑" panose="020B0503020204020204" pitchFamily="34" charset="-122"/>
              </a:rPr>
              <a:t>Extract words &amp; </a:t>
            </a:r>
          </a:p>
          <a:p>
            <a:pPr algn="ctr"/>
            <a:r>
              <a:rPr lang="en-US" altLang="zh-CN" sz="2400" b="1" dirty="0">
                <a:latin typeface="Calibri" panose="020F0502020204030204" pitchFamily="34" charset="0"/>
                <a:ea typeface="Malgun Gothic Semilight" panose="020B0502040204020203" pitchFamily="34" charset="-122"/>
                <a:sym typeface="微软雅黑" panose="020B0503020204020204" pitchFamily="34" charset="-122"/>
              </a:rPr>
              <a:t>word frequency</a:t>
            </a:r>
            <a:endParaRPr lang="zh-CN" altLang="en-US" sz="2400" dirty="0">
              <a:latin typeface="Calibri" panose="020F0502020204030204" pitchFamily="34" charset="0"/>
              <a:ea typeface="SimSun-ExtB" panose="02010609060101010101" pitchFamily="49" charset="-122"/>
            </a:endParaRPr>
          </a:p>
        </p:txBody>
      </p:sp>
      <p:sp>
        <p:nvSpPr>
          <p:cNvPr id="8197" name="MH_SubTitle_3"/>
          <p:cNvSpPr>
            <a:spLocks noChangeArrowheads="1"/>
          </p:cNvSpPr>
          <p:nvPr/>
        </p:nvSpPr>
        <p:spPr bwMode="auto">
          <a:xfrm>
            <a:off x="1020763" y="4344307"/>
            <a:ext cx="3604819" cy="804863"/>
          </a:xfrm>
          <a:custGeom>
            <a:avLst/>
            <a:gdLst>
              <a:gd name="T0" fmla="*/ 483343 w 5009091"/>
              <a:gd name="T1" fmla="*/ 25192 h 1255217"/>
              <a:gd name="T2" fmla="*/ 476345 w 5009091"/>
              <a:gd name="T3" fmla="*/ 28098 h 1255217"/>
              <a:gd name="T4" fmla="*/ 476217 w 5009091"/>
              <a:gd name="T5" fmla="*/ 28226 h 1255217"/>
              <a:gd name="T6" fmla="*/ 474479 w 5009091"/>
              <a:gd name="T7" fmla="*/ 31135 h 1255217"/>
              <a:gd name="T8" fmla="*/ 504052 w 5009091"/>
              <a:gd name="T9" fmla="*/ 60783 h 1255217"/>
              <a:gd name="T10" fmla="*/ 506951 w 5009091"/>
              <a:gd name="T11" fmla="*/ 67799 h 1255217"/>
              <a:gd name="T12" fmla="*/ 506931 w 5009091"/>
              <a:gd name="T13" fmla="*/ 67999 h 1255217"/>
              <a:gd name="T14" fmla="*/ 504052 w 5009091"/>
              <a:gd name="T15" fmla="*/ 75215 h 1255217"/>
              <a:gd name="T16" fmla="*/ 474480 w 5009091"/>
              <a:gd name="T17" fmla="*/ 104863 h 1255217"/>
              <a:gd name="T18" fmla="*/ 476218 w 5009091"/>
              <a:gd name="T19" fmla="*/ 107771 h 1255217"/>
              <a:gd name="T20" fmla="*/ 476345 w 5009091"/>
              <a:gd name="T21" fmla="*/ 107900 h 1255217"/>
              <a:gd name="T22" fmla="*/ 490341 w 5009091"/>
              <a:gd name="T23" fmla="*/ 107900 h 1255217"/>
              <a:gd name="T24" fmla="*/ 522943 w 5009091"/>
              <a:gd name="T25" fmla="*/ 75215 h 1255217"/>
              <a:gd name="T26" fmla="*/ 525823 w 5009091"/>
              <a:gd name="T27" fmla="*/ 67999 h 1255217"/>
              <a:gd name="T28" fmla="*/ 525842 w 5009091"/>
              <a:gd name="T29" fmla="*/ 67799 h 1255217"/>
              <a:gd name="T30" fmla="*/ 522943 w 5009091"/>
              <a:gd name="T31" fmla="*/ 60783 h 1255217"/>
              <a:gd name="T32" fmla="*/ 490341 w 5009091"/>
              <a:gd name="T33" fmla="*/ 28098 h 1255217"/>
              <a:gd name="T34" fmla="*/ 483343 w 5009091"/>
              <a:gd name="T35" fmla="*/ 25192 h 1255217"/>
              <a:gd name="T36" fmla="*/ 473871 w 5009091"/>
              <a:gd name="T37" fmla="*/ 0 h 1255217"/>
              <a:gd name="T38" fmla="*/ 484987 w 5009091"/>
              <a:gd name="T39" fmla="*/ 4617 h 1255217"/>
              <a:gd name="T40" fmla="*/ 536775 w 5009091"/>
              <a:gd name="T41" fmla="*/ 56536 h 1255217"/>
              <a:gd name="T42" fmla="*/ 541379 w 5009091"/>
              <a:gd name="T43" fmla="*/ 67682 h 1255217"/>
              <a:gd name="T44" fmla="*/ 541349 w 5009091"/>
              <a:gd name="T45" fmla="*/ 67999 h 1255217"/>
              <a:gd name="T46" fmla="*/ 536775 w 5009091"/>
              <a:gd name="T47" fmla="*/ 79461 h 1255217"/>
              <a:gd name="T48" fmla="*/ 484987 w 5009091"/>
              <a:gd name="T49" fmla="*/ 131381 h 1255217"/>
              <a:gd name="T50" fmla="*/ 462754 w 5009091"/>
              <a:gd name="T51" fmla="*/ 131381 h 1255217"/>
              <a:gd name="T52" fmla="*/ 462574 w 5009091"/>
              <a:gd name="T53" fmla="*/ 131201 h 1255217"/>
              <a:gd name="T54" fmla="*/ 462111 w 5009091"/>
              <a:gd name="T55" fmla="*/ 131294 h 1255217"/>
              <a:gd name="T56" fmla="*/ 13726 w 5009091"/>
              <a:gd name="T57" fmla="*/ 131294 h 1255217"/>
              <a:gd name="T58" fmla="*/ 0 w 5009091"/>
              <a:gd name="T59" fmla="*/ 117534 h 1255217"/>
              <a:gd name="T60" fmla="*/ 0 w 5009091"/>
              <a:gd name="T61" fmla="*/ 18463 h 1255217"/>
              <a:gd name="T62" fmla="*/ 13726 w 5009091"/>
              <a:gd name="T63" fmla="*/ 4703 h 1255217"/>
              <a:gd name="T64" fmla="*/ 462111 w 5009091"/>
              <a:gd name="T65" fmla="*/ 4703 h 1255217"/>
              <a:gd name="T66" fmla="*/ 462574 w 5009091"/>
              <a:gd name="T67" fmla="*/ 4796 h 1255217"/>
              <a:gd name="T68" fmla="*/ 462754 w 5009091"/>
              <a:gd name="T69" fmla="*/ 4617 h 1255217"/>
              <a:gd name="T70" fmla="*/ 473871 w 5009091"/>
              <a:gd name="T71" fmla="*/ 0 h 125521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09091"/>
              <a:gd name="T109" fmla="*/ 0 h 1255217"/>
              <a:gd name="T110" fmla="*/ 5009091 w 5009091"/>
              <a:gd name="T111" fmla="*/ 1255217 h 125521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09091" h="1255217">
                <a:moveTo>
                  <a:pt x="4472112" y="232513"/>
                </a:moveTo>
                <a:cubicBezTo>
                  <a:pt x="4448677" y="232513"/>
                  <a:pt x="4425242" y="241454"/>
                  <a:pt x="4407361" y="259336"/>
                </a:cubicBezTo>
                <a:lnTo>
                  <a:pt x="4406178" y="260519"/>
                </a:lnTo>
                <a:lnTo>
                  <a:pt x="4390099" y="287363"/>
                </a:lnTo>
                <a:lnTo>
                  <a:pt x="4663721" y="561011"/>
                </a:lnTo>
                <a:cubicBezTo>
                  <a:pt x="4681601" y="578892"/>
                  <a:pt x="4690542" y="602330"/>
                  <a:pt x="4690542" y="625767"/>
                </a:cubicBezTo>
                <a:cubicBezTo>
                  <a:pt x="4690542" y="626383"/>
                  <a:pt x="4690535" y="626998"/>
                  <a:pt x="4690365" y="627610"/>
                </a:cubicBezTo>
                <a:cubicBezTo>
                  <a:pt x="4691004" y="651655"/>
                  <a:pt x="4682071" y="675856"/>
                  <a:pt x="4663721" y="694208"/>
                </a:cubicBezTo>
                <a:lnTo>
                  <a:pt x="4390100" y="967855"/>
                </a:lnTo>
                <a:lnTo>
                  <a:pt x="4406179" y="994698"/>
                </a:lnTo>
                <a:lnTo>
                  <a:pt x="4407362" y="995881"/>
                </a:lnTo>
                <a:cubicBezTo>
                  <a:pt x="4443122" y="1031646"/>
                  <a:pt x="4501103" y="1031646"/>
                  <a:pt x="4536863" y="995881"/>
                </a:cubicBezTo>
                <a:lnTo>
                  <a:pt x="4838508" y="694208"/>
                </a:lnTo>
                <a:cubicBezTo>
                  <a:pt x="4856858" y="675856"/>
                  <a:pt x="4865792" y="651655"/>
                  <a:pt x="4865152" y="627610"/>
                </a:cubicBezTo>
                <a:cubicBezTo>
                  <a:pt x="4865322" y="626998"/>
                  <a:pt x="4865329" y="626383"/>
                  <a:pt x="4865329" y="625767"/>
                </a:cubicBezTo>
                <a:cubicBezTo>
                  <a:pt x="4865329" y="602330"/>
                  <a:pt x="4856388" y="578892"/>
                  <a:pt x="4838508" y="561011"/>
                </a:cubicBezTo>
                <a:lnTo>
                  <a:pt x="4536862" y="259336"/>
                </a:lnTo>
                <a:cubicBezTo>
                  <a:pt x="4518982" y="241454"/>
                  <a:pt x="4495547" y="232513"/>
                  <a:pt x="4472112" y="232513"/>
                </a:cubicBezTo>
                <a:close/>
                <a:moveTo>
                  <a:pt x="4384468" y="0"/>
                </a:moveTo>
                <a:cubicBezTo>
                  <a:pt x="4421694" y="0"/>
                  <a:pt x="4458920" y="14203"/>
                  <a:pt x="4487323" y="42608"/>
                </a:cubicBezTo>
                <a:lnTo>
                  <a:pt x="4966487" y="521818"/>
                </a:lnTo>
                <a:cubicBezTo>
                  <a:pt x="4994889" y="550223"/>
                  <a:pt x="5009091" y="587454"/>
                  <a:pt x="5009091" y="624683"/>
                </a:cubicBezTo>
                <a:cubicBezTo>
                  <a:pt x="5009091" y="625661"/>
                  <a:pt x="5009080" y="626638"/>
                  <a:pt x="5008811" y="627610"/>
                </a:cubicBezTo>
                <a:cubicBezTo>
                  <a:pt x="5009826" y="665805"/>
                  <a:pt x="4995635" y="704250"/>
                  <a:pt x="4966487" y="733401"/>
                </a:cubicBezTo>
                <a:lnTo>
                  <a:pt x="4487324" y="1212608"/>
                </a:lnTo>
                <a:cubicBezTo>
                  <a:pt x="4430520" y="1269420"/>
                  <a:pt x="4338418" y="1269420"/>
                  <a:pt x="4281613" y="1212608"/>
                </a:cubicBezTo>
                <a:lnTo>
                  <a:pt x="4279948" y="1210943"/>
                </a:lnTo>
                <a:lnTo>
                  <a:pt x="4275661" y="1211808"/>
                </a:lnTo>
                <a:lnTo>
                  <a:pt x="127005" y="1211808"/>
                </a:lnTo>
                <a:cubicBezTo>
                  <a:pt x="56862" y="1211808"/>
                  <a:pt x="0" y="1154946"/>
                  <a:pt x="0" y="1084803"/>
                </a:cubicBezTo>
                <a:lnTo>
                  <a:pt x="0" y="170413"/>
                </a:lnTo>
                <a:cubicBezTo>
                  <a:pt x="0" y="100270"/>
                  <a:pt x="56862" y="43408"/>
                  <a:pt x="127005" y="43408"/>
                </a:cubicBezTo>
                <a:lnTo>
                  <a:pt x="4275661" y="43408"/>
                </a:lnTo>
                <a:lnTo>
                  <a:pt x="4279946" y="44273"/>
                </a:lnTo>
                <a:lnTo>
                  <a:pt x="4281611" y="42608"/>
                </a:lnTo>
                <a:cubicBezTo>
                  <a:pt x="4310014" y="14203"/>
                  <a:pt x="4347241" y="0"/>
                  <a:pt x="4384468" y="0"/>
                </a:cubicBezTo>
                <a:close/>
              </a:path>
            </a:pathLst>
          </a:cu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Ins="540000" anchor="ctr"/>
          <a:lstStyle/>
          <a:p>
            <a:pPr algn="ctr"/>
            <a:r>
              <a:rPr lang="en-US" altLang="zh-CN" sz="2400" b="1" dirty="0">
                <a:latin typeface="Calibri" panose="020F0502020204030204" pitchFamily="34" charset="0"/>
                <a:ea typeface="Malgun Gothic Semilight" panose="020B0502040204020203" pitchFamily="34" charset="-122"/>
                <a:sym typeface="微软雅黑" panose="020B0503020204020204" pitchFamily="34" charset="-122"/>
              </a:rPr>
              <a:t>Analyze the trending</a:t>
            </a:r>
            <a:endParaRPr lang="zh-CN" altLang="en-US" sz="2800" dirty="0">
              <a:latin typeface="Calibri" panose="020F0502020204030204" pitchFamily="34" charset="0"/>
              <a:ea typeface="SimSun-ExtB" panose="02010609060101010101" pitchFamily="49" charset="-122"/>
            </a:endParaRPr>
          </a:p>
        </p:txBody>
      </p:sp>
      <p:sp>
        <p:nvSpPr>
          <p:cNvPr id="8198" name="矩形 1"/>
          <p:cNvSpPr>
            <a:spLocks noChangeArrowheads="1"/>
          </p:cNvSpPr>
          <p:nvPr/>
        </p:nvSpPr>
        <p:spPr bwMode="auto">
          <a:xfrm>
            <a:off x="1233488" y="352425"/>
            <a:ext cx="194239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ts val="1000"/>
              </a:spcBef>
            </a:pPr>
            <a:r>
              <a:rPr lang="en-US" altLang="zh-CN" sz="2800" b="1" dirty="0">
                <a:solidFill>
                  <a:srgbClr val="FFFFFF"/>
                </a:solidFill>
                <a:latin typeface="Calibri" panose="020F0502020204030204" pitchFamily="34" charset="0"/>
                <a:ea typeface="Malgun Gothic Semilight" panose="020B0502040204020203" pitchFamily="34" charset="-122"/>
                <a:sym typeface="微软雅黑" panose="020B0503020204020204" pitchFamily="34" charset="-122"/>
              </a:rPr>
              <a:t>Word Cloud</a:t>
            </a:r>
            <a:endParaRPr lang="zh-CN" altLang="en-US" sz="2800" dirty="0">
              <a:latin typeface="Calibri" panose="020F0502020204030204" pitchFamily="34" charset="0"/>
              <a:ea typeface="SimSun-ExtB" panose="02010609060101010101" pitchFamily="49" charset="-122"/>
            </a:endParaRPr>
          </a:p>
        </p:txBody>
      </p:sp>
      <p:grpSp>
        <p:nvGrpSpPr>
          <p:cNvPr id="8199" name="组合 14"/>
          <p:cNvGrpSpPr/>
          <p:nvPr/>
        </p:nvGrpSpPr>
        <p:grpSpPr bwMode="auto">
          <a:xfrm>
            <a:off x="98425" y="93663"/>
            <a:ext cx="922338" cy="1065212"/>
            <a:chOff x="0" y="0"/>
            <a:chExt cx="1179513" cy="1360488"/>
          </a:xfrm>
        </p:grpSpPr>
        <p:sp>
          <p:nvSpPr>
            <p:cNvPr id="8200" name="文本框 15"/>
            <p:cNvSpPr>
              <a:spLocks noChangeArrowheads="1"/>
            </p:cNvSpPr>
            <p:nvPr/>
          </p:nvSpPr>
          <p:spPr bwMode="auto">
            <a:xfrm>
              <a:off x="180592" y="241188"/>
              <a:ext cx="553902" cy="825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600" b="1" dirty="0">
                  <a:solidFill>
                    <a:schemeClr val="bg1"/>
                  </a:solidFill>
                  <a:latin typeface="Calibri" panose="020F0502020204030204" pitchFamily="34" charset="0"/>
                  <a:ea typeface="Malgun Gothic Semilight" panose="020B0502040204020203" pitchFamily="34" charset="-122"/>
                  <a:sym typeface="微软雅黑" panose="020B0503020204020204" pitchFamily="34" charset="-122"/>
                </a:rPr>
                <a:t>3</a:t>
              </a:r>
              <a:endParaRPr lang="zh-CN" altLang="en-US" sz="3600" b="1" dirty="0">
                <a:solidFill>
                  <a:schemeClr val="bg1"/>
                </a:solidFill>
                <a:latin typeface="Calibri" panose="020F0502020204030204" pitchFamily="34" charset="0"/>
                <a:ea typeface="Malgun Gothic Semilight" panose="020B0502040204020203" pitchFamily="34" charset="-122"/>
                <a:sym typeface="微软雅黑" panose="020B0503020204020204" pitchFamily="34" charset="-122"/>
              </a:endParaRPr>
            </a:p>
          </p:txBody>
        </p:sp>
        <p:sp>
          <p:nvSpPr>
            <p:cNvPr id="8201" name="Freeform 6"/>
            <p:cNvSpPr>
              <a:spLocks noChangeArrowheads="1"/>
            </p:cNvSpPr>
            <p:nvPr/>
          </p:nvSpPr>
          <p:spPr bwMode="auto">
            <a:xfrm>
              <a:off x="733425" y="960437"/>
              <a:ext cx="136525" cy="136525"/>
            </a:xfrm>
            <a:custGeom>
              <a:avLst/>
              <a:gdLst>
                <a:gd name="T0" fmla="*/ 417076290 w 36"/>
                <a:gd name="T1" fmla="*/ 417076290 h 36"/>
                <a:gd name="T2" fmla="*/ 100675810 w 36"/>
                <a:gd name="T3" fmla="*/ 417076290 h 36"/>
                <a:gd name="T4" fmla="*/ 100675810 w 36"/>
                <a:gd name="T5" fmla="*/ 100675810 h 36"/>
                <a:gd name="T6" fmla="*/ 417076290 w 36"/>
                <a:gd name="T7" fmla="*/ 100675810 h 36"/>
                <a:gd name="T8" fmla="*/ 417076290 w 36"/>
                <a:gd name="T9" fmla="*/ 417076290 h 36"/>
                <a:gd name="T10" fmla="*/ 0 60000 65536"/>
                <a:gd name="T11" fmla="*/ 0 60000 65536"/>
                <a:gd name="T12" fmla="*/ 0 60000 65536"/>
                <a:gd name="T13" fmla="*/ 0 60000 65536"/>
                <a:gd name="T14" fmla="*/ 0 60000 65536"/>
                <a:gd name="T15" fmla="*/ 0 w 36"/>
                <a:gd name="T16" fmla="*/ 0 h 36"/>
                <a:gd name="T17" fmla="*/ 36 w 36"/>
                <a:gd name="T18" fmla="*/ 36 h 36"/>
              </a:gdLst>
              <a:ahLst/>
              <a:cxnLst>
                <a:cxn ang="T10">
                  <a:pos x="T0" y="T1"/>
                </a:cxn>
                <a:cxn ang="T11">
                  <a:pos x="T2" y="T3"/>
                </a:cxn>
                <a:cxn ang="T12">
                  <a:pos x="T4" y="T5"/>
                </a:cxn>
                <a:cxn ang="T13">
                  <a:pos x="T6" y="T7"/>
                </a:cxn>
                <a:cxn ang="T14">
                  <a:pos x="T8" y="T9"/>
                </a:cxn>
              </a:cxnLst>
              <a:rect l="T15" t="T16" r="T17" b="T18"/>
              <a:pathLst>
                <a:path w="36" h="36">
                  <a:moveTo>
                    <a:pt x="29" y="29"/>
                  </a:moveTo>
                  <a:cubicBezTo>
                    <a:pt x="23" y="36"/>
                    <a:pt x="13" y="36"/>
                    <a:pt x="7" y="29"/>
                  </a:cubicBezTo>
                  <a:cubicBezTo>
                    <a:pt x="0" y="23"/>
                    <a:pt x="0" y="13"/>
                    <a:pt x="7" y="7"/>
                  </a:cubicBezTo>
                  <a:cubicBezTo>
                    <a:pt x="13" y="0"/>
                    <a:pt x="23" y="0"/>
                    <a:pt x="29" y="7"/>
                  </a:cubicBezTo>
                  <a:cubicBezTo>
                    <a:pt x="36" y="13"/>
                    <a:pt x="36" y="23"/>
                    <a:pt x="29" y="29"/>
                  </a:cubicBezTo>
                  <a:close/>
                </a:path>
              </a:pathLst>
            </a:custGeom>
            <a:noFill/>
            <a:ln w="38100" cap="rnd" cmpd="sng">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dirty="0">
                <a:latin typeface="Calibri" panose="020F0502020204030204" pitchFamily="34" charset="0"/>
                <a:ea typeface="SimSun-ExtB" panose="02010609060101010101" pitchFamily="49" charset="-122"/>
              </a:endParaRPr>
            </a:p>
          </p:txBody>
        </p:sp>
        <p:sp>
          <p:nvSpPr>
            <p:cNvPr id="8202" name="Oval 8"/>
            <p:cNvSpPr>
              <a:spLocks noChangeArrowheads="1"/>
            </p:cNvSpPr>
            <p:nvPr/>
          </p:nvSpPr>
          <p:spPr bwMode="auto">
            <a:xfrm>
              <a:off x="711200" y="15875"/>
              <a:ext cx="30163" cy="30163"/>
            </a:xfrm>
            <a:prstGeom prst="ellipse">
              <a:avLst/>
            </a:prstGeom>
            <a:noFill/>
            <a:ln w="38100" cap="rnd">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zh-CN" dirty="0">
                <a:solidFill>
                  <a:srgbClr val="000000"/>
                </a:solidFill>
                <a:latin typeface="Calibri" panose="020F0502020204030204" pitchFamily="34" charset="0"/>
                <a:ea typeface="SimSun-ExtB" panose="02010609060101010101" pitchFamily="49" charset="-122"/>
                <a:sym typeface="宋体" panose="02010600030101010101" pitchFamily="2" charset="-122"/>
              </a:endParaRPr>
            </a:p>
          </p:txBody>
        </p:sp>
        <p:sp>
          <p:nvSpPr>
            <p:cNvPr id="8203" name="Oval 12"/>
            <p:cNvSpPr>
              <a:spLocks noChangeArrowheads="1"/>
            </p:cNvSpPr>
            <p:nvPr/>
          </p:nvSpPr>
          <p:spPr bwMode="auto">
            <a:xfrm>
              <a:off x="815975" y="0"/>
              <a:ext cx="242888" cy="242888"/>
            </a:xfrm>
            <a:prstGeom prst="ellipse">
              <a:avLst/>
            </a:prstGeom>
            <a:noFill/>
            <a:ln w="38100" cap="rnd">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zh-CN" dirty="0">
                <a:solidFill>
                  <a:srgbClr val="000000"/>
                </a:solidFill>
                <a:latin typeface="Calibri" panose="020F0502020204030204" pitchFamily="34" charset="0"/>
                <a:ea typeface="SimSun-ExtB" panose="02010609060101010101" pitchFamily="49" charset="-122"/>
                <a:sym typeface="宋体" panose="02010600030101010101" pitchFamily="2" charset="-122"/>
              </a:endParaRPr>
            </a:p>
          </p:txBody>
        </p:sp>
        <p:sp>
          <p:nvSpPr>
            <p:cNvPr id="8204" name="Freeform 13"/>
            <p:cNvSpPr>
              <a:spLocks noChangeArrowheads="1"/>
            </p:cNvSpPr>
            <p:nvPr/>
          </p:nvSpPr>
          <p:spPr bwMode="auto">
            <a:xfrm>
              <a:off x="484188" y="215900"/>
              <a:ext cx="695325" cy="1144588"/>
            </a:xfrm>
            <a:custGeom>
              <a:avLst/>
              <a:gdLst>
                <a:gd name="T0" fmla="*/ 1999255880 w 184"/>
                <a:gd name="T1" fmla="*/ 0 h 303"/>
                <a:gd name="T2" fmla="*/ 2147483647 w 184"/>
                <a:gd name="T3" fmla="*/ 1698088847 h 303"/>
                <a:gd name="T4" fmla="*/ 0 w 184"/>
                <a:gd name="T5" fmla="*/ 2147483647 h 303"/>
                <a:gd name="T6" fmla="*/ 0 60000 65536"/>
                <a:gd name="T7" fmla="*/ 0 60000 65536"/>
                <a:gd name="T8" fmla="*/ 0 60000 65536"/>
                <a:gd name="T9" fmla="*/ 0 w 184"/>
                <a:gd name="T10" fmla="*/ 0 h 303"/>
                <a:gd name="T11" fmla="*/ 184 w 184"/>
                <a:gd name="T12" fmla="*/ 303 h 303"/>
              </a:gdLst>
              <a:ahLst/>
              <a:cxnLst>
                <a:cxn ang="T6">
                  <a:pos x="T0" y="T1"/>
                </a:cxn>
                <a:cxn ang="T7">
                  <a:pos x="T2" y="T3"/>
                </a:cxn>
                <a:cxn ang="T8">
                  <a:pos x="T4" y="T5"/>
                </a:cxn>
              </a:cxnLst>
              <a:rect l="T9" t="T10" r="T11" b="T12"/>
              <a:pathLst>
                <a:path w="184" h="303">
                  <a:moveTo>
                    <a:pt x="140" y="0"/>
                  </a:moveTo>
                  <a:cubicBezTo>
                    <a:pt x="168" y="32"/>
                    <a:pt x="184" y="74"/>
                    <a:pt x="184" y="119"/>
                  </a:cubicBezTo>
                  <a:cubicBezTo>
                    <a:pt x="184" y="221"/>
                    <a:pt x="102" y="303"/>
                    <a:pt x="0" y="303"/>
                  </a:cubicBezTo>
                </a:path>
              </a:pathLst>
            </a:custGeom>
            <a:noFill/>
            <a:ln w="38100" cap="rnd" cmpd="sng">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dirty="0">
                <a:latin typeface="Calibri" panose="020F0502020204030204" pitchFamily="34" charset="0"/>
                <a:ea typeface="SimSun-ExtB" panose="02010609060101010101" pitchFamily="49" charset="-122"/>
              </a:endParaRPr>
            </a:p>
          </p:txBody>
        </p:sp>
        <p:sp>
          <p:nvSpPr>
            <p:cNvPr id="8205" name="Freeform 16"/>
            <p:cNvSpPr>
              <a:spLocks noChangeArrowheads="1"/>
            </p:cNvSpPr>
            <p:nvPr/>
          </p:nvSpPr>
          <p:spPr bwMode="auto">
            <a:xfrm>
              <a:off x="0" y="182562"/>
              <a:ext cx="968375" cy="966788"/>
            </a:xfrm>
            <a:custGeom>
              <a:avLst/>
              <a:gdLst>
                <a:gd name="T0" fmla="*/ 2147483647 w 256"/>
                <a:gd name="T1" fmla="*/ 2147483647 h 256"/>
                <a:gd name="T2" fmla="*/ 1831545135 w 256"/>
                <a:gd name="T3" fmla="*/ 2147483647 h 256"/>
                <a:gd name="T4" fmla="*/ 0 w 256"/>
                <a:gd name="T5" fmla="*/ 1825544994 h 256"/>
                <a:gd name="T6" fmla="*/ 1831545135 w 256"/>
                <a:gd name="T7" fmla="*/ 0 h 256"/>
                <a:gd name="T8" fmla="*/ 2147483647 w 256"/>
                <a:gd name="T9" fmla="*/ 1825544994 h 256"/>
                <a:gd name="T10" fmla="*/ 2147483647 w 256"/>
                <a:gd name="T11" fmla="*/ 2147483647 h 256"/>
                <a:gd name="T12" fmla="*/ 0 60000 65536"/>
                <a:gd name="T13" fmla="*/ 0 60000 65536"/>
                <a:gd name="T14" fmla="*/ 0 60000 65536"/>
                <a:gd name="T15" fmla="*/ 0 60000 65536"/>
                <a:gd name="T16" fmla="*/ 0 60000 65536"/>
                <a:gd name="T17" fmla="*/ 0 60000 65536"/>
                <a:gd name="T18" fmla="*/ 0 w 256"/>
                <a:gd name="T19" fmla="*/ 0 h 256"/>
                <a:gd name="T20" fmla="*/ 256 w 256"/>
                <a:gd name="T21" fmla="*/ 256 h 256"/>
              </a:gdLst>
              <a:ahLst/>
              <a:cxnLst>
                <a:cxn ang="T12">
                  <a:pos x="T0" y="T1"/>
                </a:cxn>
                <a:cxn ang="T13">
                  <a:pos x="T2" y="T3"/>
                </a:cxn>
                <a:cxn ang="T14">
                  <a:pos x="T4" y="T5"/>
                </a:cxn>
                <a:cxn ang="T15">
                  <a:pos x="T6" y="T7"/>
                </a:cxn>
                <a:cxn ang="T16">
                  <a:pos x="T8" y="T9"/>
                </a:cxn>
                <a:cxn ang="T17">
                  <a:pos x="T10" y="T11"/>
                </a:cxn>
              </a:cxnLst>
              <a:rect l="T18" t="T19" r="T20" b="T21"/>
              <a:pathLst>
                <a:path w="256" h="256">
                  <a:moveTo>
                    <a:pt x="200" y="234"/>
                  </a:moveTo>
                  <a:cubicBezTo>
                    <a:pt x="179" y="248"/>
                    <a:pt x="155" y="256"/>
                    <a:pt x="128" y="256"/>
                  </a:cubicBezTo>
                  <a:cubicBezTo>
                    <a:pt x="57" y="256"/>
                    <a:pt x="0" y="199"/>
                    <a:pt x="0" y="128"/>
                  </a:cubicBezTo>
                  <a:cubicBezTo>
                    <a:pt x="0" y="57"/>
                    <a:pt x="57" y="0"/>
                    <a:pt x="128" y="0"/>
                  </a:cubicBezTo>
                  <a:cubicBezTo>
                    <a:pt x="199" y="0"/>
                    <a:pt x="256" y="57"/>
                    <a:pt x="256" y="128"/>
                  </a:cubicBezTo>
                  <a:cubicBezTo>
                    <a:pt x="256" y="161"/>
                    <a:pt x="244" y="190"/>
                    <a:pt x="224" y="213"/>
                  </a:cubicBezTo>
                </a:path>
              </a:pathLst>
            </a:custGeom>
            <a:noFill/>
            <a:ln w="38100" cap="rnd" cmpd="sng">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dirty="0">
                <a:latin typeface="Calibri" panose="020F0502020204030204" pitchFamily="34" charset="0"/>
                <a:ea typeface="SimSun-ExtB" panose="02010609060101010101" pitchFamily="49" charset="-122"/>
              </a:endParaRPr>
            </a:p>
          </p:txBody>
        </p:sp>
      </p:grpSp>
      <p:sp>
        <p:nvSpPr>
          <p:cNvPr id="4" name="MH_SubTitle_1">
            <a:extLst>
              <a:ext uri="{FF2B5EF4-FFF2-40B4-BE49-F238E27FC236}">
                <a16:creationId xmlns:a16="http://schemas.microsoft.com/office/drawing/2014/main" id="{DE519205-2720-B655-E2BB-C8D37B34C2C4}"/>
              </a:ext>
            </a:extLst>
          </p:cNvPr>
          <p:cNvSpPr>
            <a:spLocks noChangeArrowheads="1"/>
          </p:cNvSpPr>
          <p:nvPr/>
        </p:nvSpPr>
        <p:spPr bwMode="auto">
          <a:xfrm>
            <a:off x="1020763" y="3099453"/>
            <a:ext cx="3604819" cy="803276"/>
          </a:xfrm>
          <a:custGeom>
            <a:avLst/>
            <a:gdLst>
              <a:gd name="T0" fmla="*/ 483343 w 5009091"/>
              <a:gd name="T1" fmla="*/ 25192 h 1255217"/>
              <a:gd name="T2" fmla="*/ 476345 w 5009091"/>
              <a:gd name="T3" fmla="*/ 28098 h 1255217"/>
              <a:gd name="T4" fmla="*/ 476217 w 5009091"/>
              <a:gd name="T5" fmla="*/ 28226 h 1255217"/>
              <a:gd name="T6" fmla="*/ 474479 w 5009091"/>
              <a:gd name="T7" fmla="*/ 31134 h 1255217"/>
              <a:gd name="T8" fmla="*/ 504052 w 5009091"/>
              <a:gd name="T9" fmla="*/ 60783 h 1255217"/>
              <a:gd name="T10" fmla="*/ 506951 w 5009091"/>
              <a:gd name="T11" fmla="*/ 67799 h 1255217"/>
              <a:gd name="T12" fmla="*/ 506931 w 5009091"/>
              <a:gd name="T13" fmla="*/ 67998 h 1255217"/>
              <a:gd name="T14" fmla="*/ 504052 w 5009091"/>
              <a:gd name="T15" fmla="*/ 75214 h 1255217"/>
              <a:gd name="T16" fmla="*/ 474480 w 5009091"/>
              <a:gd name="T17" fmla="*/ 104863 h 1255217"/>
              <a:gd name="T18" fmla="*/ 476218 w 5009091"/>
              <a:gd name="T19" fmla="*/ 107771 h 1255217"/>
              <a:gd name="T20" fmla="*/ 476345 w 5009091"/>
              <a:gd name="T21" fmla="*/ 107899 h 1255217"/>
              <a:gd name="T22" fmla="*/ 490341 w 5009091"/>
              <a:gd name="T23" fmla="*/ 107899 h 1255217"/>
              <a:gd name="T24" fmla="*/ 522943 w 5009091"/>
              <a:gd name="T25" fmla="*/ 75214 h 1255217"/>
              <a:gd name="T26" fmla="*/ 525823 w 5009091"/>
              <a:gd name="T27" fmla="*/ 67998 h 1255217"/>
              <a:gd name="T28" fmla="*/ 525842 w 5009091"/>
              <a:gd name="T29" fmla="*/ 67799 h 1255217"/>
              <a:gd name="T30" fmla="*/ 522943 w 5009091"/>
              <a:gd name="T31" fmla="*/ 60783 h 1255217"/>
              <a:gd name="T32" fmla="*/ 490341 w 5009091"/>
              <a:gd name="T33" fmla="*/ 28098 h 1255217"/>
              <a:gd name="T34" fmla="*/ 483343 w 5009091"/>
              <a:gd name="T35" fmla="*/ 25192 h 1255217"/>
              <a:gd name="T36" fmla="*/ 473871 w 5009091"/>
              <a:gd name="T37" fmla="*/ 0 h 1255217"/>
              <a:gd name="T38" fmla="*/ 484987 w 5009091"/>
              <a:gd name="T39" fmla="*/ 4617 h 1255217"/>
              <a:gd name="T40" fmla="*/ 536775 w 5009091"/>
              <a:gd name="T41" fmla="*/ 56536 h 1255217"/>
              <a:gd name="T42" fmla="*/ 541379 w 5009091"/>
              <a:gd name="T43" fmla="*/ 67681 h 1255217"/>
              <a:gd name="T44" fmla="*/ 541349 w 5009091"/>
              <a:gd name="T45" fmla="*/ 67998 h 1255217"/>
              <a:gd name="T46" fmla="*/ 536775 w 5009091"/>
              <a:gd name="T47" fmla="*/ 79460 h 1255217"/>
              <a:gd name="T48" fmla="*/ 484987 w 5009091"/>
              <a:gd name="T49" fmla="*/ 131380 h 1255217"/>
              <a:gd name="T50" fmla="*/ 462754 w 5009091"/>
              <a:gd name="T51" fmla="*/ 131380 h 1255217"/>
              <a:gd name="T52" fmla="*/ 462574 w 5009091"/>
              <a:gd name="T53" fmla="*/ 131200 h 1255217"/>
              <a:gd name="T54" fmla="*/ 462111 w 5009091"/>
              <a:gd name="T55" fmla="*/ 131294 h 1255217"/>
              <a:gd name="T56" fmla="*/ 13726 w 5009091"/>
              <a:gd name="T57" fmla="*/ 131294 h 1255217"/>
              <a:gd name="T58" fmla="*/ 0 w 5009091"/>
              <a:gd name="T59" fmla="*/ 117533 h 1255217"/>
              <a:gd name="T60" fmla="*/ 0 w 5009091"/>
              <a:gd name="T61" fmla="*/ 18463 h 1255217"/>
              <a:gd name="T62" fmla="*/ 13726 w 5009091"/>
              <a:gd name="T63" fmla="*/ 4703 h 1255217"/>
              <a:gd name="T64" fmla="*/ 462111 w 5009091"/>
              <a:gd name="T65" fmla="*/ 4703 h 1255217"/>
              <a:gd name="T66" fmla="*/ 462574 w 5009091"/>
              <a:gd name="T67" fmla="*/ 4796 h 1255217"/>
              <a:gd name="T68" fmla="*/ 462754 w 5009091"/>
              <a:gd name="T69" fmla="*/ 4617 h 1255217"/>
              <a:gd name="T70" fmla="*/ 473871 w 5009091"/>
              <a:gd name="T71" fmla="*/ 0 h 125521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09091"/>
              <a:gd name="T109" fmla="*/ 0 h 1255217"/>
              <a:gd name="T110" fmla="*/ 5009091 w 5009091"/>
              <a:gd name="T111" fmla="*/ 1255217 h 125521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09091" h="1255217">
                <a:moveTo>
                  <a:pt x="4472112" y="232513"/>
                </a:moveTo>
                <a:cubicBezTo>
                  <a:pt x="4448677" y="232513"/>
                  <a:pt x="4425242" y="241454"/>
                  <a:pt x="4407361" y="259336"/>
                </a:cubicBezTo>
                <a:lnTo>
                  <a:pt x="4406178" y="260519"/>
                </a:lnTo>
                <a:lnTo>
                  <a:pt x="4390099" y="287363"/>
                </a:lnTo>
                <a:lnTo>
                  <a:pt x="4663721" y="561011"/>
                </a:lnTo>
                <a:cubicBezTo>
                  <a:pt x="4681601" y="578892"/>
                  <a:pt x="4690542" y="602330"/>
                  <a:pt x="4690542" y="625767"/>
                </a:cubicBezTo>
                <a:cubicBezTo>
                  <a:pt x="4690542" y="626383"/>
                  <a:pt x="4690535" y="626998"/>
                  <a:pt x="4690365" y="627610"/>
                </a:cubicBezTo>
                <a:cubicBezTo>
                  <a:pt x="4691004" y="651655"/>
                  <a:pt x="4682071" y="675856"/>
                  <a:pt x="4663721" y="694208"/>
                </a:cubicBezTo>
                <a:lnTo>
                  <a:pt x="4390100" y="967855"/>
                </a:lnTo>
                <a:lnTo>
                  <a:pt x="4406179" y="994698"/>
                </a:lnTo>
                <a:lnTo>
                  <a:pt x="4407362" y="995881"/>
                </a:lnTo>
                <a:cubicBezTo>
                  <a:pt x="4443122" y="1031646"/>
                  <a:pt x="4501103" y="1031646"/>
                  <a:pt x="4536863" y="995881"/>
                </a:cubicBezTo>
                <a:lnTo>
                  <a:pt x="4838508" y="694208"/>
                </a:lnTo>
                <a:cubicBezTo>
                  <a:pt x="4856858" y="675856"/>
                  <a:pt x="4865792" y="651655"/>
                  <a:pt x="4865152" y="627610"/>
                </a:cubicBezTo>
                <a:cubicBezTo>
                  <a:pt x="4865322" y="626998"/>
                  <a:pt x="4865329" y="626383"/>
                  <a:pt x="4865329" y="625767"/>
                </a:cubicBezTo>
                <a:cubicBezTo>
                  <a:pt x="4865329" y="602330"/>
                  <a:pt x="4856388" y="578892"/>
                  <a:pt x="4838508" y="561011"/>
                </a:cubicBezTo>
                <a:lnTo>
                  <a:pt x="4536862" y="259336"/>
                </a:lnTo>
                <a:cubicBezTo>
                  <a:pt x="4518982" y="241454"/>
                  <a:pt x="4495547" y="232513"/>
                  <a:pt x="4472112" y="232513"/>
                </a:cubicBezTo>
                <a:close/>
                <a:moveTo>
                  <a:pt x="4384468" y="0"/>
                </a:moveTo>
                <a:cubicBezTo>
                  <a:pt x="4421694" y="0"/>
                  <a:pt x="4458920" y="14203"/>
                  <a:pt x="4487323" y="42608"/>
                </a:cubicBezTo>
                <a:lnTo>
                  <a:pt x="4966487" y="521818"/>
                </a:lnTo>
                <a:cubicBezTo>
                  <a:pt x="4994889" y="550223"/>
                  <a:pt x="5009091" y="587454"/>
                  <a:pt x="5009091" y="624683"/>
                </a:cubicBezTo>
                <a:cubicBezTo>
                  <a:pt x="5009091" y="625661"/>
                  <a:pt x="5009080" y="626638"/>
                  <a:pt x="5008811" y="627610"/>
                </a:cubicBezTo>
                <a:cubicBezTo>
                  <a:pt x="5009826" y="665805"/>
                  <a:pt x="4995635" y="704250"/>
                  <a:pt x="4966487" y="733401"/>
                </a:cubicBezTo>
                <a:lnTo>
                  <a:pt x="4487324" y="1212608"/>
                </a:lnTo>
                <a:cubicBezTo>
                  <a:pt x="4430520" y="1269420"/>
                  <a:pt x="4338418" y="1269420"/>
                  <a:pt x="4281613" y="1212608"/>
                </a:cubicBezTo>
                <a:lnTo>
                  <a:pt x="4279948" y="1210943"/>
                </a:lnTo>
                <a:lnTo>
                  <a:pt x="4275661" y="1211808"/>
                </a:lnTo>
                <a:lnTo>
                  <a:pt x="127005" y="1211808"/>
                </a:lnTo>
                <a:cubicBezTo>
                  <a:pt x="56862" y="1211808"/>
                  <a:pt x="0" y="1154946"/>
                  <a:pt x="0" y="1084803"/>
                </a:cubicBezTo>
                <a:lnTo>
                  <a:pt x="0" y="170413"/>
                </a:lnTo>
                <a:cubicBezTo>
                  <a:pt x="0" y="100270"/>
                  <a:pt x="56862" y="43408"/>
                  <a:pt x="127005" y="43408"/>
                </a:cubicBezTo>
                <a:lnTo>
                  <a:pt x="4275661" y="43408"/>
                </a:lnTo>
                <a:lnTo>
                  <a:pt x="4279946" y="44273"/>
                </a:lnTo>
                <a:lnTo>
                  <a:pt x="4281611" y="42608"/>
                </a:lnTo>
                <a:cubicBezTo>
                  <a:pt x="4310014" y="14203"/>
                  <a:pt x="4347241" y="0"/>
                  <a:pt x="4384468" y="0"/>
                </a:cubicBezTo>
                <a:close/>
              </a:path>
            </a:pathLst>
          </a:cu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Ins="540000" anchor="ctr"/>
          <a:lstStyle/>
          <a:p>
            <a:pPr algn="ctr"/>
            <a:r>
              <a:rPr lang="en-US" altLang="zh-CN" sz="2400" b="1" dirty="0">
                <a:latin typeface="Calibri" panose="020F0502020204030204" pitchFamily="34" charset="0"/>
                <a:ea typeface="Malgun Gothic Semilight" panose="020B0502040204020203" pitchFamily="34" charset="-122"/>
              </a:rPr>
              <a:t>Word Cloud</a:t>
            </a:r>
            <a:endParaRPr lang="zh-CN" altLang="en-US" sz="2400" b="1" dirty="0">
              <a:latin typeface="Calibri" panose="020F0502020204030204" pitchFamily="34" charset="0"/>
              <a:ea typeface="Malgun Gothic Semilight" panose="020B0502040204020203"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矩形 132"/>
          <p:cNvSpPr>
            <a:spLocks noChangeArrowheads="1"/>
          </p:cNvSpPr>
          <p:nvPr/>
        </p:nvSpPr>
        <p:spPr bwMode="auto">
          <a:xfrm>
            <a:off x="6049964" y="728124"/>
            <a:ext cx="286168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ts val="1000"/>
              </a:spcBef>
            </a:pPr>
            <a:r>
              <a:rPr lang="en-US" altLang="zh-CN" sz="2800" b="1" dirty="0">
                <a:solidFill>
                  <a:schemeClr val="bg1"/>
                </a:solidFill>
                <a:latin typeface="Calibri" panose="020F0502020204030204" pitchFamily="34" charset="0"/>
                <a:ea typeface="Malgun Gothic Semilight" panose="020B0502040204020203" pitchFamily="34" charset="-122"/>
                <a:sym typeface="微软雅黑" panose="020B0503020204020204" pitchFamily="34" charset="-122"/>
              </a:rPr>
              <a:t>Analyze the result</a:t>
            </a:r>
          </a:p>
        </p:txBody>
      </p:sp>
      <p:sp>
        <p:nvSpPr>
          <p:cNvPr id="16388" name="矩形 133"/>
          <p:cNvSpPr>
            <a:spLocks noChangeArrowheads="1"/>
          </p:cNvSpPr>
          <p:nvPr/>
        </p:nvSpPr>
        <p:spPr bwMode="auto">
          <a:xfrm>
            <a:off x="6049964" y="1805992"/>
            <a:ext cx="5231155" cy="2121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90000"/>
              </a:lnSpc>
              <a:spcBef>
                <a:spcPts val="1000"/>
              </a:spcBef>
            </a:pPr>
            <a:r>
              <a:rPr lang="en-US" altLang="zh-CN" sz="2400" dirty="0">
                <a:solidFill>
                  <a:schemeClr val="bg1"/>
                </a:solidFill>
                <a:latin typeface="+mj-lt"/>
                <a:sym typeface="宋体" panose="02010600030101010101" pitchFamily="2" charset="-122"/>
              </a:rPr>
              <a:t>When using Term Frequency algorithm directly, we can see some stop words such as “</a:t>
            </a:r>
            <a:r>
              <a:rPr lang="zh-CN" altLang="en-US" sz="2400" dirty="0">
                <a:solidFill>
                  <a:schemeClr val="bg1"/>
                </a:solidFill>
                <a:latin typeface="+mj-lt"/>
                <a:sym typeface="宋体" panose="02010600030101010101" pitchFamily="2" charset="-122"/>
              </a:rPr>
              <a:t>被”</a:t>
            </a:r>
            <a:r>
              <a:rPr lang="en-US" altLang="zh-CN" sz="2400" dirty="0">
                <a:solidFill>
                  <a:schemeClr val="bg1"/>
                </a:solidFill>
                <a:latin typeface="+mj-lt"/>
                <a:sym typeface="宋体" panose="02010600030101010101" pitchFamily="2" charset="-122"/>
              </a:rPr>
              <a:t>, “</a:t>
            </a:r>
            <a:r>
              <a:rPr lang="zh-CN" altLang="en-US" sz="2400" dirty="0">
                <a:solidFill>
                  <a:schemeClr val="bg1"/>
                </a:solidFill>
                <a:latin typeface="+mj-lt"/>
                <a:sym typeface="宋体" panose="02010600030101010101" pitchFamily="2" charset="-122"/>
              </a:rPr>
              <a:t>的” </a:t>
            </a:r>
            <a:r>
              <a:rPr lang="en-US" altLang="zh-CN" sz="2400" dirty="0">
                <a:solidFill>
                  <a:schemeClr val="bg1"/>
                </a:solidFill>
                <a:latin typeface="+mj-lt"/>
                <a:sym typeface="宋体" panose="02010600030101010101" pitchFamily="2" charset="-122"/>
              </a:rPr>
              <a:t>have high term frequency.</a:t>
            </a:r>
          </a:p>
          <a:p>
            <a:pPr>
              <a:lnSpc>
                <a:spcPct val="90000"/>
              </a:lnSpc>
              <a:spcBef>
                <a:spcPts val="1000"/>
              </a:spcBef>
            </a:pPr>
            <a:endParaRPr lang="zh-CN" altLang="en-US" sz="1600" dirty="0">
              <a:solidFill>
                <a:schemeClr val="bg1"/>
              </a:solidFill>
              <a:latin typeface="Calibri" panose="020F0502020204030204" pitchFamily="34" charset="0"/>
              <a:ea typeface="Malgun Gothic Semilight" panose="020B0502040204020203" pitchFamily="34" charset="-122"/>
              <a:sym typeface="宋体" panose="02010600030101010101" pitchFamily="2" charset="-122"/>
            </a:endParaRPr>
          </a:p>
          <a:p>
            <a:pPr>
              <a:lnSpc>
                <a:spcPct val="90000"/>
              </a:lnSpc>
              <a:spcBef>
                <a:spcPts val="1000"/>
              </a:spcBef>
              <a:buFont typeface="Arial" panose="020B0604020202020204" pitchFamily="34" charset="0"/>
              <a:buChar char="•"/>
            </a:pPr>
            <a:endParaRPr lang="zh-CN" altLang="en-US" sz="1600" dirty="0">
              <a:solidFill>
                <a:schemeClr val="bg1"/>
              </a:solidFill>
              <a:latin typeface="Calibri" panose="020F0502020204030204" pitchFamily="34" charset="0"/>
              <a:ea typeface="SimSun-ExtB" panose="02010609060101010101" pitchFamily="49" charset="-122"/>
              <a:sym typeface="宋体" panose="02010600030101010101" pitchFamily="2" charset="-122"/>
            </a:endParaRPr>
          </a:p>
        </p:txBody>
      </p:sp>
      <p:sp>
        <p:nvSpPr>
          <p:cNvPr id="16389" name="直接连接符 5"/>
          <p:cNvSpPr>
            <a:spLocks noChangeShapeType="1"/>
          </p:cNvSpPr>
          <p:nvPr/>
        </p:nvSpPr>
        <p:spPr bwMode="auto">
          <a:xfrm>
            <a:off x="6179183" y="1439558"/>
            <a:ext cx="2525712" cy="1587"/>
          </a:xfrm>
          <a:prstGeom prst="line">
            <a:avLst/>
          </a:prstGeom>
          <a:noFill/>
          <a:ln w="6350">
            <a:solidFill>
              <a:schemeClr val="bg1"/>
            </a:solidFill>
            <a:miter lim="800000"/>
          </a:ln>
          <a:extLst>
            <a:ext uri="{909E8E84-426E-40DD-AFC4-6F175D3DCCD1}">
              <a14:hiddenFill xmlns:a14="http://schemas.microsoft.com/office/drawing/2010/main">
                <a:noFill/>
              </a14:hiddenFill>
            </a:ext>
          </a:extLst>
        </p:spPr>
        <p:txBody>
          <a:bodyPr/>
          <a:lstStyle/>
          <a:p>
            <a:endParaRPr lang="zh-CN" altLang="en-US" dirty="0">
              <a:latin typeface="Calibri" panose="020F0502020204030204" pitchFamily="34" charset="0"/>
              <a:ea typeface="SimSun-ExtB" panose="02010609060101010101" pitchFamily="49" charset="-122"/>
            </a:endParaRPr>
          </a:p>
        </p:txBody>
      </p:sp>
      <p:sp>
        <p:nvSpPr>
          <p:cNvPr id="16390" name="矩形 1"/>
          <p:cNvSpPr>
            <a:spLocks noChangeArrowheads="1"/>
          </p:cNvSpPr>
          <p:nvPr/>
        </p:nvSpPr>
        <p:spPr bwMode="auto">
          <a:xfrm>
            <a:off x="1233488" y="352425"/>
            <a:ext cx="35164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ts val="1000"/>
              </a:spcBef>
            </a:pPr>
            <a:r>
              <a:rPr lang="en-US" altLang="zh-CN" sz="2800" b="1" dirty="0">
                <a:solidFill>
                  <a:srgbClr val="FFFFFF"/>
                </a:solidFill>
                <a:latin typeface="Calibri" panose="020F0502020204030204" pitchFamily="34" charset="0"/>
                <a:ea typeface="Malgun Gothic Semilight" panose="020B0502040204020203" pitchFamily="34" charset="-122"/>
                <a:sym typeface="微软雅黑" panose="020B0503020204020204" pitchFamily="34" charset="-122"/>
              </a:rPr>
              <a:t>Compare TF and TFIDF</a:t>
            </a:r>
            <a:endParaRPr lang="zh-CN" altLang="en-US" sz="2800" dirty="0">
              <a:latin typeface="Calibri" panose="020F0502020204030204" pitchFamily="34" charset="0"/>
              <a:ea typeface="SimSun-ExtB" panose="02010609060101010101" pitchFamily="49" charset="-122"/>
            </a:endParaRPr>
          </a:p>
        </p:txBody>
      </p:sp>
      <p:grpSp>
        <p:nvGrpSpPr>
          <p:cNvPr id="16391" name="组合 15"/>
          <p:cNvGrpSpPr/>
          <p:nvPr/>
        </p:nvGrpSpPr>
        <p:grpSpPr bwMode="auto">
          <a:xfrm>
            <a:off x="98425" y="93663"/>
            <a:ext cx="922338" cy="1065212"/>
            <a:chOff x="0" y="0"/>
            <a:chExt cx="1179513" cy="1360488"/>
          </a:xfrm>
        </p:grpSpPr>
        <p:sp>
          <p:nvSpPr>
            <p:cNvPr id="16392" name="文本框 16"/>
            <p:cNvSpPr>
              <a:spLocks noChangeArrowheads="1"/>
            </p:cNvSpPr>
            <p:nvPr/>
          </p:nvSpPr>
          <p:spPr bwMode="auto">
            <a:xfrm>
              <a:off x="180592" y="241188"/>
              <a:ext cx="553902" cy="825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600" b="1" dirty="0">
                  <a:solidFill>
                    <a:schemeClr val="bg1"/>
                  </a:solidFill>
                  <a:latin typeface="Calibri" panose="020F0502020204030204" pitchFamily="34" charset="0"/>
                  <a:ea typeface="Malgun Gothic Semilight" panose="020B0502040204020203" pitchFamily="34" charset="-122"/>
                  <a:sym typeface="微软雅黑" panose="020B0503020204020204" pitchFamily="34" charset="-122"/>
                </a:rPr>
                <a:t>3</a:t>
              </a:r>
              <a:endParaRPr lang="zh-CN" altLang="en-US" sz="3600" b="1" dirty="0">
                <a:solidFill>
                  <a:schemeClr val="bg1"/>
                </a:solidFill>
                <a:latin typeface="Calibri" panose="020F0502020204030204" pitchFamily="34" charset="0"/>
                <a:ea typeface="Malgun Gothic Semilight" panose="020B0502040204020203" pitchFamily="34" charset="-122"/>
                <a:sym typeface="微软雅黑" panose="020B0503020204020204" pitchFamily="34" charset="-122"/>
              </a:endParaRPr>
            </a:p>
          </p:txBody>
        </p:sp>
        <p:sp>
          <p:nvSpPr>
            <p:cNvPr id="16393" name="Freeform 6"/>
            <p:cNvSpPr>
              <a:spLocks noChangeArrowheads="1"/>
            </p:cNvSpPr>
            <p:nvPr/>
          </p:nvSpPr>
          <p:spPr bwMode="auto">
            <a:xfrm>
              <a:off x="733425" y="960437"/>
              <a:ext cx="136525" cy="136525"/>
            </a:xfrm>
            <a:custGeom>
              <a:avLst/>
              <a:gdLst>
                <a:gd name="T0" fmla="*/ 417076290 w 36"/>
                <a:gd name="T1" fmla="*/ 417076290 h 36"/>
                <a:gd name="T2" fmla="*/ 100675810 w 36"/>
                <a:gd name="T3" fmla="*/ 417076290 h 36"/>
                <a:gd name="T4" fmla="*/ 100675810 w 36"/>
                <a:gd name="T5" fmla="*/ 100675810 h 36"/>
                <a:gd name="T6" fmla="*/ 417076290 w 36"/>
                <a:gd name="T7" fmla="*/ 100675810 h 36"/>
                <a:gd name="T8" fmla="*/ 417076290 w 36"/>
                <a:gd name="T9" fmla="*/ 417076290 h 36"/>
                <a:gd name="T10" fmla="*/ 0 60000 65536"/>
                <a:gd name="T11" fmla="*/ 0 60000 65536"/>
                <a:gd name="T12" fmla="*/ 0 60000 65536"/>
                <a:gd name="T13" fmla="*/ 0 60000 65536"/>
                <a:gd name="T14" fmla="*/ 0 60000 65536"/>
                <a:gd name="T15" fmla="*/ 0 w 36"/>
                <a:gd name="T16" fmla="*/ 0 h 36"/>
                <a:gd name="T17" fmla="*/ 36 w 36"/>
                <a:gd name="T18" fmla="*/ 36 h 36"/>
              </a:gdLst>
              <a:ahLst/>
              <a:cxnLst>
                <a:cxn ang="T10">
                  <a:pos x="T0" y="T1"/>
                </a:cxn>
                <a:cxn ang="T11">
                  <a:pos x="T2" y="T3"/>
                </a:cxn>
                <a:cxn ang="T12">
                  <a:pos x="T4" y="T5"/>
                </a:cxn>
                <a:cxn ang="T13">
                  <a:pos x="T6" y="T7"/>
                </a:cxn>
                <a:cxn ang="T14">
                  <a:pos x="T8" y="T9"/>
                </a:cxn>
              </a:cxnLst>
              <a:rect l="T15" t="T16" r="T17" b="T18"/>
              <a:pathLst>
                <a:path w="36" h="36">
                  <a:moveTo>
                    <a:pt x="29" y="29"/>
                  </a:moveTo>
                  <a:cubicBezTo>
                    <a:pt x="23" y="36"/>
                    <a:pt x="13" y="36"/>
                    <a:pt x="7" y="29"/>
                  </a:cubicBezTo>
                  <a:cubicBezTo>
                    <a:pt x="0" y="23"/>
                    <a:pt x="0" y="13"/>
                    <a:pt x="7" y="7"/>
                  </a:cubicBezTo>
                  <a:cubicBezTo>
                    <a:pt x="13" y="0"/>
                    <a:pt x="23" y="0"/>
                    <a:pt x="29" y="7"/>
                  </a:cubicBezTo>
                  <a:cubicBezTo>
                    <a:pt x="36" y="13"/>
                    <a:pt x="36" y="23"/>
                    <a:pt x="29" y="29"/>
                  </a:cubicBezTo>
                  <a:close/>
                </a:path>
              </a:pathLst>
            </a:custGeom>
            <a:noFill/>
            <a:ln w="38100" cap="rnd" cmpd="sng">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dirty="0">
                <a:latin typeface="Calibri" panose="020F0502020204030204" pitchFamily="34" charset="0"/>
                <a:ea typeface="SimSun-ExtB" panose="02010609060101010101" pitchFamily="49" charset="-122"/>
              </a:endParaRPr>
            </a:p>
          </p:txBody>
        </p:sp>
        <p:sp>
          <p:nvSpPr>
            <p:cNvPr id="16394" name="Oval 8"/>
            <p:cNvSpPr>
              <a:spLocks noChangeArrowheads="1"/>
            </p:cNvSpPr>
            <p:nvPr/>
          </p:nvSpPr>
          <p:spPr bwMode="auto">
            <a:xfrm>
              <a:off x="711200" y="15875"/>
              <a:ext cx="30163" cy="30163"/>
            </a:xfrm>
            <a:prstGeom prst="ellipse">
              <a:avLst/>
            </a:prstGeom>
            <a:noFill/>
            <a:ln w="38100" cap="rnd">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zh-CN" dirty="0">
                <a:solidFill>
                  <a:srgbClr val="000000"/>
                </a:solidFill>
                <a:latin typeface="Calibri" panose="020F0502020204030204" pitchFamily="34" charset="0"/>
                <a:ea typeface="SimSun-ExtB" panose="02010609060101010101" pitchFamily="49" charset="-122"/>
                <a:sym typeface="宋体" panose="02010600030101010101" pitchFamily="2" charset="-122"/>
              </a:endParaRPr>
            </a:p>
          </p:txBody>
        </p:sp>
        <p:sp>
          <p:nvSpPr>
            <p:cNvPr id="16395" name="Oval 12"/>
            <p:cNvSpPr>
              <a:spLocks noChangeArrowheads="1"/>
            </p:cNvSpPr>
            <p:nvPr/>
          </p:nvSpPr>
          <p:spPr bwMode="auto">
            <a:xfrm>
              <a:off x="815975" y="0"/>
              <a:ext cx="242888" cy="242888"/>
            </a:xfrm>
            <a:prstGeom prst="ellipse">
              <a:avLst/>
            </a:prstGeom>
            <a:noFill/>
            <a:ln w="38100" cap="rnd">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zh-CN" dirty="0">
                <a:solidFill>
                  <a:srgbClr val="000000"/>
                </a:solidFill>
                <a:latin typeface="Calibri" panose="020F0502020204030204" pitchFamily="34" charset="0"/>
                <a:ea typeface="SimSun-ExtB" panose="02010609060101010101" pitchFamily="49" charset="-122"/>
                <a:sym typeface="宋体" panose="02010600030101010101" pitchFamily="2" charset="-122"/>
              </a:endParaRPr>
            </a:p>
          </p:txBody>
        </p:sp>
        <p:sp>
          <p:nvSpPr>
            <p:cNvPr id="16396" name="Freeform 13"/>
            <p:cNvSpPr>
              <a:spLocks noChangeArrowheads="1"/>
            </p:cNvSpPr>
            <p:nvPr/>
          </p:nvSpPr>
          <p:spPr bwMode="auto">
            <a:xfrm>
              <a:off x="484188" y="215900"/>
              <a:ext cx="695325" cy="1144588"/>
            </a:xfrm>
            <a:custGeom>
              <a:avLst/>
              <a:gdLst>
                <a:gd name="T0" fmla="*/ 1999255880 w 184"/>
                <a:gd name="T1" fmla="*/ 0 h 303"/>
                <a:gd name="T2" fmla="*/ 2147483647 w 184"/>
                <a:gd name="T3" fmla="*/ 1698088847 h 303"/>
                <a:gd name="T4" fmla="*/ 0 w 184"/>
                <a:gd name="T5" fmla="*/ 2147483647 h 303"/>
                <a:gd name="T6" fmla="*/ 0 60000 65536"/>
                <a:gd name="T7" fmla="*/ 0 60000 65536"/>
                <a:gd name="T8" fmla="*/ 0 60000 65536"/>
                <a:gd name="T9" fmla="*/ 0 w 184"/>
                <a:gd name="T10" fmla="*/ 0 h 303"/>
                <a:gd name="T11" fmla="*/ 184 w 184"/>
                <a:gd name="T12" fmla="*/ 303 h 303"/>
              </a:gdLst>
              <a:ahLst/>
              <a:cxnLst>
                <a:cxn ang="T6">
                  <a:pos x="T0" y="T1"/>
                </a:cxn>
                <a:cxn ang="T7">
                  <a:pos x="T2" y="T3"/>
                </a:cxn>
                <a:cxn ang="T8">
                  <a:pos x="T4" y="T5"/>
                </a:cxn>
              </a:cxnLst>
              <a:rect l="T9" t="T10" r="T11" b="T12"/>
              <a:pathLst>
                <a:path w="184" h="303">
                  <a:moveTo>
                    <a:pt x="140" y="0"/>
                  </a:moveTo>
                  <a:cubicBezTo>
                    <a:pt x="168" y="32"/>
                    <a:pt x="184" y="74"/>
                    <a:pt x="184" y="119"/>
                  </a:cubicBezTo>
                  <a:cubicBezTo>
                    <a:pt x="184" y="221"/>
                    <a:pt x="102" y="303"/>
                    <a:pt x="0" y="303"/>
                  </a:cubicBezTo>
                </a:path>
              </a:pathLst>
            </a:custGeom>
            <a:noFill/>
            <a:ln w="38100" cap="rnd" cmpd="sng">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dirty="0">
                <a:latin typeface="Calibri" panose="020F0502020204030204" pitchFamily="34" charset="0"/>
                <a:ea typeface="SimSun-ExtB" panose="02010609060101010101" pitchFamily="49" charset="-122"/>
              </a:endParaRPr>
            </a:p>
          </p:txBody>
        </p:sp>
        <p:sp>
          <p:nvSpPr>
            <p:cNvPr id="16397" name="Freeform 16"/>
            <p:cNvSpPr>
              <a:spLocks noChangeArrowheads="1"/>
            </p:cNvSpPr>
            <p:nvPr/>
          </p:nvSpPr>
          <p:spPr bwMode="auto">
            <a:xfrm>
              <a:off x="0" y="182562"/>
              <a:ext cx="968375" cy="966788"/>
            </a:xfrm>
            <a:custGeom>
              <a:avLst/>
              <a:gdLst>
                <a:gd name="T0" fmla="*/ 2147483647 w 256"/>
                <a:gd name="T1" fmla="*/ 2147483647 h 256"/>
                <a:gd name="T2" fmla="*/ 1831545135 w 256"/>
                <a:gd name="T3" fmla="*/ 2147483647 h 256"/>
                <a:gd name="T4" fmla="*/ 0 w 256"/>
                <a:gd name="T5" fmla="*/ 1825544994 h 256"/>
                <a:gd name="T6" fmla="*/ 1831545135 w 256"/>
                <a:gd name="T7" fmla="*/ 0 h 256"/>
                <a:gd name="T8" fmla="*/ 2147483647 w 256"/>
                <a:gd name="T9" fmla="*/ 1825544994 h 256"/>
                <a:gd name="T10" fmla="*/ 2147483647 w 256"/>
                <a:gd name="T11" fmla="*/ 2147483647 h 256"/>
                <a:gd name="T12" fmla="*/ 0 60000 65536"/>
                <a:gd name="T13" fmla="*/ 0 60000 65536"/>
                <a:gd name="T14" fmla="*/ 0 60000 65536"/>
                <a:gd name="T15" fmla="*/ 0 60000 65536"/>
                <a:gd name="T16" fmla="*/ 0 60000 65536"/>
                <a:gd name="T17" fmla="*/ 0 60000 65536"/>
                <a:gd name="T18" fmla="*/ 0 w 256"/>
                <a:gd name="T19" fmla="*/ 0 h 256"/>
                <a:gd name="T20" fmla="*/ 256 w 256"/>
                <a:gd name="T21" fmla="*/ 256 h 256"/>
              </a:gdLst>
              <a:ahLst/>
              <a:cxnLst>
                <a:cxn ang="T12">
                  <a:pos x="T0" y="T1"/>
                </a:cxn>
                <a:cxn ang="T13">
                  <a:pos x="T2" y="T3"/>
                </a:cxn>
                <a:cxn ang="T14">
                  <a:pos x="T4" y="T5"/>
                </a:cxn>
                <a:cxn ang="T15">
                  <a:pos x="T6" y="T7"/>
                </a:cxn>
                <a:cxn ang="T16">
                  <a:pos x="T8" y="T9"/>
                </a:cxn>
                <a:cxn ang="T17">
                  <a:pos x="T10" y="T11"/>
                </a:cxn>
              </a:cxnLst>
              <a:rect l="T18" t="T19" r="T20" b="T21"/>
              <a:pathLst>
                <a:path w="256" h="256">
                  <a:moveTo>
                    <a:pt x="200" y="234"/>
                  </a:moveTo>
                  <a:cubicBezTo>
                    <a:pt x="179" y="248"/>
                    <a:pt x="155" y="256"/>
                    <a:pt x="128" y="256"/>
                  </a:cubicBezTo>
                  <a:cubicBezTo>
                    <a:pt x="57" y="256"/>
                    <a:pt x="0" y="199"/>
                    <a:pt x="0" y="128"/>
                  </a:cubicBezTo>
                  <a:cubicBezTo>
                    <a:pt x="0" y="57"/>
                    <a:pt x="57" y="0"/>
                    <a:pt x="128" y="0"/>
                  </a:cubicBezTo>
                  <a:cubicBezTo>
                    <a:pt x="199" y="0"/>
                    <a:pt x="256" y="57"/>
                    <a:pt x="256" y="128"/>
                  </a:cubicBezTo>
                  <a:cubicBezTo>
                    <a:pt x="256" y="161"/>
                    <a:pt x="244" y="190"/>
                    <a:pt x="224" y="213"/>
                  </a:cubicBezTo>
                </a:path>
              </a:pathLst>
            </a:custGeom>
            <a:noFill/>
            <a:ln w="38100" cap="rnd" cmpd="sng">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dirty="0">
                <a:latin typeface="Calibri" panose="020F0502020204030204" pitchFamily="34" charset="0"/>
                <a:ea typeface="SimSun-ExtB" panose="02010609060101010101" pitchFamily="49" charset="-122"/>
              </a:endParaRPr>
            </a:p>
          </p:txBody>
        </p:sp>
      </p:grpSp>
      <p:pic>
        <p:nvPicPr>
          <p:cNvPr id="2" name="图片 1">
            <a:extLst>
              <a:ext uri="{FF2B5EF4-FFF2-40B4-BE49-F238E27FC236}">
                <a16:creationId xmlns:a16="http://schemas.microsoft.com/office/drawing/2014/main" id="{6051377E-A6EB-CA54-0F49-698B6EDDA183}"/>
              </a:ext>
            </a:extLst>
          </p:cNvPr>
          <p:cNvPicPr>
            <a:picLocks noChangeAspect="1"/>
          </p:cNvPicPr>
          <p:nvPr/>
        </p:nvPicPr>
        <p:blipFill>
          <a:blip r:embed="rId2"/>
          <a:stretch>
            <a:fillRect/>
          </a:stretch>
        </p:blipFill>
        <p:spPr>
          <a:xfrm>
            <a:off x="5928653" y="3302001"/>
            <a:ext cx="5577547" cy="3061007"/>
          </a:xfrm>
          <a:prstGeom prst="rect">
            <a:avLst/>
          </a:prstGeom>
        </p:spPr>
      </p:pic>
      <p:sp>
        <p:nvSpPr>
          <p:cNvPr id="5" name="文本框 4">
            <a:extLst>
              <a:ext uri="{FF2B5EF4-FFF2-40B4-BE49-F238E27FC236}">
                <a16:creationId xmlns:a16="http://schemas.microsoft.com/office/drawing/2014/main" id="{74DFBCE9-F7F9-D997-D6FB-015CECA41345}"/>
              </a:ext>
            </a:extLst>
          </p:cNvPr>
          <p:cNvSpPr txBox="1"/>
          <p:nvPr/>
        </p:nvSpPr>
        <p:spPr>
          <a:xfrm>
            <a:off x="424967" y="1720690"/>
            <a:ext cx="5284799" cy="4154984"/>
          </a:xfrm>
          <a:prstGeom prst="rect">
            <a:avLst/>
          </a:prstGeom>
          <a:noFill/>
        </p:spPr>
        <p:txBody>
          <a:bodyPr wrap="square">
            <a:spAutoFit/>
          </a:bodyPr>
          <a:lstStyle/>
          <a:p>
            <a:r>
              <a:rPr lang="en-US" altLang="zh-CN" sz="2400" dirty="0">
                <a:solidFill>
                  <a:schemeClr val="bg1"/>
                </a:solidFill>
                <a:latin typeface="+mj-lt"/>
              </a:rPr>
              <a:t>For keyword extraction, the simplest method must be obtained by word frequency, and TF-IDF is a more advanced method. </a:t>
            </a:r>
          </a:p>
          <a:p>
            <a:endParaRPr lang="en-US" altLang="zh-CN" sz="2400" dirty="0">
              <a:solidFill>
                <a:schemeClr val="bg1"/>
              </a:solidFill>
              <a:latin typeface="+mj-lt"/>
            </a:endParaRPr>
          </a:p>
          <a:p>
            <a:r>
              <a:rPr lang="en-US" altLang="zh-CN" sz="2400" dirty="0">
                <a:solidFill>
                  <a:schemeClr val="bg1"/>
                </a:solidFill>
                <a:latin typeface="+mj-lt"/>
              </a:rPr>
              <a:t>When counting word frequency, we know that some meaningless words have very high word frequency. Obviously, these words cannot appear as keywords, so it is necessary to pay attention to word filtering</a:t>
            </a:r>
            <a:r>
              <a:rPr lang="zh-CN" altLang="en-US" sz="2400" dirty="0">
                <a:solidFill>
                  <a:schemeClr val="bg1"/>
                </a:solidFill>
                <a:latin typeface="+mj-lt"/>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矩形 1"/>
          <p:cNvSpPr>
            <a:spLocks noChangeArrowheads="1"/>
          </p:cNvSpPr>
          <p:nvPr/>
        </p:nvSpPr>
        <p:spPr bwMode="auto">
          <a:xfrm>
            <a:off x="1233488" y="352425"/>
            <a:ext cx="33348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ts val="1000"/>
              </a:spcBef>
            </a:pPr>
            <a:r>
              <a:rPr lang="en-US" altLang="zh-CN" sz="2800" b="1" dirty="0">
                <a:solidFill>
                  <a:srgbClr val="FFFFFF"/>
                </a:solidFill>
                <a:latin typeface="Calibri" panose="020F0502020204030204" pitchFamily="34" charset="0"/>
                <a:ea typeface="Malgun Gothic Semilight" panose="020B0502040204020203" pitchFamily="34" charset="-122"/>
                <a:sym typeface="微软雅黑" panose="020B0503020204020204" pitchFamily="34" charset="-122"/>
              </a:rPr>
              <a:t>Vertical Comparation</a:t>
            </a:r>
            <a:endParaRPr lang="zh-CN" altLang="en-US" sz="2800" dirty="0">
              <a:latin typeface="Calibri" panose="020F0502020204030204" pitchFamily="34" charset="0"/>
              <a:ea typeface="SimSun-ExtB" panose="02010609060101010101" pitchFamily="49" charset="-122"/>
            </a:endParaRPr>
          </a:p>
        </p:txBody>
      </p:sp>
      <p:grpSp>
        <p:nvGrpSpPr>
          <p:cNvPr id="16391" name="组合 15"/>
          <p:cNvGrpSpPr/>
          <p:nvPr/>
        </p:nvGrpSpPr>
        <p:grpSpPr bwMode="auto">
          <a:xfrm>
            <a:off x="98425" y="93663"/>
            <a:ext cx="922338" cy="1065212"/>
            <a:chOff x="0" y="0"/>
            <a:chExt cx="1179513" cy="1360488"/>
          </a:xfrm>
        </p:grpSpPr>
        <p:sp>
          <p:nvSpPr>
            <p:cNvPr id="16392" name="文本框 16"/>
            <p:cNvSpPr>
              <a:spLocks noChangeArrowheads="1"/>
            </p:cNvSpPr>
            <p:nvPr/>
          </p:nvSpPr>
          <p:spPr bwMode="auto">
            <a:xfrm>
              <a:off x="180592" y="241188"/>
              <a:ext cx="553902" cy="825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600" b="1" dirty="0">
                  <a:solidFill>
                    <a:schemeClr val="bg1"/>
                  </a:solidFill>
                  <a:latin typeface="Calibri" panose="020F0502020204030204" pitchFamily="34" charset="0"/>
                  <a:ea typeface="Malgun Gothic Semilight" panose="020B0502040204020203" pitchFamily="34" charset="-122"/>
                  <a:sym typeface="微软雅黑" panose="020B0503020204020204" pitchFamily="34" charset="-122"/>
                </a:rPr>
                <a:t>3</a:t>
              </a:r>
              <a:endParaRPr lang="zh-CN" altLang="en-US" sz="3600" b="1" dirty="0">
                <a:solidFill>
                  <a:schemeClr val="bg1"/>
                </a:solidFill>
                <a:latin typeface="Calibri" panose="020F0502020204030204" pitchFamily="34" charset="0"/>
                <a:ea typeface="Malgun Gothic Semilight" panose="020B0502040204020203" pitchFamily="34" charset="-122"/>
                <a:sym typeface="微软雅黑" panose="020B0503020204020204" pitchFamily="34" charset="-122"/>
              </a:endParaRPr>
            </a:p>
          </p:txBody>
        </p:sp>
        <p:sp>
          <p:nvSpPr>
            <p:cNvPr id="16393" name="Freeform 6"/>
            <p:cNvSpPr>
              <a:spLocks noChangeArrowheads="1"/>
            </p:cNvSpPr>
            <p:nvPr/>
          </p:nvSpPr>
          <p:spPr bwMode="auto">
            <a:xfrm>
              <a:off x="733425" y="960437"/>
              <a:ext cx="136525" cy="136525"/>
            </a:xfrm>
            <a:custGeom>
              <a:avLst/>
              <a:gdLst>
                <a:gd name="T0" fmla="*/ 417076290 w 36"/>
                <a:gd name="T1" fmla="*/ 417076290 h 36"/>
                <a:gd name="T2" fmla="*/ 100675810 w 36"/>
                <a:gd name="T3" fmla="*/ 417076290 h 36"/>
                <a:gd name="T4" fmla="*/ 100675810 w 36"/>
                <a:gd name="T5" fmla="*/ 100675810 h 36"/>
                <a:gd name="T6" fmla="*/ 417076290 w 36"/>
                <a:gd name="T7" fmla="*/ 100675810 h 36"/>
                <a:gd name="T8" fmla="*/ 417076290 w 36"/>
                <a:gd name="T9" fmla="*/ 417076290 h 36"/>
                <a:gd name="T10" fmla="*/ 0 60000 65536"/>
                <a:gd name="T11" fmla="*/ 0 60000 65536"/>
                <a:gd name="T12" fmla="*/ 0 60000 65536"/>
                <a:gd name="T13" fmla="*/ 0 60000 65536"/>
                <a:gd name="T14" fmla="*/ 0 60000 65536"/>
                <a:gd name="T15" fmla="*/ 0 w 36"/>
                <a:gd name="T16" fmla="*/ 0 h 36"/>
                <a:gd name="T17" fmla="*/ 36 w 36"/>
                <a:gd name="T18" fmla="*/ 36 h 36"/>
              </a:gdLst>
              <a:ahLst/>
              <a:cxnLst>
                <a:cxn ang="T10">
                  <a:pos x="T0" y="T1"/>
                </a:cxn>
                <a:cxn ang="T11">
                  <a:pos x="T2" y="T3"/>
                </a:cxn>
                <a:cxn ang="T12">
                  <a:pos x="T4" y="T5"/>
                </a:cxn>
                <a:cxn ang="T13">
                  <a:pos x="T6" y="T7"/>
                </a:cxn>
                <a:cxn ang="T14">
                  <a:pos x="T8" y="T9"/>
                </a:cxn>
              </a:cxnLst>
              <a:rect l="T15" t="T16" r="T17" b="T18"/>
              <a:pathLst>
                <a:path w="36" h="36">
                  <a:moveTo>
                    <a:pt x="29" y="29"/>
                  </a:moveTo>
                  <a:cubicBezTo>
                    <a:pt x="23" y="36"/>
                    <a:pt x="13" y="36"/>
                    <a:pt x="7" y="29"/>
                  </a:cubicBezTo>
                  <a:cubicBezTo>
                    <a:pt x="0" y="23"/>
                    <a:pt x="0" y="13"/>
                    <a:pt x="7" y="7"/>
                  </a:cubicBezTo>
                  <a:cubicBezTo>
                    <a:pt x="13" y="0"/>
                    <a:pt x="23" y="0"/>
                    <a:pt x="29" y="7"/>
                  </a:cubicBezTo>
                  <a:cubicBezTo>
                    <a:pt x="36" y="13"/>
                    <a:pt x="36" y="23"/>
                    <a:pt x="29" y="29"/>
                  </a:cubicBezTo>
                  <a:close/>
                </a:path>
              </a:pathLst>
            </a:custGeom>
            <a:noFill/>
            <a:ln w="38100" cap="rnd" cmpd="sng">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dirty="0">
                <a:latin typeface="Calibri" panose="020F0502020204030204" pitchFamily="34" charset="0"/>
                <a:ea typeface="SimSun-ExtB" panose="02010609060101010101" pitchFamily="49" charset="-122"/>
              </a:endParaRPr>
            </a:p>
          </p:txBody>
        </p:sp>
        <p:sp>
          <p:nvSpPr>
            <p:cNvPr id="16394" name="Oval 8"/>
            <p:cNvSpPr>
              <a:spLocks noChangeArrowheads="1"/>
            </p:cNvSpPr>
            <p:nvPr/>
          </p:nvSpPr>
          <p:spPr bwMode="auto">
            <a:xfrm>
              <a:off x="711200" y="15875"/>
              <a:ext cx="30163" cy="30163"/>
            </a:xfrm>
            <a:prstGeom prst="ellipse">
              <a:avLst/>
            </a:prstGeom>
            <a:noFill/>
            <a:ln w="38100" cap="rnd">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zh-CN" dirty="0">
                <a:solidFill>
                  <a:srgbClr val="000000"/>
                </a:solidFill>
                <a:latin typeface="Calibri" panose="020F0502020204030204" pitchFamily="34" charset="0"/>
                <a:ea typeface="SimSun-ExtB" panose="02010609060101010101" pitchFamily="49" charset="-122"/>
                <a:sym typeface="宋体" panose="02010600030101010101" pitchFamily="2" charset="-122"/>
              </a:endParaRPr>
            </a:p>
          </p:txBody>
        </p:sp>
        <p:sp>
          <p:nvSpPr>
            <p:cNvPr id="16395" name="Oval 12"/>
            <p:cNvSpPr>
              <a:spLocks noChangeArrowheads="1"/>
            </p:cNvSpPr>
            <p:nvPr/>
          </p:nvSpPr>
          <p:spPr bwMode="auto">
            <a:xfrm>
              <a:off x="815975" y="0"/>
              <a:ext cx="242888" cy="242888"/>
            </a:xfrm>
            <a:prstGeom prst="ellipse">
              <a:avLst/>
            </a:prstGeom>
            <a:noFill/>
            <a:ln w="38100" cap="rnd">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zh-CN" dirty="0">
                <a:solidFill>
                  <a:srgbClr val="000000"/>
                </a:solidFill>
                <a:latin typeface="Calibri" panose="020F0502020204030204" pitchFamily="34" charset="0"/>
                <a:ea typeface="SimSun-ExtB" panose="02010609060101010101" pitchFamily="49" charset="-122"/>
                <a:sym typeface="宋体" panose="02010600030101010101" pitchFamily="2" charset="-122"/>
              </a:endParaRPr>
            </a:p>
          </p:txBody>
        </p:sp>
        <p:sp>
          <p:nvSpPr>
            <p:cNvPr id="16396" name="Freeform 13"/>
            <p:cNvSpPr>
              <a:spLocks noChangeArrowheads="1"/>
            </p:cNvSpPr>
            <p:nvPr/>
          </p:nvSpPr>
          <p:spPr bwMode="auto">
            <a:xfrm>
              <a:off x="484188" y="215900"/>
              <a:ext cx="695325" cy="1144588"/>
            </a:xfrm>
            <a:custGeom>
              <a:avLst/>
              <a:gdLst>
                <a:gd name="T0" fmla="*/ 1999255880 w 184"/>
                <a:gd name="T1" fmla="*/ 0 h 303"/>
                <a:gd name="T2" fmla="*/ 2147483647 w 184"/>
                <a:gd name="T3" fmla="*/ 1698088847 h 303"/>
                <a:gd name="T4" fmla="*/ 0 w 184"/>
                <a:gd name="T5" fmla="*/ 2147483647 h 303"/>
                <a:gd name="T6" fmla="*/ 0 60000 65536"/>
                <a:gd name="T7" fmla="*/ 0 60000 65536"/>
                <a:gd name="T8" fmla="*/ 0 60000 65536"/>
                <a:gd name="T9" fmla="*/ 0 w 184"/>
                <a:gd name="T10" fmla="*/ 0 h 303"/>
                <a:gd name="T11" fmla="*/ 184 w 184"/>
                <a:gd name="T12" fmla="*/ 303 h 303"/>
              </a:gdLst>
              <a:ahLst/>
              <a:cxnLst>
                <a:cxn ang="T6">
                  <a:pos x="T0" y="T1"/>
                </a:cxn>
                <a:cxn ang="T7">
                  <a:pos x="T2" y="T3"/>
                </a:cxn>
                <a:cxn ang="T8">
                  <a:pos x="T4" y="T5"/>
                </a:cxn>
              </a:cxnLst>
              <a:rect l="T9" t="T10" r="T11" b="T12"/>
              <a:pathLst>
                <a:path w="184" h="303">
                  <a:moveTo>
                    <a:pt x="140" y="0"/>
                  </a:moveTo>
                  <a:cubicBezTo>
                    <a:pt x="168" y="32"/>
                    <a:pt x="184" y="74"/>
                    <a:pt x="184" y="119"/>
                  </a:cubicBezTo>
                  <a:cubicBezTo>
                    <a:pt x="184" y="221"/>
                    <a:pt x="102" y="303"/>
                    <a:pt x="0" y="303"/>
                  </a:cubicBezTo>
                </a:path>
              </a:pathLst>
            </a:custGeom>
            <a:noFill/>
            <a:ln w="38100" cap="rnd" cmpd="sng">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dirty="0">
                <a:latin typeface="Calibri" panose="020F0502020204030204" pitchFamily="34" charset="0"/>
                <a:ea typeface="SimSun-ExtB" panose="02010609060101010101" pitchFamily="49" charset="-122"/>
              </a:endParaRPr>
            </a:p>
          </p:txBody>
        </p:sp>
        <p:sp>
          <p:nvSpPr>
            <p:cNvPr id="16397" name="Freeform 16"/>
            <p:cNvSpPr>
              <a:spLocks noChangeArrowheads="1"/>
            </p:cNvSpPr>
            <p:nvPr/>
          </p:nvSpPr>
          <p:spPr bwMode="auto">
            <a:xfrm>
              <a:off x="0" y="182562"/>
              <a:ext cx="968375" cy="966788"/>
            </a:xfrm>
            <a:custGeom>
              <a:avLst/>
              <a:gdLst>
                <a:gd name="T0" fmla="*/ 2147483647 w 256"/>
                <a:gd name="T1" fmla="*/ 2147483647 h 256"/>
                <a:gd name="T2" fmla="*/ 1831545135 w 256"/>
                <a:gd name="T3" fmla="*/ 2147483647 h 256"/>
                <a:gd name="T4" fmla="*/ 0 w 256"/>
                <a:gd name="T5" fmla="*/ 1825544994 h 256"/>
                <a:gd name="T6" fmla="*/ 1831545135 w 256"/>
                <a:gd name="T7" fmla="*/ 0 h 256"/>
                <a:gd name="T8" fmla="*/ 2147483647 w 256"/>
                <a:gd name="T9" fmla="*/ 1825544994 h 256"/>
                <a:gd name="T10" fmla="*/ 2147483647 w 256"/>
                <a:gd name="T11" fmla="*/ 2147483647 h 256"/>
                <a:gd name="T12" fmla="*/ 0 60000 65536"/>
                <a:gd name="T13" fmla="*/ 0 60000 65536"/>
                <a:gd name="T14" fmla="*/ 0 60000 65536"/>
                <a:gd name="T15" fmla="*/ 0 60000 65536"/>
                <a:gd name="T16" fmla="*/ 0 60000 65536"/>
                <a:gd name="T17" fmla="*/ 0 60000 65536"/>
                <a:gd name="T18" fmla="*/ 0 w 256"/>
                <a:gd name="T19" fmla="*/ 0 h 256"/>
                <a:gd name="T20" fmla="*/ 256 w 256"/>
                <a:gd name="T21" fmla="*/ 256 h 256"/>
              </a:gdLst>
              <a:ahLst/>
              <a:cxnLst>
                <a:cxn ang="T12">
                  <a:pos x="T0" y="T1"/>
                </a:cxn>
                <a:cxn ang="T13">
                  <a:pos x="T2" y="T3"/>
                </a:cxn>
                <a:cxn ang="T14">
                  <a:pos x="T4" y="T5"/>
                </a:cxn>
                <a:cxn ang="T15">
                  <a:pos x="T6" y="T7"/>
                </a:cxn>
                <a:cxn ang="T16">
                  <a:pos x="T8" y="T9"/>
                </a:cxn>
                <a:cxn ang="T17">
                  <a:pos x="T10" y="T11"/>
                </a:cxn>
              </a:cxnLst>
              <a:rect l="T18" t="T19" r="T20" b="T21"/>
              <a:pathLst>
                <a:path w="256" h="256">
                  <a:moveTo>
                    <a:pt x="200" y="234"/>
                  </a:moveTo>
                  <a:cubicBezTo>
                    <a:pt x="179" y="248"/>
                    <a:pt x="155" y="256"/>
                    <a:pt x="128" y="256"/>
                  </a:cubicBezTo>
                  <a:cubicBezTo>
                    <a:pt x="57" y="256"/>
                    <a:pt x="0" y="199"/>
                    <a:pt x="0" y="128"/>
                  </a:cubicBezTo>
                  <a:cubicBezTo>
                    <a:pt x="0" y="57"/>
                    <a:pt x="57" y="0"/>
                    <a:pt x="128" y="0"/>
                  </a:cubicBezTo>
                  <a:cubicBezTo>
                    <a:pt x="199" y="0"/>
                    <a:pt x="256" y="57"/>
                    <a:pt x="256" y="128"/>
                  </a:cubicBezTo>
                  <a:cubicBezTo>
                    <a:pt x="256" y="161"/>
                    <a:pt x="244" y="190"/>
                    <a:pt x="224" y="213"/>
                  </a:cubicBezTo>
                </a:path>
              </a:pathLst>
            </a:custGeom>
            <a:noFill/>
            <a:ln w="38100" cap="rnd" cmpd="sng">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dirty="0">
                <a:latin typeface="Calibri" panose="020F0502020204030204" pitchFamily="34" charset="0"/>
                <a:ea typeface="SimSun-ExtB" panose="02010609060101010101" pitchFamily="49" charset="-122"/>
              </a:endParaRPr>
            </a:p>
          </p:txBody>
        </p:sp>
      </p:grpSp>
      <p:pic>
        <p:nvPicPr>
          <p:cNvPr id="3" name="图片 2">
            <a:extLst>
              <a:ext uri="{FF2B5EF4-FFF2-40B4-BE49-F238E27FC236}">
                <a16:creationId xmlns:a16="http://schemas.microsoft.com/office/drawing/2014/main" id="{21F13664-6312-7420-14F8-B91D52E99357}"/>
              </a:ext>
            </a:extLst>
          </p:cNvPr>
          <p:cNvPicPr>
            <a:picLocks noChangeAspect="1"/>
          </p:cNvPicPr>
          <p:nvPr/>
        </p:nvPicPr>
        <p:blipFill>
          <a:blip r:embed="rId2"/>
          <a:stretch>
            <a:fillRect/>
          </a:stretch>
        </p:blipFill>
        <p:spPr>
          <a:xfrm>
            <a:off x="632979" y="3304381"/>
            <a:ext cx="7140924" cy="2766512"/>
          </a:xfrm>
          <a:prstGeom prst="rect">
            <a:avLst/>
          </a:prstGeom>
          <a:ln>
            <a:noFill/>
          </a:ln>
          <a:effectLst>
            <a:outerShdw blurRad="292100" dist="139700" dir="2700000" algn="tl" rotWithShape="0">
              <a:srgbClr val="333333">
                <a:alpha val="65000"/>
              </a:srgbClr>
            </a:outerShdw>
          </a:effectLst>
        </p:spPr>
      </p:pic>
      <p:sp>
        <p:nvSpPr>
          <p:cNvPr id="5" name="文本框 4">
            <a:extLst>
              <a:ext uri="{FF2B5EF4-FFF2-40B4-BE49-F238E27FC236}">
                <a16:creationId xmlns:a16="http://schemas.microsoft.com/office/drawing/2014/main" id="{682097A6-6F96-65AE-0DF8-360F01910411}"/>
              </a:ext>
            </a:extLst>
          </p:cNvPr>
          <p:cNvSpPr txBox="1"/>
          <p:nvPr/>
        </p:nvSpPr>
        <p:spPr>
          <a:xfrm>
            <a:off x="1154664" y="1365389"/>
            <a:ext cx="6097554" cy="1938992"/>
          </a:xfrm>
          <a:prstGeom prst="rect">
            <a:avLst/>
          </a:prstGeom>
          <a:noFill/>
        </p:spPr>
        <p:txBody>
          <a:bodyPr wrap="square">
            <a:spAutoFit/>
          </a:bodyPr>
          <a:lstStyle/>
          <a:p>
            <a:r>
              <a:rPr lang="en-US" altLang="zh-CN" sz="2400" dirty="0">
                <a:solidFill>
                  <a:schemeClr val="bg1"/>
                </a:solidFill>
                <a:latin typeface="+mj-lt"/>
              </a:rPr>
              <a:t>To compare the time trend of the hot search keywords, we prepare hot search data of different days as the corpus, and show the keywords of a certain day.</a:t>
            </a:r>
          </a:p>
          <a:p>
            <a:endParaRPr lang="zh-CN" altLang="en-US" sz="2400" dirty="0">
              <a:solidFill>
                <a:schemeClr val="bg1"/>
              </a:solidFill>
              <a:latin typeface="+mj-lt"/>
            </a:endParaRPr>
          </a:p>
        </p:txBody>
      </p:sp>
      <p:sp>
        <p:nvSpPr>
          <p:cNvPr id="7" name="文本框 6">
            <a:extLst>
              <a:ext uri="{FF2B5EF4-FFF2-40B4-BE49-F238E27FC236}">
                <a16:creationId xmlns:a16="http://schemas.microsoft.com/office/drawing/2014/main" id="{5D746486-232B-B2DF-99CC-C4E3EF89004D}"/>
              </a:ext>
            </a:extLst>
          </p:cNvPr>
          <p:cNvSpPr txBox="1"/>
          <p:nvPr/>
        </p:nvSpPr>
        <p:spPr>
          <a:xfrm>
            <a:off x="7988560" y="3476676"/>
            <a:ext cx="3907970" cy="1569660"/>
          </a:xfrm>
          <a:prstGeom prst="rect">
            <a:avLst/>
          </a:prstGeom>
          <a:noFill/>
        </p:spPr>
        <p:txBody>
          <a:bodyPr wrap="square">
            <a:spAutoFit/>
          </a:bodyPr>
          <a:lstStyle/>
          <a:p>
            <a:r>
              <a:rPr lang="en-US" altLang="zh-CN" sz="2400" dirty="0">
                <a:solidFill>
                  <a:schemeClr val="bg1"/>
                </a:solidFill>
                <a:latin typeface="+mj-lt"/>
              </a:rPr>
              <a:t>From the word clouds, Itaewon Stampede was the main focus of social from October 31 to November 1. </a:t>
            </a:r>
            <a:endParaRPr lang="zh-CN" altLang="en-US" sz="2400" dirty="0">
              <a:solidFill>
                <a:schemeClr val="bg1"/>
              </a:solidFill>
              <a:latin typeface="+mj-lt"/>
            </a:endParaRPr>
          </a:p>
        </p:txBody>
      </p:sp>
      <p:sp>
        <p:nvSpPr>
          <p:cNvPr id="8" name="矩形 132">
            <a:extLst>
              <a:ext uri="{FF2B5EF4-FFF2-40B4-BE49-F238E27FC236}">
                <a16:creationId xmlns:a16="http://schemas.microsoft.com/office/drawing/2014/main" id="{47CF0B1B-6CAE-0175-5F5F-EBD6B403B69A}"/>
              </a:ext>
            </a:extLst>
          </p:cNvPr>
          <p:cNvSpPr>
            <a:spLocks noChangeArrowheads="1"/>
          </p:cNvSpPr>
          <p:nvPr/>
        </p:nvSpPr>
        <p:spPr bwMode="auto">
          <a:xfrm>
            <a:off x="7988560" y="2073275"/>
            <a:ext cx="286168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ts val="1000"/>
              </a:spcBef>
            </a:pPr>
            <a:r>
              <a:rPr lang="en-US" altLang="zh-CN" sz="2800" b="1" dirty="0">
                <a:solidFill>
                  <a:schemeClr val="bg1"/>
                </a:solidFill>
                <a:latin typeface="Calibri" panose="020F0502020204030204" pitchFamily="34" charset="0"/>
                <a:ea typeface="Malgun Gothic Semilight" panose="020B0502040204020203" pitchFamily="34" charset="-122"/>
                <a:sym typeface="微软雅黑" panose="020B0503020204020204" pitchFamily="34" charset="-122"/>
              </a:rPr>
              <a:t>Analyze the result</a:t>
            </a:r>
          </a:p>
        </p:txBody>
      </p:sp>
      <p:sp>
        <p:nvSpPr>
          <p:cNvPr id="9" name="直接连接符 5">
            <a:extLst>
              <a:ext uri="{FF2B5EF4-FFF2-40B4-BE49-F238E27FC236}">
                <a16:creationId xmlns:a16="http://schemas.microsoft.com/office/drawing/2014/main" id="{73D257B0-91E4-5F2C-06FD-2A11FD532C13}"/>
              </a:ext>
            </a:extLst>
          </p:cNvPr>
          <p:cNvSpPr>
            <a:spLocks noChangeShapeType="1"/>
          </p:cNvSpPr>
          <p:nvPr/>
        </p:nvSpPr>
        <p:spPr bwMode="auto">
          <a:xfrm>
            <a:off x="8117779" y="2784709"/>
            <a:ext cx="2525712" cy="1587"/>
          </a:xfrm>
          <a:prstGeom prst="line">
            <a:avLst/>
          </a:prstGeom>
          <a:noFill/>
          <a:ln w="6350">
            <a:solidFill>
              <a:schemeClr val="bg1"/>
            </a:solidFill>
            <a:miter lim="800000"/>
          </a:ln>
          <a:extLst>
            <a:ext uri="{909E8E84-426E-40DD-AFC4-6F175D3DCCD1}">
              <a14:hiddenFill xmlns:a14="http://schemas.microsoft.com/office/drawing/2010/main">
                <a:noFill/>
              </a14:hiddenFill>
            </a:ext>
          </a:extLst>
        </p:spPr>
        <p:txBody>
          <a:bodyPr/>
          <a:lstStyle/>
          <a:p>
            <a:endParaRPr lang="zh-CN" altLang="en-US" dirty="0">
              <a:latin typeface="Calibri" panose="020F0502020204030204" pitchFamily="34" charset="0"/>
              <a:ea typeface="SimSun-ExtB" panose="02010609060101010101" pitchFamily="49" charset="-122"/>
            </a:endParaRPr>
          </a:p>
        </p:txBody>
      </p:sp>
    </p:spTree>
    <p:extLst>
      <p:ext uri="{BB962C8B-B14F-4D97-AF65-F5344CB8AC3E}">
        <p14:creationId xmlns:p14="http://schemas.microsoft.com/office/powerpoint/2010/main" val="2086391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矩形 1"/>
          <p:cNvSpPr>
            <a:spLocks noChangeArrowheads="1"/>
          </p:cNvSpPr>
          <p:nvPr/>
        </p:nvSpPr>
        <p:spPr bwMode="auto">
          <a:xfrm>
            <a:off x="1233488" y="352425"/>
            <a:ext cx="374474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ts val="1000"/>
              </a:spcBef>
            </a:pPr>
            <a:r>
              <a:rPr lang="en-US" altLang="zh-CN" sz="2800" b="1" dirty="0">
                <a:solidFill>
                  <a:srgbClr val="FFFFFF"/>
                </a:solidFill>
                <a:latin typeface="Calibri" panose="020F0502020204030204" pitchFamily="34" charset="0"/>
                <a:ea typeface="Malgun Gothic Semilight" panose="020B0502040204020203" pitchFamily="34" charset="-122"/>
                <a:sym typeface="微软雅黑" panose="020B0503020204020204" pitchFamily="34" charset="-122"/>
              </a:rPr>
              <a:t>Horizontal Comparation</a:t>
            </a:r>
            <a:endParaRPr lang="zh-CN" altLang="en-US" sz="2800" dirty="0">
              <a:latin typeface="Calibri" panose="020F0502020204030204" pitchFamily="34" charset="0"/>
              <a:ea typeface="SimSun-ExtB" panose="02010609060101010101" pitchFamily="49" charset="-122"/>
            </a:endParaRPr>
          </a:p>
        </p:txBody>
      </p:sp>
      <p:grpSp>
        <p:nvGrpSpPr>
          <p:cNvPr id="16391" name="组合 15"/>
          <p:cNvGrpSpPr/>
          <p:nvPr/>
        </p:nvGrpSpPr>
        <p:grpSpPr bwMode="auto">
          <a:xfrm>
            <a:off x="98425" y="93663"/>
            <a:ext cx="922338" cy="1065212"/>
            <a:chOff x="0" y="0"/>
            <a:chExt cx="1179513" cy="1360488"/>
          </a:xfrm>
        </p:grpSpPr>
        <p:sp>
          <p:nvSpPr>
            <p:cNvPr id="16392" name="文本框 16"/>
            <p:cNvSpPr>
              <a:spLocks noChangeArrowheads="1"/>
            </p:cNvSpPr>
            <p:nvPr/>
          </p:nvSpPr>
          <p:spPr bwMode="auto">
            <a:xfrm>
              <a:off x="180592" y="241188"/>
              <a:ext cx="553902" cy="825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600" b="1" dirty="0">
                  <a:solidFill>
                    <a:schemeClr val="bg1"/>
                  </a:solidFill>
                  <a:latin typeface="Calibri" panose="020F0502020204030204" pitchFamily="34" charset="0"/>
                  <a:ea typeface="Malgun Gothic Semilight" panose="020B0502040204020203" pitchFamily="34" charset="-122"/>
                  <a:sym typeface="微软雅黑" panose="020B0503020204020204" pitchFamily="34" charset="-122"/>
                </a:rPr>
                <a:t>3</a:t>
              </a:r>
              <a:endParaRPr lang="zh-CN" altLang="en-US" sz="3600" b="1" dirty="0">
                <a:solidFill>
                  <a:schemeClr val="bg1"/>
                </a:solidFill>
                <a:latin typeface="Calibri" panose="020F0502020204030204" pitchFamily="34" charset="0"/>
                <a:ea typeface="Malgun Gothic Semilight" panose="020B0502040204020203" pitchFamily="34" charset="-122"/>
                <a:sym typeface="微软雅黑" panose="020B0503020204020204" pitchFamily="34" charset="-122"/>
              </a:endParaRPr>
            </a:p>
          </p:txBody>
        </p:sp>
        <p:sp>
          <p:nvSpPr>
            <p:cNvPr id="16393" name="Freeform 6"/>
            <p:cNvSpPr>
              <a:spLocks noChangeArrowheads="1"/>
            </p:cNvSpPr>
            <p:nvPr/>
          </p:nvSpPr>
          <p:spPr bwMode="auto">
            <a:xfrm>
              <a:off x="733425" y="960437"/>
              <a:ext cx="136525" cy="136525"/>
            </a:xfrm>
            <a:custGeom>
              <a:avLst/>
              <a:gdLst>
                <a:gd name="T0" fmla="*/ 417076290 w 36"/>
                <a:gd name="T1" fmla="*/ 417076290 h 36"/>
                <a:gd name="T2" fmla="*/ 100675810 w 36"/>
                <a:gd name="T3" fmla="*/ 417076290 h 36"/>
                <a:gd name="T4" fmla="*/ 100675810 w 36"/>
                <a:gd name="T5" fmla="*/ 100675810 h 36"/>
                <a:gd name="T6" fmla="*/ 417076290 w 36"/>
                <a:gd name="T7" fmla="*/ 100675810 h 36"/>
                <a:gd name="T8" fmla="*/ 417076290 w 36"/>
                <a:gd name="T9" fmla="*/ 417076290 h 36"/>
                <a:gd name="T10" fmla="*/ 0 60000 65536"/>
                <a:gd name="T11" fmla="*/ 0 60000 65536"/>
                <a:gd name="T12" fmla="*/ 0 60000 65536"/>
                <a:gd name="T13" fmla="*/ 0 60000 65536"/>
                <a:gd name="T14" fmla="*/ 0 60000 65536"/>
                <a:gd name="T15" fmla="*/ 0 w 36"/>
                <a:gd name="T16" fmla="*/ 0 h 36"/>
                <a:gd name="T17" fmla="*/ 36 w 36"/>
                <a:gd name="T18" fmla="*/ 36 h 36"/>
              </a:gdLst>
              <a:ahLst/>
              <a:cxnLst>
                <a:cxn ang="T10">
                  <a:pos x="T0" y="T1"/>
                </a:cxn>
                <a:cxn ang="T11">
                  <a:pos x="T2" y="T3"/>
                </a:cxn>
                <a:cxn ang="T12">
                  <a:pos x="T4" y="T5"/>
                </a:cxn>
                <a:cxn ang="T13">
                  <a:pos x="T6" y="T7"/>
                </a:cxn>
                <a:cxn ang="T14">
                  <a:pos x="T8" y="T9"/>
                </a:cxn>
              </a:cxnLst>
              <a:rect l="T15" t="T16" r="T17" b="T18"/>
              <a:pathLst>
                <a:path w="36" h="36">
                  <a:moveTo>
                    <a:pt x="29" y="29"/>
                  </a:moveTo>
                  <a:cubicBezTo>
                    <a:pt x="23" y="36"/>
                    <a:pt x="13" y="36"/>
                    <a:pt x="7" y="29"/>
                  </a:cubicBezTo>
                  <a:cubicBezTo>
                    <a:pt x="0" y="23"/>
                    <a:pt x="0" y="13"/>
                    <a:pt x="7" y="7"/>
                  </a:cubicBezTo>
                  <a:cubicBezTo>
                    <a:pt x="13" y="0"/>
                    <a:pt x="23" y="0"/>
                    <a:pt x="29" y="7"/>
                  </a:cubicBezTo>
                  <a:cubicBezTo>
                    <a:pt x="36" y="13"/>
                    <a:pt x="36" y="23"/>
                    <a:pt x="29" y="29"/>
                  </a:cubicBezTo>
                  <a:close/>
                </a:path>
              </a:pathLst>
            </a:custGeom>
            <a:noFill/>
            <a:ln w="38100" cap="rnd" cmpd="sng">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dirty="0">
                <a:latin typeface="Calibri" panose="020F0502020204030204" pitchFamily="34" charset="0"/>
                <a:ea typeface="SimSun-ExtB" panose="02010609060101010101" pitchFamily="49" charset="-122"/>
              </a:endParaRPr>
            </a:p>
          </p:txBody>
        </p:sp>
        <p:sp>
          <p:nvSpPr>
            <p:cNvPr id="16394" name="Oval 8"/>
            <p:cNvSpPr>
              <a:spLocks noChangeArrowheads="1"/>
            </p:cNvSpPr>
            <p:nvPr/>
          </p:nvSpPr>
          <p:spPr bwMode="auto">
            <a:xfrm>
              <a:off x="711200" y="15875"/>
              <a:ext cx="30163" cy="30163"/>
            </a:xfrm>
            <a:prstGeom prst="ellipse">
              <a:avLst/>
            </a:prstGeom>
            <a:noFill/>
            <a:ln w="38100" cap="rnd">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zh-CN" dirty="0">
                <a:solidFill>
                  <a:srgbClr val="000000"/>
                </a:solidFill>
                <a:latin typeface="Calibri" panose="020F0502020204030204" pitchFamily="34" charset="0"/>
                <a:ea typeface="SimSun-ExtB" panose="02010609060101010101" pitchFamily="49" charset="-122"/>
                <a:sym typeface="宋体" panose="02010600030101010101" pitchFamily="2" charset="-122"/>
              </a:endParaRPr>
            </a:p>
          </p:txBody>
        </p:sp>
        <p:sp>
          <p:nvSpPr>
            <p:cNvPr id="16395" name="Oval 12"/>
            <p:cNvSpPr>
              <a:spLocks noChangeArrowheads="1"/>
            </p:cNvSpPr>
            <p:nvPr/>
          </p:nvSpPr>
          <p:spPr bwMode="auto">
            <a:xfrm>
              <a:off x="815975" y="0"/>
              <a:ext cx="242888" cy="242888"/>
            </a:xfrm>
            <a:prstGeom prst="ellipse">
              <a:avLst/>
            </a:prstGeom>
            <a:noFill/>
            <a:ln w="38100" cap="rnd">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zh-CN" dirty="0">
                <a:solidFill>
                  <a:srgbClr val="000000"/>
                </a:solidFill>
                <a:latin typeface="Calibri" panose="020F0502020204030204" pitchFamily="34" charset="0"/>
                <a:ea typeface="SimSun-ExtB" panose="02010609060101010101" pitchFamily="49" charset="-122"/>
                <a:sym typeface="宋体" panose="02010600030101010101" pitchFamily="2" charset="-122"/>
              </a:endParaRPr>
            </a:p>
          </p:txBody>
        </p:sp>
        <p:sp>
          <p:nvSpPr>
            <p:cNvPr id="16396" name="Freeform 13"/>
            <p:cNvSpPr>
              <a:spLocks noChangeArrowheads="1"/>
            </p:cNvSpPr>
            <p:nvPr/>
          </p:nvSpPr>
          <p:spPr bwMode="auto">
            <a:xfrm>
              <a:off x="484188" y="215900"/>
              <a:ext cx="695325" cy="1144588"/>
            </a:xfrm>
            <a:custGeom>
              <a:avLst/>
              <a:gdLst>
                <a:gd name="T0" fmla="*/ 1999255880 w 184"/>
                <a:gd name="T1" fmla="*/ 0 h 303"/>
                <a:gd name="T2" fmla="*/ 2147483647 w 184"/>
                <a:gd name="T3" fmla="*/ 1698088847 h 303"/>
                <a:gd name="T4" fmla="*/ 0 w 184"/>
                <a:gd name="T5" fmla="*/ 2147483647 h 303"/>
                <a:gd name="T6" fmla="*/ 0 60000 65536"/>
                <a:gd name="T7" fmla="*/ 0 60000 65536"/>
                <a:gd name="T8" fmla="*/ 0 60000 65536"/>
                <a:gd name="T9" fmla="*/ 0 w 184"/>
                <a:gd name="T10" fmla="*/ 0 h 303"/>
                <a:gd name="T11" fmla="*/ 184 w 184"/>
                <a:gd name="T12" fmla="*/ 303 h 303"/>
              </a:gdLst>
              <a:ahLst/>
              <a:cxnLst>
                <a:cxn ang="T6">
                  <a:pos x="T0" y="T1"/>
                </a:cxn>
                <a:cxn ang="T7">
                  <a:pos x="T2" y="T3"/>
                </a:cxn>
                <a:cxn ang="T8">
                  <a:pos x="T4" y="T5"/>
                </a:cxn>
              </a:cxnLst>
              <a:rect l="T9" t="T10" r="T11" b="T12"/>
              <a:pathLst>
                <a:path w="184" h="303">
                  <a:moveTo>
                    <a:pt x="140" y="0"/>
                  </a:moveTo>
                  <a:cubicBezTo>
                    <a:pt x="168" y="32"/>
                    <a:pt x="184" y="74"/>
                    <a:pt x="184" y="119"/>
                  </a:cubicBezTo>
                  <a:cubicBezTo>
                    <a:pt x="184" y="221"/>
                    <a:pt x="102" y="303"/>
                    <a:pt x="0" y="303"/>
                  </a:cubicBezTo>
                </a:path>
              </a:pathLst>
            </a:custGeom>
            <a:noFill/>
            <a:ln w="38100" cap="rnd" cmpd="sng">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dirty="0">
                <a:latin typeface="Calibri" panose="020F0502020204030204" pitchFamily="34" charset="0"/>
                <a:ea typeface="SimSun-ExtB" panose="02010609060101010101" pitchFamily="49" charset="-122"/>
              </a:endParaRPr>
            </a:p>
          </p:txBody>
        </p:sp>
        <p:sp>
          <p:nvSpPr>
            <p:cNvPr id="16397" name="Freeform 16"/>
            <p:cNvSpPr>
              <a:spLocks noChangeArrowheads="1"/>
            </p:cNvSpPr>
            <p:nvPr/>
          </p:nvSpPr>
          <p:spPr bwMode="auto">
            <a:xfrm>
              <a:off x="0" y="182562"/>
              <a:ext cx="968375" cy="966788"/>
            </a:xfrm>
            <a:custGeom>
              <a:avLst/>
              <a:gdLst>
                <a:gd name="T0" fmla="*/ 2147483647 w 256"/>
                <a:gd name="T1" fmla="*/ 2147483647 h 256"/>
                <a:gd name="T2" fmla="*/ 1831545135 w 256"/>
                <a:gd name="T3" fmla="*/ 2147483647 h 256"/>
                <a:gd name="T4" fmla="*/ 0 w 256"/>
                <a:gd name="T5" fmla="*/ 1825544994 h 256"/>
                <a:gd name="T6" fmla="*/ 1831545135 w 256"/>
                <a:gd name="T7" fmla="*/ 0 h 256"/>
                <a:gd name="T8" fmla="*/ 2147483647 w 256"/>
                <a:gd name="T9" fmla="*/ 1825544994 h 256"/>
                <a:gd name="T10" fmla="*/ 2147483647 w 256"/>
                <a:gd name="T11" fmla="*/ 2147483647 h 256"/>
                <a:gd name="T12" fmla="*/ 0 60000 65536"/>
                <a:gd name="T13" fmla="*/ 0 60000 65536"/>
                <a:gd name="T14" fmla="*/ 0 60000 65536"/>
                <a:gd name="T15" fmla="*/ 0 60000 65536"/>
                <a:gd name="T16" fmla="*/ 0 60000 65536"/>
                <a:gd name="T17" fmla="*/ 0 60000 65536"/>
                <a:gd name="T18" fmla="*/ 0 w 256"/>
                <a:gd name="T19" fmla="*/ 0 h 256"/>
                <a:gd name="T20" fmla="*/ 256 w 256"/>
                <a:gd name="T21" fmla="*/ 256 h 256"/>
              </a:gdLst>
              <a:ahLst/>
              <a:cxnLst>
                <a:cxn ang="T12">
                  <a:pos x="T0" y="T1"/>
                </a:cxn>
                <a:cxn ang="T13">
                  <a:pos x="T2" y="T3"/>
                </a:cxn>
                <a:cxn ang="T14">
                  <a:pos x="T4" y="T5"/>
                </a:cxn>
                <a:cxn ang="T15">
                  <a:pos x="T6" y="T7"/>
                </a:cxn>
                <a:cxn ang="T16">
                  <a:pos x="T8" y="T9"/>
                </a:cxn>
                <a:cxn ang="T17">
                  <a:pos x="T10" y="T11"/>
                </a:cxn>
              </a:cxnLst>
              <a:rect l="T18" t="T19" r="T20" b="T21"/>
              <a:pathLst>
                <a:path w="256" h="256">
                  <a:moveTo>
                    <a:pt x="200" y="234"/>
                  </a:moveTo>
                  <a:cubicBezTo>
                    <a:pt x="179" y="248"/>
                    <a:pt x="155" y="256"/>
                    <a:pt x="128" y="256"/>
                  </a:cubicBezTo>
                  <a:cubicBezTo>
                    <a:pt x="57" y="256"/>
                    <a:pt x="0" y="199"/>
                    <a:pt x="0" y="128"/>
                  </a:cubicBezTo>
                  <a:cubicBezTo>
                    <a:pt x="0" y="57"/>
                    <a:pt x="57" y="0"/>
                    <a:pt x="128" y="0"/>
                  </a:cubicBezTo>
                  <a:cubicBezTo>
                    <a:pt x="199" y="0"/>
                    <a:pt x="256" y="57"/>
                    <a:pt x="256" y="128"/>
                  </a:cubicBezTo>
                  <a:cubicBezTo>
                    <a:pt x="256" y="161"/>
                    <a:pt x="244" y="190"/>
                    <a:pt x="224" y="213"/>
                  </a:cubicBezTo>
                </a:path>
              </a:pathLst>
            </a:custGeom>
            <a:noFill/>
            <a:ln w="38100" cap="rnd" cmpd="sng">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dirty="0">
                <a:latin typeface="Calibri" panose="020F0502020204030204" pitchFamily="34" charset="0"/>
                <a:ea typeface="SimSun-ExtB" panose="02010609060101010101" pitchFamily="49" charset="-122"/>
              </a:endParaRPr>
            </a:p>
          </p:txBody>
        </p:sp>
      </p:grpSp>
      <p:sp>
        <p:nvSpPr>
          <p:cNvPr id="5" name="文本框 4">
            <a:extLst>
              <a:ext uri="{FF2B5EF4-FFF2-40B4-BE49-F238E27FC236}">
                <a16:creationId xmlns:a16="http://schemas.microsoft.com/office/drawing/2014/main" id="{682097A6-6F96-65AE-0DF8-360F01910411}"/>
              </a:ext>
            </a:extLst>
          </p:cNvPr>
          <p:cNvSpPr txBox="1"/>
          <p:nvPr/>
        </p:nvSpPr>
        <p:spPr>
          <a:xfrm>
            <a:off x="1020763" y="1497182"/>
            <a:ext cx="6097554" cy="830997"/>
          </a:xfrm>
          <a:prstGeom prst="rect">
            <a:avLst/>
          </a:prstGeom>
          <a:noFill/>
        </p:spPr>
        <p:txBody>
          <a:bodyPr wrap="square">
            <a:spAutoFit/>
          </a:bodyPr>
          <a:lstStyle/>
          <a:p>
            <a:r>
              <a:rPr lang="en-US" altLang="zh-CN" sz="2400" dirty="0">
                <a:solidFill>
                  <a:schemeClr val="bg1"/>
                </a:solidFill>
                <a:latin typeface="+mj-lt"/>
              </a:rPr>
              <a:t>Compare the hot search data of </a:t>
            </a:r>
            <a:r>
              <a:rPr lang="en-US" altLang="zh-CN" sz="2400" dirty="0" err="1">
                <a:solidFill>
                  <a:schemeClr val="bg1"/>
                </a:solidFill>
                <a:latin typeface="+mj-lt"/>
              </a:rPr>
              <a:t>Zhihu</a:t>
            </a:r>
            <a:r>
              <a:rPr lang="en-US" altLang="zh-CN" sz="2400" dirty="0">
                <a:solidFill>
                  <a:schemeClr val="bg1"/>
                </a:solidFill>
                <a:latin typeface="+mj-lt"/>
              </a:rPr>
              <a:t> and Weibo on a given day</a:t>
            </a:r>
            <a:endParaRPr lang="zh-CN" altLang="en-US" sz="2400" dirty="0">
              <a:solidFill>
                <a:schemeClr val="bg1"/>
              </a:solidFill>
              <a:latin typeface="+mj-lt"/>
            </a:endParaRPr>
          </a:p>
        </p:txBody>
      </p:sp>
      <p:sp>
        <p:nvSpPr>
          <p:cNvPr id="7" name="文本框 6">
            <a:extLst>
              <a:ext uri="{FF2B5EF4-FFF2-40B4-BE49-F238E27FC236}">
                <a16:creationId xmlns:a16="http://schemas.microsoft.com/office/drawing/2014/main" id="{5D746486-232B-B2DF-99CC-C4E3EF89004D}"/>
              </a:ext>
            </a:extLst>
          </p:cNvPr>
          <p:cNvSpPr txBox="1"/>
          <p:nvPr/>
        </p:nvSpPr>
        <p:spPr>
          <a:xfrm>
            <a:off x="6825732" y="3460956"/>
            <a:ext cx="4070867" cy="1200329"/>
          </a:xfrm>
          <a:prstGeom prst="rect">
            <a:avLst/>
          </a:prstGeom>
          <a:noFill/>
        </p:spPr>
        <p:txBody>
          <a:bodyPr wrap="square">
            <a:spAutoFit/>
          </a:bodyPr>
          <a:lstStyle/>
          <a:p>
            <a:r>
              <a:rPr lang="en-US" altLang="zh-CN" sz="2400" dirty="0" err="1">
                <a:solidFill>
                  <a:schemeClr val="bg1"/>
                </a:solidFill>
                <a:latin typeface="+mj-lt"/>
              </a:rPr>
              <a:t>Zhihu</a:t>
            </a:r>
            <a:r>
              <a:rPr lang="en-US" altLang="zh-CN" sz="2400" dirty="0">
                <a:solidFill>
                  <a:schemeClr val="bg1"/>
                </a:solidFill>
                <a:latin typeface="+mj-lt"/>
              </a:rPr>
              <a:t> has some professional terms in its hot list, while Weibo is more of a daily news</a:t>
            </a:r>
            <a:endParaRPr lang="zh-CN" altLang="en-US" sz="2400" dirty="0">
              <a:solidFill>
                <a:schemeClr val="bg1"/>
              </a:solidFill>
              <a:latin typeface="+mj-lt"/>
            </a:endParaRPr>
          </a:p>
        </p:txBody>
      </p:sp>
      <p:sp>
        <p:nvSpPr>
          <p:cNvPr id="8" name="矩形 132">
            <a:extLst>
              <a:ext uri="{FF2B5EF4-FFF2-40B4-BE49-F238E27FC236}">
                <a16:creationId xmlns:a16="http://schemas.microsoft.com/office/drawing/2014/main" id="{47CF0B1B-6CAE-0175-5F5F-EBD6B403B69A}"/>
              </a:ext>
            </a:extLst>
          </p:cNvPr>
          <p:cNvSpPr>
            <a:spLocks noChangeArrowheads="1"/>
          </p:cNvSpPr>
          <p:nvPr/>
        </p:nvSpPr>
        <p:spPr bwMode="auto">
          <a:xfrm>
            <a:off x="6891047" y="1912680"/>
            <a:ext cx="286168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ts val="1000"/>
              </a:spcBef>
            </a:pPr>
            <a:r>
              <a:rPr lang="en-US" altLang="zh-CN" sz="2800" b="1" dirty="0">
                <a:solidFill>
                  <a:schemeClr val="bg1"/>
                </a:solidFill>
                <a:latin typeface="Calibri" panose="020F0502020204030204" pitchFamily="34" charset="0"/>
                <a:ea typeface="Malgun Gothic Semilight" panose="020B0502040204020203" pitchFamily="34" charset="-122"/>
                <a:sym typeface="微软雅黑" panose="020B0503020204020204" pitchFamily="34" charset="-122"/>
              </a:rPr>
              <a:t>Analyze the result</a:t>
            </a:r>
          </a:p>
        </p:txBody>
      </p:sp>
      <p:sp>
        <p:nvSpPr>
          <p:cNvPr id="9" name="直接连接符 5">
            <a:extLst>
              <a:ext uri="{FF2B5EF4-FFF2-40B4-BE49-F238E27FC236}">
                <a16:creationId xmlns:a16="http://schemas.microsoft.com/office/drawing/2014/main" id="{73D257B0-91E4-5F2C-06FD-2A11FD532C13}"/>
              </a:ext>
            </a:extLst>
          </p:cNvPr>
          <p:cNvSpPr>
            <a:spLocks noChangeShapeType="1"/>
          </p:cNvSpPr>
          <p:nvPr/>
        </p:nvSpPr>
        <p:spPr bwMode="auto">
          <a:xfrm>
            <a:off x="7020266" y="2624114"/>
            <a:ext cx="2525712" cy="1587"/>
          </a:xfrm>
          <a:prstGeom prst="line">
            <a:avLst/>
          </a:prstGeom>
          <a:noFill/>
          <a:ln w="6350">
            <a:solidFill>
              <a:schemeClr val="bg1"/>
            </a:solidFill>
            <a:miter lim="800000"/>
          </a:ln>
          <a:extLst>
            <a:ext uri="{909E8E84-426E-40DD-AFC4-6F175D3DCCD1}">
              <a14:hiddenFill xmlns:a14="http://schemas.microsoft.com/office/drawing/2010/main">
                <a:noFill/>
              </a14:hiddenFill>
            </a:ext>
          </a:extLst>
        </p:spPr>
        <p:txBody>
          <a:bodyPr/>
          <a:lstStyle/>
          <a:p>
            <a:endParaRPr lang="zh-CN" altLang="en-US" dirty="0">
              <a:latin typeface="Calibri" panose="020F0502020204030204" pitchFamily="34" charset="0"/>
              <a:ea typeface="SimSun-ExtB" panose="02010609060101010101" pitchFamily="49" charset="-122"/>
            </a:endParaRPr>
          </a:p>
        </p:txBody>
      </p:sp>
      <p:pic>
        <p:nvPicPr>
          <p:cNvPr id="11" name="图片 10">
            <a:extLst>
              <a:ext uri="{FF2B5EF4-FFF2-40B4-BE49-F238E27FC236}">
                <a16:creationId xmlns:a16="http://schemas.microsoft.com/office/drawing/2014/main" id="{BB69B07D-2A49-0C5F-23B9-7DFBEA8876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938" y="2666486"/>
            <a:ext cx="5736253" cy="3277860"/>
          </a:xfrm>
          <a:prstGeom prst="rect">
            <a:avLst/>
          </a:prstGeom>
        </p:spPr>
      </p:pic>
    </p:spTree>
    <p:extLst>
      <p:ext uri="{BB962C8B-B14F-4D97-AF65-F5344CB8AC3E}">
        <p14:creationId xmlns:p14="http://schemas.microsoft.com/office/powerpoint/2010/main" val="1054839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8" name="组合 3"/>
          <p:cNvGrpSpPr/>
          <p:nvPr/>
        </p:nvGrpSpPr>
        <p:grpSpPr bwMode="auto">
          <a:xfrm>
            <a:off x="4132263" y="822325"/>
            <a:ext cx="3927475" cy="3843338"/>
            <a:chOff x="0" y="0"/>
            <a:chExt cx="1390650" cy="1360488"/>
          </a:xfrm>
        </p:grpSpPr>
        <p:sp>
          <p:nvSpPr>
            <p:cNvPr id="19461" name="Oval 5"/>
            <p:cNvSpPr>
              <a:spLocks noChangeArrowheads="1"/>
            </p:cNvSpPr>
            <p:nvPr/>
          </p:nvSpPr>
          <p:spPr bwMode="auto">
            <a:xfrm>
              <a:off x="0" y="122237"/>
              <a:ext cx="120650" cy="120650"/>
            </a:xfrm>
            <a:prstGeom prst="ellipse">
              <a:avLst/>
            </a:prstGeom>
            <a:noFill/>
            <a:ln w="60325" cap="rnd">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zh-CN" dirty="0">
                <a:solidFill>
                  <a:srgbClr val="000000"/>
                </a:solidFill>
                <a:latin typeface="Calibri" panose="020F0502020204030204" pitchFamily="34" charset="0"/>
                <a:ea typeface="SimSun-ExtB" panose="02010609060101010101" pitchFamily="49" charset="-122"/>
                <a:sym typeface="宋体" panose="02010600030101010101" pitchFamily="2" charset="-122"/>
              </a:endParaRPr>
            </a:p>
          </p:txBody>
        </p:sp>
        <p:sp>
          <p:nvSpPr>
            <p:cNvPr id="19462" name="Freeform 6"/>
            <p:cNvSpPr>
              <a:spLocks noChangeArrowheads="1"/>
            </p:cNvSpPr>
            <p:nvPr/>
          </p:nvSpPr>
          <p:spPr bwMode="auto">
            <a:xfrm>
              <a:off x="944562" y="960437"/>
              <a:ext cx="136525" cy="136525"/>
            </a:xfrm>
            <a:custGeom>
              <a:avLst/>
              <a:gdLst>
                <a:gd name="T0" fmla="*/ 417076290 w 36"/>
                <a:gd name="T1" fmla="*/ 417076290 h 36"/>
                <a:gd name="T2" fmla="*/ 100675810 w 36"/>
                <a:gd name="T3" fmla="*/ 417076290 h 36"/>
                <a:gd name="T4" fmla="*/ 100675810 w 36"/>
                <a:gd name="T5" fmla="*/ 100675810 h 36"/>
                <a:gd name="T6" fmla="*/ 417076290 w 36"/>
                <a:gd name="T7" fmla="*/ 100675810 h 36"/>
                <a:gd name="T8" fmla="*/ 417076290 w 36"/>
                <a:gd name="T9" fmla="*/ 417076290 h 36"/>
                <a:gd name="T10" fmla="*/ 0 60000 65536"/>
                <a:gd name="T11" fmla="*/ 0 60000 65536"/>
                <a:gd name="T12" fmla="*/ 0 60000 65536"/>
                <a:gd name="T13" fmla="*/ 0 60000 65536"/>
                <a:gd name="T14" fmla="*/ 0 60000 65536"/>
                <a:gd name="T15" fmla="*/ 0 w 36"/>
                <a:gd name="T16" fmla="*/ 0 h 36"/>
                <a:gd name="T17" fmla="*/ 36 w 36"/>
                <a:gd name="T18" fmla="*/ 36 h 36"/>
              </a:gdLst>
              <a:ahLst/>
              <a:cxnLst>
                <a:cxn ang="T10">
                  <a:pos x="T0" y="T1"/>
                </a:cxn>
                <a:cxn ang="T11">
                  <a:pos x="T2" y="T3"/>
                </a:cxn>
                <a:cxn ang="T12">
                  <a:pos x="T4" y="T5"/>
                </a:cxn>
                <a:cxn ang="T13">
                  <a:pos x="T6" y="T7"/>
                </a:cxn>
                <a:cxn ang="T14">
                  <a:pos x="T8" y="T9"/>
                </a:cxn>
              </a:cxnLst>
              <a:rect l="T15" t="T16" r="T17" b="T18"/>
              <a:pathLst>
                <a:path w="36" h="36">
                  <a:moveTo>
                    <a:pt x="29" y="29"/>
                  </a:moveTo>
                  <a:cubicBezTo>
                    <a:pt x="23" y="36"/>
                    <a:pt x="13" y="36"/>
                    <a:pt x="7" y="29"/>
                  </a:cubicBezTo>
                  <a:cubicBezTo>
                    <a:pt x="0" y="23"/>
                    <a:pt x="0" y="13"/>
                    <a:pt x="7" y="7"/>
                  </a:cubicBezTo>
                  <a:cubicBezTo>
                    <a:pt x="13" y="0"/>
                    <a:pt x="23" y="0"/>
                    <a:pt x="29" y="7"/>
                  </a:cubicBezTo>
                  <a:cubicBezTo>
                    <a:pt x="36" y="13"/>
                    <a:pt x="36" y="23"/>
                    <a:pt x="29" y="29"/>
                  </a:cubicBezTo>
                  <a:close/>
                </a:path>
              </a:pathLst>
            </a:custGeom>
            <a:noFill/>
            <a:ln w="60325" cap="rnd" cmpd="sng">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dirty="0">
                <a:latin typeface="Calibri" panose="020F0502020204030204" pitchFamily="34" charset="0"/>
                <a:ea typeface="SimSun-ExtB" panose="02010609060101010101" pitchFamily="49" charset="-122"/>
              </a:endParaRPr>
            </a:p>
          </p:txBody>
        </p:sp>
        <p:sp>
          <p:nvSpPr>
            <p:cNvPr id="19463" name="Oval 7"/>
            <p:cNvSpPr>
              <a:spLocks noChangeArrowheads="1"/>
            </p:cNvSpPr>
            <p:nvPr/>
          </p:nvSpPr>
          <p:spPr bwMode="auto">
            <a:xfrm>
              <a:off x="347662" y="46037"/>
              <a:ext cx="30163" cy="30163"/>
            </a:xfrm>
            <a:prstGeom prst="ellipse">
              <a:avLst/>
            </a:prstGeom>
            <a:noFill/>
            <a:ln w="60325" cap="rnd">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zh-CN" dirty="0">
                <a:solidFill>
                  <a:srgbClr val="000000"/>
                </a:solidFill>
                <a:latin typeface="Calibri" panose="020F0502020204030204" pitchFamily="34" charset="0"/>
                <a:ea typeface="SimSun-ExtB" panose="02010609060101010101" pitchFamily="49" charset="-122"/>
                <a:sym typeface="宋体" panose="02010600030101010101" pitchFamily="2" charset="-122"/>
              </a:endParaRPr>
            </a:p>
          </p:txBody>
        </p:sp>
        <p:sp>
          <p:nvSpPr>
            <p:cNvPr id="19464" name="Oval 8"/>
            <p:cNvSpPr>
              <a:spLocks noChangeArrowheads="1"/>
            </p:cNvSpPr>
            <p:nvPr/>
          </p:nvSpPr>
          <p:spPr bwMode="auto">
            <a:xfrm>
              <a:off x="922337" y="15875"/>
              <a:ext cx="30163" cy="30163"/>
            </a:xfrm>
            <a:prstGeom prst="ellipse">
              <a:avLst/>
            </a:prstGeom>
            <a:noFill/>
            <a:ln w="60325" cap="rnd">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zh-CN" dirty="0">
                <a:solidFill>
                  <a:srgbClr val="000000"/>
                </a:solidFill>
                <a:latin typeface="Calibri" panose="020F0502020204030204" pitchFamily="34" charset="0"/>
                <a:ea typeface="SimSun-ExtB" panose="02010609060101010101" pitchFamily="49" charset="-122"/>
                <a:sym typeface="宋体" panose="02010600030101010101" pitchFamily="2" charset="-122"/>
              </a:endParaRPr>
            </a:p>
          </p:txBody>
        </p:sp>
        <p:sp>
          <p:nvSpPr>
            <p:cNvPr id="19465" name="Oval 9"/>
            <p:cNvSpPr>
              <a:spLocks noChangeArrowheads="1"/>
            </p:cNvSpPr>
            <p:nvPr/>
          </p:nvSpPr>
          <p:spPr bwMode="auto">
            <a:xfrm>
              <a:off x="76200" y="409575"/>
              <a:ext cx="30163" cy="30163"/>
            </a:xfrm>
            <a:prstGeom prst="ellipse">
              <a:avLst/>
            </a:prstGeom>
            <a:noFill/>
            <a:ln w="60325" cap="rnd">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zh-CN" dirty="0">
                <a:solidFill>
                  <a:srgbClr val="000000"/>
                </a:solidFill>
                <a:latin typeface="Calibri" panose="020F0502020204030204" pitchFamily="34" charset="0"/>
                <a:ea typeface="SimSun-ExtB" panose="02010609060101010101" pitchFamily="49" charset="-122"/>
                <a:sym typeface="宋体" panose="02010600030101010101" pitchFamily="2" charset="-122"/>
              </a:endParaRPr>
            </a:p>
          </p:txBody>
        </p:sp>
        <p:sp>
          <p:nvSpPr>
            <p:cNvPr id="19466" name="Oval 10"/>
            <p:cNvSpPr>
              <a:spLocks noChangeArrowheads="1"/>
            </p:cNvSpPr>
            <p:nvPr/>
          </p:nvSpPr>
          <p:spPr bwMode="auto">
            <a:xfrm>
              <a:off x="393700" y="1270000"/>
              <a:ext cx="30163" cy="30163"/>
            </a:xfrm>
            <a:prstGeom prst="ellipse">
              <a:avLst/>
            </a:prstGeom>
            <a:noFill/>
            <a:ln w="60325" cap="rnd">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zh-CN" dirty="0">
                <a:solidFill>
                  <a:srgbClr val="000000"/>
                </a:solidFill>
                <a:latin typeface="Calibri" panose="020F0502020204030204" pitchFamily="34" charset="0"/>
                <a:ea typeface="SimSun-ExtB" panose="02010609060101010101" pitchFamily="49" charset="-122"/>
                <a:sym typeface="宋体" panose="02010600030101010101" pitchFamily="2" charset="-122"/>
              </a:endParaRPr>
            </a:p>
          </p:txBody>
        </p:sp>
        <p:sp>
          <p:nvSpPr>
            <p:cNvPr id="19467" name="Oval 11"/>
            <p:cNvSpPr>
              <a:spLocks noChangeArrowheads="1"/>
            </p:cNvSpPr>
            <p:nvPr/>
          </p:nvSpPr>
          <p:spPr bwMode="auto">
            <a:xfrm>
              <a:off x="0" y="1058862"/>
              <a:ext cx="180975" cy="180975"/>
            </a:xfrm>
            <a:prstGeom prst="ellipse">
              <a:avLst/>
            </a:prstGeom>
            <a:noFill/>
            <a:ln w="60325" cap="rnd">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zh-CN" dirty="0">
                <a:solidFill>
                  <a:srgbClr val="000000"/>
                </a:solidFill>
                <a:latin typeface="Calibri" panose="020F0502020204030204" pitchFamily="34" charset="0"/>
                <a:ea typeface="SimSun-ExtB" panose="02010609060101010101" pitchFamily="49" charset="-122"/>
                <a:sym typeface="宋体" panose="02010600030101010101" pitchFamily="2" charset="-122"/>
              </a:endParaRPr>
            </a:p>
          </p:txBody>
        </p:sp>
        <p:sp>
          <p:nvSpPr>
            <p:cNvPr id="19468" name="Oval 12"/>
            <p:cNvSpPr>
              <a:spLocks noChangeArrowheads="1"/>
            </p:cNvSpPr>
            <p:nvPr/>
          </p:nvSpPr>
          <p:spPr bwMode="auto">
            <a:xfrm>
              <a:off x="1027112" y="0"/>
              <a:ext cx="242888" cy="242888"/>
            </a:xfrm>
            <a:prstGeom prst="ellipse">
              <a:avLst/>
            </a:prstGeom>
            <a:noFill/>
            <a:ln w="60325" cap="rnd">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zh-CN" dirty="0">
                <a:solidFill>
                  <a:srgbClr val="000000"/>
                </a:solidFill>
                <a:latin typeface="Calibri" panose="020F0502020204030204" pitchFamily="34" charset="0"/>
                <a:ea typeface="SimSun-ExtB" panose="02010609060101010101" pitchFamily="49" charset="-122"/>
                <a:sym typeface="宋体" panose="02010600030101010101" pitchFamily="2" charset="-122"/>
              </a:endParaRPr>
            </a:p>
          </p:txBody>
        </p:sp>
        <p:sp>
          <p:nvSpPr>
            <p:cNvPr id="19469" name="Freeform 13"/>
            <p:cNvSpPr>
              <a:spLocks noChangeArrowheads="1"/>
            </p:cNvSpPr>
            <p:nvPr/>
          </p:nvSpPr>
          <p:spPr bwMode="auto">
            <a:xfrm>
              <a:off x="695325" y="215900"/>
              <a:ext cx="695325" cy="1144588"/>
            </a:xfrm>
            <a:custGeom>
              <a:avLst/>
              <a:gdLst>
                <a:gd name="T0" fmla="*/ 1999255880 w 184"/>
                <a:gd name="T1" fmla="*/ 0 h 303"/>
                <a:gd name="T2" fmla="*/ 2147483647 w 184"/>
                <a:gd name="T3" fmla="*/ 1698088847 h 303"/>
                <a:gd name="T4" fmla="*/ 0 w 184"/>
                <a:gd name="T5" fmla="*/ 2147483647 h 303"/>
                <a:gd name="T6" fmla="*/ 0 60000 65536"/>
                <a:gd name="T7" fmla="*/ 0 60000 65536"/>
                <a:gd name="T8" fmla="*/ 0 60000 65536"/>
                <a:gd name="T9" fmla="*/ 0 w 184"/>
                <a:gd name="T10" fmla="*/ 0 h 303"/>
                <a:gd name="T11" fmla="*/ 184 w 184"/>
                <a:gd name="T12" fmla="*/ 303 h 303"/>
              </a:gdLst>
              <a:ahLst/>
              <a:cxnLst>
                <a:cxn ang="T6">
                  <a:pos x="T0" y="T1"/>
                </a:cxn>
                <a:cxn ang="T7">
                  <a:pos x="T2" y="T3"/>
                </a:cxn>
                <a:cxn ang="T8">
                  <a:pos x="T4" y="T5"/>
                </a:cxn>
              </a:cxnLst>
              <a:rect l="T9" t="T10" r="T11" b="T12"/>
              <a:pathLst>
                <a:path w="184" h="303">
                  <a:moveTo>
                    <a:pt x="140" y="0"/>
                  </a:moveTo>
                  <a:cubicBezTo>
                    <a:pt x="168" y="32"/>
                    <a:pt x="184" y="74"/>
                    <a:pt x="184" y="119"/>
                  </a:cubicBezTo>
                  <a:cubicBezTo>
                    <a:pt x="184" y="221"/>
                    <a:pt x="102" y="303"/>
                    <a:pt x="0" y="303"/>
                  </a:cubicBezTo>
                </a:path>
              </a:pathLst>
            </a:custGeom>
            <a:noFill/>
            <a:ln w="60325" cap="rnd" cmpd="sng">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dirty="0">
                <a:latin typeface="Calibri" panose="020F0502020204030204" pitchFamily="34" charset="0"/>
                <a:ea typeface="SimSun-ExtB" panose="02010609060101010101" pitchFamily="49" charset="-122"/>
              </a:endParaRPr>
            </a:p>
          </p:txBody>
        </p:sp>
        <p:sp>
          <p:nvSpPr>
            <p:cNvPr id="19470" name="Freeform 14"/>
            <p:cNvSpPr>
              <a:spLocks noChangeArrowheads="1"/>
            </p:cNvSpPr>
            <p:nvPr/>
          </p:nvSpPr>
          <p:spPr bwMode="auto">
            <a:xfrm>
              <a:off x="333375" y="665162"/>
              <a:ext cx="3175" cy="49213"/>
            </a:xfrm>
            <a:custGeom>
              <a:avLst/>
              <a:gdLst>
                <a:gd name="T0" fmla="*/ 10080625 w 1"/>
                <a:gd name="T1" fmla="*/ 186301490 h 13"/>
                <a:gd name="T2" fmla="*/ 0 w 1"/>
                <a:gd name="T3" fmla="*/ 0 h 13"/>
                <a:gd name="T4" fmla="*/ 0 60000 65536"/>
                <a:gd name="T5" fmla="*/ 0 60000 65536"/>
                <a:gd name="T6" fmla="*/ 0 w 1"/>
                <a:gd name="T7" fmla="*/ 0 h 13"/>
                <a:gd name="T8" fmla="*/ 1 w 1"/>
                <a:gd name="T9" fmla="*/ 13 h 13"/>
              </a:gdLst>
              <a:ahLst/>
              <a:cxnLst>
                <a:cxn ang="T4">
                  <a:pos x="T0" y="T1"/>
                </a:cxn>
                <a:cxn ang="T5">
                  <a:pos x="T2" y="T3"/>
                </a:cxn>
              </a:cxnLst>
              <a:rect l="T6" t="T7" r="T8" b="T9"/>
              <a:pathLst>
                <a:path w="1" h="13">
                  <a:moveTo>
                    <a:pt x="1" y="13"/>
                  </a:moveTo>
                  <a:cubicBezTo>
                    <a:pt x="0" y="9"/>
                    <a:pt x="0" y="4"/>
                    <a:pt x="0" y="0"/>
                  </a:cubicBezTo>
                </a:path>
              </a:pathLst>
            </a:custGeom>
            <a:noFill/>
            <a:ln w="60325" cap="rnd" cmpd="sng">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dirty="0">
                <a:latin typeface="Calibri" panose="020F0502020204030204" pitchFamily="34" charset="0"/>
                <a:ea typeface="SimSun-ExtB" panose="02010609060101010101" pitchFamily="49" charset="-122"/>
              </a:endParaRPr>
            </a:p>
          </p:txBody>
        </p:sp>
        <p:sp>
          <p:nvSpPr>
            <p:cNvPr id="19471" name="Freeform 15"/>
            <p:cNvSpPr>
              <a:spLocks noChangeArrowheads="1"/>
            </p:cNvSpPr>
            <p:nvPr/>
          </p:nvSpPr>
          <p:spPr bwMode="auto">
            <a:xfrm>
              <a:off x="358775" y="322262"/>
              <a:ext cx="219075" cy="207963"/>
            </a:xfrm>
            <a:custGeom>
              <a:avLst/>
              <a:gdLst>
                <a:gd name="T0" fmla="*/ 0 w 58"/>
                <a:gd name="T1" fmla="*/ 786338352 h 55"/>
                <a:gd name="T2" fmla="*/ 827480269 w 58"/>
                <a:gd name="T3" fmla="*/ 0 h 55"/>
                <a:gd name="T4" fmla="*/ 0 60000 65536"/>
                <a:gd name="T5" fmla="*/ 0 60000 65536"/>
                <a:gd name="T6" fmla="*/ 0 w 58"/>
                <a:gd name="T7" fmla="*/ 0 h 55"/>
                <a:gd name="T8" fmla="*/ 58 w 58"/>
                <a:gd name="T9" fmla="*/ 55 h 55"/>
              </a:gdLst>
              <a:ahLst/>
              <a:cxnLst>
                <a:cxn ang="T4">
                  <a:pos x="T0" y="T1"/>
                </a:cxn>
                <a:cxn ang="T5">
                  <a:pos x="T2" y="T3"/>
                </a:cxn>
              </a:cxnLst>
              <a:rect l="T6" t="T7" r="T8" b="T9"/>
              <a:pathLst>
                <a:path w="58" h="55">
                  <a:moveTo>
                    <a:pt x="0" y="55"/>
                  </a:moveTo>
                  <a:cubicBezTo>
                    <a:pt x="10" y="29"/>
                    <a:pt x="31" y="9"/>
                    <a:pt x="58" y="0"/>
                  </a:cubicBezTo>
                </a:path>
              </a:pathLst>
            </a:custGeom>
            <a:noFill/>
            <a:ln w="60325" cap="rnd" cmpd="sng">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dirty="0">
                <a:latin typeface="Calibri" panose="020F0502020204030204" pitchFamily="34" charset="0"/>
                <a:ea typeface="SimSun-ExtB" panose="02010609060101010101" pitchFamily="49" charset="-122"/>
              </a:endParaRPr>
            </a:p>
          </p:txBody>
        </p:sp>
        <p:sp>
          <p:nvSpPr>
            <p:cNvPr id="19472" name="Freeform 16"/>
            <p:cNvSpPr>
              <a:spLocks noChangeArrowheads="1"/>
            </p:cNvSpPr>
            <p:nvPr/>
          </p:nvSpPr>
          <p:spPr bwMode="auto">
            <a:xfrm>
              <a:off x="211137" y="182562"/>
              <a:ext cx="968375" cy="966788"/>
            </a:xfrm>
            <a:custGeom>
              <a:avLst/>
              <a:gdLst>
                <a:gd name="T0" fmla="*/ 2147483647 w 256"/>
                <a:gd name="T1" fmla="*/ 2147483647 h 256"/>
                <a:gd name="T2" fmla="*/ 1831545135 w 256"/>
                <a:gd name="T3" fmla="*/ 2147483647 h 256"/>
                <a:gd name="T4" fmla="*/ 0 w 256"/>
                <a:gd name="T5" fmla="*/ 1825544994 h 256"/>
                <a:gd name="T6" fmla="*/ 1831545135 w 256"/>
                <a:gd name="T7" fmla="*/ 0 h 256"/>
                <a:gd name="T8" fmla="*/ 2147483647 w 256"/>
                <a:gd name="T9" fmla="*/ 1825544994 h 256"/>
                <a:gd name="T10" fmla="*/ 2147483647 w 256"/>
                <a:gd name="T11" fmla="*/ 2147483647 h 256"/>
                <a:gd name="T12" fmla="*/ 0 60000 65536"/>
                <a:gd name="T13" fmla="*/ 0 60000 65536"/>
                <a:gd name="T14" fmla="*/ 0 60000 65536"/>
                <a:gd name="T15" fmla="*/ 0 60000 65536"/>
                <a:gd name="T16" fmla="*/ 0 60000 65536"/>
                <a:gd name="T17" fmla="*/ 0 60000 65536"/>
                <a:gd name="T18" fmla="*/ 0 w 256"/>
                <a:gd name="T19" fmla="*/ 0 h 256"/>
                <a:gd name="T20" fmla="*/ 256 w 256"/>
                <a:gd name="T21" fmla="*/ 256 h 256"/>
              </a:gdLst>
              <a:ahLst/>
              <a:cxnLst>
                <a:cxn ang="T12">
                  <a:pos x="T0" y="T1"/>
                </a:cxn>
                <a:cxn ang="T13">
                  <a:pos x="T2" y="T3"/>
                </a:cxn>
                <a:cxn ang="T14">
                  <a:pos x="T4" y="T5"/>
                </a:cxn>
                <a:cxn ang="T15">
                  <a:pos x="T6" y="T7"/>
                </a:cxn>
                <a:cxn ang="T16">
                  <a:pos x="T8" y="T9"/>
                </a:cxn>
                <a:cxn ang="T17">
                  <a:pos x="T10" y="T11"/>
                </a:cxn>
              </a:cxnLst>
              <a:rect l="T18" t="T19" r="T20" b="T21"/>
              <a:pathLst>
                <a:path w="256" h="256">
                  <a:moveTo>
                    <a:pt x="200" y="234"/>
                  </a:moveTo>
                  <a:cubicBezTo>
                    <a:pt x="179" y="248"/>
                    <a:pt x="155" y="256"/>
                    <a:pt x="128" y="256"/>
                  </a:cubicBezTo>
                  <a:cubicBezTo>
                    <a:pt x="57" y="256"/>
                    <a:pt x="0" y="199"/>
                    <a:pt x="0" y="128"/>
                  </a:cubicBezTo>
                  <a:cubicBezTo>
                    <a:pt x="0" y="57"/>
                    <a:pt x="57" y="0"/>
                    <a:pt x="128" y="0"/>
                  </a:cubicBezTo>
                  <a:cubicBezTo>
                    <a:pt x="199" y="0"/>
                    <a:pt x="256" y="57"/>
                    <a:pt x="256" y="128"/>
                  </a:cubicBezTo>
                  <a:cubicBezTo>
                    <a:pt x="256" y="161"/>
                    <a:pt x="244" y="190"/>
                    <a:pt x="224" y="213"/>
                  </a:cubicBezTo>
                </a:path>
              </a:pathLst>
            </a:custGeom>
            <a:noFill/>
            <a:ln w="60325" cap="rnd" cmpd="sng">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dirty="0">
                <a:latin typeface="Calibri" panose="020F0502020204030204" pitchFamily="34" charset="0"/>
                <a:ea typeface="SimSun-ExtB" panose="02010609060101010101" pitchFamily="49" charset="-122"/>
              </a:endParaRPr>
            </a:p>
          </p:txBody>
        </p:sp>
      </p:grpSp>
      <p:sp>
        <p:nvSpPr>
          <p:cNvPr id="19459" name="文本框 17"/>
          <p:cNvSpPr>
            <a:spLocks noChangeArrowheads="1"/>
          </p:cNvSpPr>
          <p:nvPr/>
        </p:nvSpPr>
        <p:spPr bwMode="auto">
          <a:xfrm>
            <a:off x="5450762" y="1377950"/>
            <a:ext cx="1263487" cy="2646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6600" b="1" dirty="0">
                <a:solidFill>
                  <a:schemeClr val="bg1"/>
                </a:solidFill>
                <a:latin typeface="Calibri" panose="020F0502020204030204" pitchFamily="34" charset="0"/>
                <a:ea typeface="Malgun Gothic Semilight" panose="020B0502040204020203" pitchFamily="34" charset="-122"/>
                <a:sym typeface="微软雅黑" panose="020B0503020204020204" pitchFamily="34" charset="-122"/>
              </a:rPr>
              <a:t>4</a:t>
            </a:r>
            <a:endParaRPr lang="zh-CN" altLang="en-US" sz="16600" b="1" dirty="0">
              <a:solidFill>
                <a:schemeClr val="bg1"/>
              </a:solidFill>
              <a:latin typeface="Calibri" panose="020F0502020204030204" pitchFamily="34" charset="0"/>
              <a:ea typeface="Malgun Gothic Semilight" panose="020B0502040204020203" pitchFamily="34" charset="-122"/>
              <a:sym typeface="微软雅黑" panose="020B0503020204020204" pitchFamily="34" charset="-122"/>
            </a:endParaRPr>
          </a:p>
        </p:txBody>
      </p:sp>
      <p:sp>
        <p:nvSpPr>
          <p:cNvPr id="19460" name="矩形 1"/>
          <p:cNvSpPr>
            <a:spLocks noChangeArrowheads="1"/>
          </p:cNvSpPr>
          <p:nvPr/>
        </p:nvSpPr>
        <p:spPr bwMode="auto">
          <a:xfrm>
            <a:off x="4643373" y="4889959"/>
            <a:ext cx="353013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ts val="1000"/>
              </a:spcBef>
            </a:pPr>
            <a:r>
              <a:rPr lang="en-US" altLang="zh-CN" sz="6000" b="1" dirty="0">
                <a:solidFill>
                  <a:srgbClr val="FFFFFF"/>
                </a:solidFill>
                <a:latin typeface="Calibri" panose="020F0502020204030204" pitchFamily="34" charset="0"/>
                <a:ea typeface="Malgun Gothic Semilight" panose="020B0502040204020203" pitchFamily="34" charset="-122"/>
                <a:sym typeface="微软雅黑" panose="020B0503020204020204" pitchFamily="34" charset="-122"/>
              </a:rPr>
              <a:t>Discussion</a:t>
            </a:r>
            <a:endParaRPr lang="zh-CN" altLang="en-US" sz="6000" dirty="0">
              <a:latin typeface="Calibri" panose="020F0502020204030204" pitchFamily="34" charset="0"/>
              <a:ea typeface="SimSun-ExtB" panose="02010609060101010101" pitchFamily="49"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5" name="矩形 117"/>
          <p:cNvSpPr>
            <a:spLocks noChangeArrowheads="1"/>
          </p:cNvSpPr>
          <p:nvPr/>
        </p:nvSpPr>
        <p:spPr bwMode="auto">
          <a:xfrm>
            <a:off x="1685024" y="1146175"/>
            <a:ext cx="21170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ts val="1000"/>
              </a:spcBef>
            </a:pPr>
            <a:r>
              <a:rPr lang="en-US" altLang="zh-CN" sz="2400" b="1" dirty="0">
                <a:solidFill>
                  <a:schemeClr val="bg1"/>
                </a:solidFill>
                <a:latin typeface="Calibri" panose="020F0502020204030204" pitchFamily="34" charset="0"/>
                <a:ea typeface="Malgun Gothic Semilight" panose="020B0502040204020203" pitchFamily="34" charset="-122"/>
                <a:sym typeface="微软雅黑" panose="020B0503020204020204" pitchFamily="34" charset="-122"/>
              </a:rPr>
              <a:t> Improvements</a:t>
            </a:r>
            <a:endParaRPr lang="zh-CN" altLang="en-US" dirty="0">
              <a:latin typeface="Calibri" panose="020F0502020204030204" pitchFamily="34" charset="0"/>
              <a:ea typeface="SimSun-ExtB" panose="02010609060101010101" pitchFamily="49" charset="-122"/>
            </a:endParaRPr>
          </a:p>
        </p:txBody>
      </p:sp>
      <p:sp>
        <p:nvSpPr>
          <p:cNvPr id="21517" name="直接连接符 31"/>
          <p:cNvSpPr>
            <a:spLocks noChangeShapeType="1"/>
          </p:cNvSpPr>
          <p:nvPr/>
        </p:nvSpPr>
        <p:spPr bwMode="auto">
          <a:xfrm>
            <a:off x="1858509" y="1665460"/>
            <a:ext cx="1851025" cy="0"/>
          </a:xfrm>
          <a:prstGeom prst="line">
            <a:avLst/>
          </a:prstGeom>
          <a:noFill/>
          <a:ln w="6350">
            <a:solidFill>
              <a:schemeClr val="bg1"/>
            </a:solidFill>
            <a:miter lim="800000"/>
          </a:ln>
          <a:extLst>
            <a:ext uri="{909E8E84-426E-40DD-AFC4-6F175D3DCCD1}">
              <a14:hiddenFill xmlns:a14="http://schemas.microsoft.com/office/drawing/2010/main">
                <a:noFill/>
              </a14:hiddenFill>
            </a:ext>
          </a:extLst>
        </p:spPr>
        <p:txBody>
          <a:bodyPr/>
          <a:lstStyle/>
          <a:p>
            <a:endParaRPr lang="zh-CN" altLang="en-US" dirty="0">
              <a:latin typeface="Calibri" panose="020F0502020204030204" pitchFamily="34" charset="0"/>
              <a:ea typeface="SimSun-ExtB" panose="02010609060101010101" pitchFamily="49" charset="-122"/>
            </a:endParaRPr>
          </a:p>
        </p:txBody>
      </p:sp>
      <p:sp>
        <p:nvSpPr>
          <p:cNvPr id="21518" name="矩形 1"/>
          <p:cNvSpPr>
            <a:spLocks noChangeArrowheads="1"/>
          </p:cNvSpPr>
          <p:nvPr/>
        </p:nvSpPr>
        <p:spPr bwMode="auto">
          <a:xfrm>
            <a:off x="1233488" y="352425"/>
            <a:ext cx="17427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ts val="1000"/>
              </a:spcBef>
            </a:pPr>
            <a:r>
              <a:rPr lang="en-US" altLang="zh-CN" sz="2800" b="1" dirty="0">
                <a:solidFill>
                  <a:srgbClr val="FFFFFF"/>
                </a:solidFill>
                <a:latin typeface="Calibri" panose="020F0502020204030204" pitchFamily="34" charset="0"/>
                <a:ea typeface="Malgun Gothic Semilight" panose="020B0502040204020203" pitchFamily="34" charset="-122"/>
                <a:sym typeface="微软雅黑" panose="020B0503020204020204" pitchFamily="34" charset="-122"/>
              </a:rPr>
              <a:t>Discussion</a:t>
            </a:r>
            <a:endParaRPr lang="zh-CN" altLang="en-US" sz="2800" dirty="0">
              <a:latin typeface="Calibri" panose="020F0502020204030204" pitchFamily="34" charset="0"/>
              <a:ea typeface="SimSun-ExtB" panose="02010609060101010101" pitchFamily="49" charset="-122"/>
            </a:endParaRPr>
          </a:p>
        </p:txBody>
      </p:sp>
      <p:grpSp>
        <p:nvGrpSpPr>
          <p:cNvPr id="21519" name="组合 40"/>
          <p:cNvGrpSpPr/>
          <p:nvPr/>
        </p:nvGrpSpPr>
        <p:grpSpPr bwMode="auto">
          <a:xfrm>
            <a:off x="98425" y="93663"/>
            <a:ext cx="922338" cy="1065212"/>
            <a:chOff x="0" y="0"/>
            <a:chExt cx="1179513" cy="1360488"/>
          </a:xfrm>
        </p:grpSpPr>
        <p:sp>
          <p:nvSpPr>
            <p:cNvPr id="21520" name="文本框 41"/>
            <p:cNvSpPr>
              <a:spLocks noChangeArrowheads="1"/>
            </p:cNvSpPr>
            <p:nvPr/>
          </p:nvSpPr>
          <p:spPr bwMode="auto">
            <a:xfrm>
              <a:off x="189817" y="241188"/>
              <a:ext cx="535451" cy="825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600" b="1" dirty="0">
                  <a:solidFill>
                    <a:schemeClr val="bg1"/>
                  </a:solidFill>
                  <a:latin typeface="Calibri" panose="020F0502020204030204" pitchFamily="34" charset="0"/>
                  <a:ea typeface="Malgun Gothic Semilight" panose="020B0502040204020203" pitchFamily="34" charset="-122"/>
                  <a:sym typeface="微软雅黑" panose="020B0503020204020204" pitchFamily="34" charset="-122"/>
                </a:rPr>
                <a:t>4</a:t>
              </a:r>
              <a:endParaRPr lang="zh-CN" altLang="en-US" sz="3600" b="1" dirty="0">
                <a:solidFill>
                  <a:schemeClr val="bg1"/>
                </a:solidFill>
                <a:latin typeface="Calibri" panose="020F0502020204030204" pitchFamily="34" charset="0"/>
                <a:ea typeface="Malgun Gothic Semilight" panose="020B0502040204020203" pitchFamily="34" charset="-122"/>
                <a:sym typeface="微软雅黑" panose="020B0503020204020204" pitchFamily="34" charset="-122"/>
              </a:endParaRPr>
            </a:p>
          </p:txBody>
        </p:sp>
        <p:sp>
          <p:nvSpPr>
            <p:cNvPr id="21521" name="Freeform 6"/>
            <p:cNvSpPr>
              <a:spLocks noChangeArrowheads="1"/>
            </p:cNvSpPr>
            <p:nvPr/>
          </p:nvSpPr>
          <p:spPr bwMode="auto">
            <a:xfrm>
              <a:off x="733425" y="960437"/>
              <a:ext cx="136525" cy="136525"/>
            </a:xfrm>
            <a:custGeom>
              <a:avLst/>
              <a:gdLst>
                <a:gd name="T0" fmla="*/ 417076290 w 36"/>
                <a:gd name="T1" fmla="*/ 417076290 h 36"/>
                <a:gd name="T2" fmla="*/ 100675810 w 36"/>
                <a:gd name="T3" fmla="*/ 417076290 h 36"/>
                <a:gd name="T4" fmla="*/ 100675810 w 36"/>
                <a:gd name="T5" fmla="*/ 100675810 h 36"/>
                <a:gd name="T6" fmla="*/ 417076290 w 36"/>
                <a:gd name="T7" fmla="*/ 100675810 h 36"/>
                <a:gd name="T8" fmla="*/ 417076290 w 36"/>
                <a:gd name="T9" fmla="*/ 417076290 h 36"/>
                <a:gd name="T10" fmla="*/ 0 60000 65536"/>
                <a:gd name="T11" fmla="*/ 0 60000 65536"/>
                <a:gd name="T12" fmla="*/ 0 60000 65536"/>
                <a:gd name="T13" fmla="*/ 0 60000 65536"/>
                <a:gd name="T14" fmla="*/ 0 60000 65536"/>
                <a:gd name="T15" fmla="*/ 0 w 36"/>
                <a:gd name="T16" fmla="*/ 0 h 36"/>
                <a:gd name="T17" fmla="*/ 36 w 36"/>
                <a:gd name="T18" fmla="*/ 36 h 36"/>
              </a:gdLst>
              <a:ahLst/>
              <a:cxnLst>
                <a:cxn ang="T10">
                  <a:pos x="T0" y="T1"/>
                </a:cxn>
                <a:cxn ang="T11">
                  <a:pos x="T2" y="T3"/>
                </a:cxn>
                <a:cxn ang="T12">
                  <a:pos x="T4" y="T5"/>
                </a:cxn>
                <a:cxn ang="T13">
                  <a:pos x="T6" y="T7"/>
                </a:cxn>
                <a:cxn ang="T14">
                  <a:pos x="T8" y="T9"/>
                </a:cxn>
              </a:cxnLst>
              <a:rect l="T15" t="T16" r="T17" b="T18"/>
              <a:pathLst>
                <a:path w="36" h="36">
                  <a:moveTo>
                    <a:pt x="29" y="29"/>
                  </a:moveTo>
                  <a:cubicBezTo>
                    <a:pt x="23" y="36"/>
                    <a:pt x="13" y="36"/>
                    <a:pt x="7" y="29"/>
                  </a:cubicBezTo>
                  <a:cubicBezTo>
                    <a:pt x="0" y="23"/>
                    <a:pt x="0" y="13"/>
                    <a:pt x="7" y="7"/>
                  </a:cubicBezTo>
                  <a:cubicBezTo>
                    <a:pt x="13" y="0"/>
                    <a:pt x="23" y="0"/>
                    <a:pt x="29" y="7"/>
                  </a:cubicBezTo>
                  <a:cubicBezTo>
                    <a:pt x="36" y="13"/>
                    <a:pt x="36" y="23"/>
                    <a:pt x="29" y="29"/>
                  </a:cubicBezTo>
                  <a:close/>
                </a:path>
              </a:pathLst>
            </a:custGeom>
            <a:noFill/>
            <a:ln w="38100" cap="rnd" cmpd="sng">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dirty="0">
                <a:latin typeface="Calibri" panose="020F0502020204030204" pitchFamily="34" charset="0"/>
                <a:ea typeface="SimSun-ExtB" panose="02010609060101010101" pitchFamily="49" charset="-122"/>
              </a:endParaRPr>
            </a:p>
          </p:txBody>
        </p:sp>
        <p:sp>
          <p:nvSpPr>
            <p:cNvPr id="21522" name="Oval 8"/>
            <p:cNvSpPr>
              <a:spLocks noChangeArrowheads="1"/>
            </p:cNvSpPr>
            <p:nvPr/>
          </p:nvSpPr>
          <p:spPr bwMode="auto">
            <a:xfrm>
              <a:off x="711200" y="15875"/>
              <a:ext cx="30163" cy="30163"/>
            </a:xfrm>
            <a:prstGeom prst="ellipse">
              <a:avLst/>
            </a:prstGeom>
            <a:noFill/>
            <a:ln w="38100" cap="rnd">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zh-CN" dirty="0">
                <a:solidFill>
                  <a:srgbClr val="000000"/>
                </a:solidFill>
                <a:latin typeface="Calibri" panose="020F0502020204030204" pitchFamily="34" charset="0"/>
                <a:ea typeface="SimSun-ExtB" panose="02010609060101010101" pitchFamily="49" charset="-122"/>
                <a:sym typeface="宋体" panose="02010600030101010101" pitchFamily="2" charset="-122"/>
              </a:endParaRPr>
            </a:p>
          </p:txBody>
        </p:sp>
        <p:sp>
          <p:nvSpPr>
            <p:cNvPr id="21523" name="Oval 12"/>
            <p:cNvSpPr>
              <a:spLocks noChangeArrowheads="1"/>
            </p:cNvSpPr>
            <p:nvPr/>
          </p:nvSpPr>
          <p:spPr bwMode="auto">
            <a:xfrm>
              <a:off x="815975" y="0"/>
              <a:ext cx="242888" cy="242888"/>
            </a:xfrm>
            <a:prstGeom prst="ellipse">
              <a:avLst/>
            </a:prstGeom>
            <a:noFill/>
            <a:ln w="38100" cap="rnd">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zh-CN" dirty="0">
                <a:solidFill>
                  <a:srgbClr val="000000"/>
                </a:solidFill>
                <a:latin typeface="Calibri" panose="020F0502020204030204" pitchFamily="34" charset="0"/>
                <a:ea typeface="SimSun-ExtB" panose="02010609060101010101" pitchFamily="49" charset="-122"/>
                <a:sym typeface="宋体" panose="02010600030101010101" pitchFamily="2" charset="-122"/>
              </a:endParaRPr>
            </a:p>
          </p:txBody>
        </p:sp>
        <p:sp>
          <p:nvSpPr>
            <p:cNvPr id="21524" name="Freeform 13"/>
            <p:cNvSpPr>
              <a:spLocks noChangeArrowheads="1"/>
            </p:cNvSpPr>
            <p:nvPr/>
          </p:nvSpPr>
          <p:spPr bwMode="auto">
            <a:xfrm>
              <a:off x="484188" y="215900"/>
              <a:ext cx="695325" cy="1144588"/>
            </a:xfrm>
            <a:custGeom>
              <a:avLst/>
              <a:gdLst>
                <a:gd name="T0" fmla="*/ 1999255880 w 184"/>
                <a:gd name="T1" fmla="*/ 0 h 303"/>
                <a:gd name="T2" fmla="*/ 2147483647 w 184"/>
                <a:gd name="T3" fmla="*/ 1698088847 h 303"/>
                <a:gd name="T4" fmla="*/ 0 w 184"/>
                <a:gd name="T5" fmla="*/ 2147483647 h 303"/>
                <a:gd name="T6" fmla="*/ 0 60000 65536"/>
                <a:gd name="T7" fmla="*/ 0 60000 65536"/>
                <a:gd name="T8" fmla="*/ 0 60000 65536"/>
                <a:gd name="T9" fmla="*/ 0 w 184"/>
                <a:gd name="T10" fmla="*/ 0 h 303"/>
                <a:gd name="T11" fmla="*/ 184 w 184"/>
                <a:gd name="T12" fmla="*/ 303 h 303"/>
              </a:gdLst>
              <a:ahLst/>
              <a:cxnLst>
                <a:cxn ang="T6">
                  <a:pos x="T0" y="T1"/>
                </a:cxn>
                <a:cxn ang="T7">
                  <a:pos x="T2" y="T3"/>
                </a:cxn>
                <a:cxn ang="T8">
                  <a:pos x="T4" y="T5"/>
                </a:cxn>
              </a:cxnLst>
              <a:rect l="T9" t="T10" r="T11" b="T12"/>
              <a:pathLst>
                <a:path w="184" h="303">
                  <a:moveTo>
                    <a:pt x="140" y="0"/>
                  </a:moveTo>
                  <a:cubicBezTo>
                    <a:pt x="168" y="32"/>
                    <a:pt x="184" y="74"/>
                    <a:pt x="184" y="119"/>
                  </a:cubicBezTo>
                  <a:cubicBezTo>
                    <a:pt x="184" y="221"/>
                    <a:pt x="102" y="303"/>
                    <a:pt x="0" y="303"/>
                  </a:cubicBezTo>
                </a:path>
              </a:pathLst>
            </a:custGeom>
            <a:noFill/>
            <a:ln w="38100" cap="rnd" cmpd="sng">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dirty="0">
                <a:latin typeface="Calibri" panose="020F0502020204030204" pitchFamily="34" charset="0"/>
                <a:ea typeface="SimSun-ExtB" panose="02010609060101010101" pitchFamily="49" charset="-122"/>
              </a:endParaRPr>
            </a:p>
          </p:txBody>
        </p:sp>
        <p:sp>
          <p:nvSpPr>
            <p:cNvPr id="21525" name="Freeform 16"/>
            <p:cNvSpPr>
              <a:spLocks noChangeArrowheads="1"/>
            </p:cNvSpPr>
            <p:nvPr/>
          </p:nvSpPr>
          <p:spPr bwMode="auto">
            <a:xfrm>
              <a:off x="0" y="182562"/>
              <a:ext cx="968375" cy="966788"/>
            </a:xfrm>
            <a:custGeom>
              <a:avLst/>
              <a:gdLst>
                <a:gd name="T0" fmla="*/ 2147483647 w 256"/>
                <a:gd name="T1" fmla="*/ 2147483647 h 256"/>
                <a:gd name="T2" fmla="*/ 1831545135 w 256"/>
                <a:gd name="T3" fmla="*/ 2147483647 h 256"/>
                <a:gd name="T4" fmla="*/ 0 w 256"/>
                <a:gd name="T5" fmla="*/ 1825544994 h 256"/>
                <a:gd name="T6" fmla="*/ 1831545135 w 256"/>
                <a:gd name="T7" fmla="*/ 0 h 256"/>
                <a:gd name="T8" fmla="*/ 2147483647 w 256"/>
                <a:gd name="T9" fmla="*/ 1825544994 h 256"/>
                <a:gd name="T10" fmla="*/ 2147483647 w 256"/>
                <a:gd name="T11" fmla="*/ 2147483647 h 256"/>
                <a:gd name="T12" fmla="*/ 0 60000 65536"/>
                <a:gd name="T13" fmla="*/ 0 60000 65536"/>
                <a:gd name="T14" fmla="*/ 0 60000 65536"/>
                <a:gd name="T15" fmla="*/ 0 60000 65536"/>
                <a:gd name="T16" fmla="*/ 0 60000 65536"/>
                <a:gd name="T17" fmla="*/ 0 60000 65536"/>
                <a:gd name="T18" fmla="*/ 0 w 256"/>
                <a:gd name="T19" fmla="*/ 0 h 256"/>
                <a:gd name="T20" fmla="*/ 256 w 256"/>
                <a:gd name="T21" fmla="*/ 256 h 256"/>
              </a:gdLst>
              <a:ahLst/>
              <a:cxnLst>
                <a:cxn ang="T12">
                  <a:pos x="T0" y="T1"/>
                </a:cxn>
                <a:cxn ang="T13">
                  <a:pos x="T2" y="T3"/>
                </a:cxn>
                <a:cxn ang="T14">
                  <a:pos x="T4" y="T5"/>
                </a:cxn>
                <a:cxn ang="T15">
                  <a:pos x="T6" y="T7"/>
                </a:cxn>
                <a:cxn ang="T16">
                  <a:pos x="T8" y="T9"/>
                </a:cxn>
                <a:cxn ang="T17">
                  <a:pos x="T10" y="T11"/>
                </a:cxn>
              </a:cxnLst>
              <a:rect l="T18" t="T19" r="T20" b="T21"/>
              <a:pathLst>
                <a:path w="256" h="256">
                  <a:moveTo>
                    <a:pt x="200" y="234"/>
                  </a:moveTo>
                  <a:cubicBezTo>
                    <a:pt x="179" y="248"/>
                    <a:pt x="155" y="256"/>
                    <a:pt x="128" y="256"/>
                  </a:cubicBezTo>
                  <a:cubicBezTo>
                    <a:pt x="57" y="256"/>
                    <a:pt x="0" y="199"/>
                    <a:pt x="0" y="128"/>
                  </a:cubicBezTo>
                  <a:cubicBezTo>
                    <a:pt x="0" y="57"/>
                    <a:pt x="57" y="0"/>
                    <a:pt x="128" y="0"/>
                  </a:cubicBezTo>
                  <a:cubicBezTo>
                    <a:pt x="199" y="0"/>
                    <a:pt x="256" y="57"/>
                    <a:pt x="256" y="128"/>
                  </a:cubicBezTo>
                  <a:cubicBezTo>
                    <a:pt x="256" y="161"/>
                    <a:pt x="244" y="190"/>
                    <a:pt x="224" y="213"/>
                  </a:cubicBezTo>
                </a:path>
              </a:pathLst>
            </a:custGeom>
            <a:noFill/>
            <a:ln w="38100" cap="rnd" cmpd="sng">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dirty="0">
                <a:latin typeface="Calibri" panose="020F0502020204030204" pitchFamily="34" charset="0"/>
                <a:ea typeface="SimSun-ExtB" panose="02010609060101010101" pitchFamily="49" charset="-122"/>
              </a:endParaRPr>
            </a:p>
          </p:txBody>
        </p:sp>
      </p:grpSp>
      <p:sp>
        <p:nvSpPr>
          <p:cNvPr id="2" name="MH_Text_1">
            <a:extLst>
              <a:ext uri="{FF2B5EF4-FFF2-40B4-BE49-F238E27FC236}">
                <a16:creationId xmlns:a16="http://schemas.microsoft.com/office/drawing/2014/main" id="{182EE761-5B15-8841-69AB-FBC014CF0C3C}"/>
              </a:ext>
            </a:extLst>
          </p:cNvPr>
          <p:cNvSpPr>
            <a:spLocks noChangeArrowheads="1"/>
          </p:cNvSpPr>
          <p:nvPr/>
        </p:nvSpPr>
        <p:spPr bwMode="auto">
          <a:xfrm>
            <a:off x="2656795" y="2076800"/>
            <a:ext cx="6242730" cy="925507"/>
          </a:xfrm>
          <a:custGeom>
            <a:avLst/>
            <a:gdLst>
              <a:gd name="T0" fmla="*/ 1 w 2114551"/>
              <a:gd name="T1" fmla="*/ 0 h 1000123"/>
              <a:gd name="T2" fmla="*/ 4531881 w 2114551"/>
              <a:gd name="T3" fmla="*/ 0 h 1000123"/>
              <a:gd name="T4" fmla="*/ 4531881 w 2114551"/>
              <a:gd name="T5" fmla="*/ 856467 h 1000123"/>
              <a:gd name="T6" fmla="*/ 1071727 w 2114551"/>
              <a:gd name="T7" fmla="*/ 856467 h 1000123"/>
              <a:gd name="T8" fmla="*/ 0 w 2114551"/>
              <a:gd name="T9" fmla="*/ 428234 h 1000123"/>
              <a:gd name="T10" fmla="*/ 1 w 2114551"/>
              <a:gd name="T11" fmla="*/ 0 h 1000123"/>
              <a:gd name="T12" fmla="*/ 0 60000 65536"/>
              <a:gd name="T13" fmla="*/ 0 60000 65536"/>
              <a:gd name="T14" fmla="*/ 0 60000 65536"/>
              <a:gd name="T15" fmla="*/ 0 60000 65536"/>
              <a:gd name="T16" fmla="*/ 0 60000 65536"/>
              <a:gd name="T17" fmla="*/ 0 60000 65536"/>
              <a:gd name="T18" fmla="*/ 0 w 2114551"/>
              <a:gd name="T19" fmla="*/ 0 h 1000123"/>
              <a:gd name="T20" fmla="*/ 2114551 w 2114551"/>
              <a:gd name="T21" fmla="*/ 1000123 h 1000123"/>
            </a:gdLst>
            <a:ahLst/>
            <a:cxnLst>
              <a:cxn ang="T12">
                <a:pos x="T0" y="T1"/>
              </a:cxn>
              <a:cxn ang="T13">
                <a:pos x="T2" y="T3"/>
              </a:cxn>
              <a:cxn ang="T14">
                <a:pos x="T4" y="T5"/>
              </a:cxn>
              <a:cxn ang="T15">
                <a:pos x="T6" y="T7"/>
              </a:cxn>
              <a:cxn ang="T16">
                <a:pos x="T8" y="T9"/>
              </a:cxn>
              <a:cxn ang="T17">
                <a:pos x="T10" y="T11"/>
              </a:cxn>
            </a:cxnLst>
            <a:rect l="T18" t="T19" r="T20" b="T21"/>
            <a:pathLst>
              <a:path w="2114551" h="1000123">
                <a:moveTo>
                  <a:pt x="1" y="0"/>
                </a:moveTo>
                <a:lnTo>
                  <a:pt x="2114551" y="0"/>
                </a:lnTo>
                <a:lnTo>
                  <a:pt x="2114551" y="1000123"/>
                </a:lnTo>
                <a:lnTo>
                  <a:pt x="500062" y="1000123"/>
                </a:lnTo>
                <a:cubicBezTo>
                  <a:pt x="223885" y="1000123"/>
                  <a:pt x="0" y="776238"/>
                  <a:pt x="0" y="500061"/>
                </a:cubicBezTo>
                <a:cubicBezTo>
                  <a:pt x="0" y="333374"/>
                  <a:pt x="1" y="166687"/>
                  <a:pt x="1" y="0"/>
                </a:cubicBezTo>
                <a:close/>
              </a:path>
            </a:pathLst>
          </a:cu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Ins="180000" anchor="ctr"/>
          <a:lstStyle/>
          <a:p>
            <a:pPr algn="ctr"/>
            <a:r>
              <a:rPr lang="en-US" altLang="zh-CN" sz="2000" dirty="0">
                <a:solidFill>
                  <a:srgbClr val="333333"/>
                </a:solidFill>
                <a:latin typeface="Calibri" panose="020F0502020204030204" pitchFamily="34" charset="0"/>
                <a:ea typeface="SimSun-ExtB" panose="02010609060101010101" pitchFamily="49" charset="-122"/>
                <a:sym typeface="宋体" panose="02010600030101010101" pitchFamily="2" charset="-122"/>
              </a:rPr>
              <a:t>Beautify word cloud: Add various colors or enrich the pattern of the word clouds</a:t>
            </a:r>
          </a:p>
        </p:txBody>
      </p:sp>
      <p:sp>
        <p:nvSpPr>
          <p:cNvPr id="3" name="MH_Text_1">
            <a:extLst>
              <a:ext uri="{FF2B5EF4-FFF2-40B4-BE49-F238E27FC236}">
                <a16:creationId xmlns:a16="http://schemas.microsoft.com/office/drawing/2014/main" id="{8BA2F94A-2DE4-8A15-DF4E-0A476051AC84}"/>
              </a:ext>
            </a:extLst>
          </p:cNvPr>
          <p:cNvSpPr>
            <a:spLocks noChangeArrowheads="1"/>
          </p:cNvSpPr>
          <p:nvPr/>
        </p:nvSpPr>
        <p:spPr bwMode="auto">
          <a:xfrm>
            <a:off x="2656795" y="3453163"/>
            <a:ext cx="6242730" cy="794934"/>
          </a:xfrm>
          <a:custGeom>
            <a:avLst/>
            <a:gdLst>
              <a:gd name="T0" fmla="*/ 1 w 2114551"/>
              <a:gd name="T1" fmla="*/ 0 h 1000123"/>
              <a:gd name="T2" fmla="*/ 4531881 w 2114551"/>
              <a:gd name="T3" fmla="*/ 0 h 1000123"/>
              <a:gd name="T4" fmla="*/ 4531881 w 2114551"/>
              <a:gd name="T5" fmla="*/ 856469 h 1000123"/>
              <a:gd name="T6" fmla="*/ 1071727 w 2114551"/>
              <a:gd name="T7" fmla="*/ 856469 h 1000123"/>
              <a:gd name="T8" fmla="*/ 0 w 2114551"/>
              <a:gd name="T9" fmla="*/ 428234 h 1000123"/>
              <a:gd name="T10" fmla="*/ 1 w 2114551"/>
              <a:gd name="T11" fmla="*/ 0 h 1000123"/>
              <a:gd name="T12" fmla="*/ 0 60000 65536"/>
              <a:gd name="T13" fmla="*/ 0 60000 65536"/>
              <a:gd name="T14" fmla="*/ 0 60000 65536"/>
              <a:gd name="T15" fmla="*/ 0 60000 65536"/>
              <a:gd name="T16" fmla="*/ 0 60000 65536"/>
              <a:gd name="T17" fmla="*/ 0 60000 65536"/>
              <a:gd name="T18" fmla="*/ 0 w 2114551"/>
              <a:gd name="T19" fmla="*/ 0 h 1000123"/>
              <a:gd name="T20" fmla="*/ 2114551 w 2114551"/>
              <a:gd name="T21" fmla="*/ 1000123 h 1000123"/>
            </a:gdLst>
            <a:ahLst/>
            <a:cxnLst>
              <a:cxn ang="T12">
                <a:pos x="T0" y="T1"/>
              </a:cxn>
              <a:cxn ang="T13">
                <a:pos x="T2" y="T3"/>
              </a:cxn>
              <a:cxn ang="T14">
                <a:pos x="T4" y="T5"/>
              </a:cxn>
              <a:cxn ang="T15">
                <a:pos x="T6" y="T7"/>
              </a:cxn>
              <a:cxn ang="T16">
                <a:pos x="T8" y="T9"/>
              </a:cxn>
              <a:cxn ang="T17">
                <a:pos x="T10" y="T11"/>
              </a:cxn>
            </a:cxnLst>
            <a:rect l="T18" t="T19" r="T20" b="T21"/>
            <a:pathLst>
              <a:path w="2114551" h="1000123">
                <a:moveTo>
                  <a:pt x="1" y="0"/>
                </a:moveTo>
                <a:lnTo>
                  <a:pt x="2114551" y="0"/>
                </a:lnTo>
                <a:lnTo>
                  <a:pt x="2114551" y="1000123"/>
                </a:lnTo>
                <a:lnTo>
                  <a:pt x="500062" y="1000123"/>
                </a:lnTo>
                <a:cubicBezTo>
                  <a:pt x="223885" y="1000123"/>
                  <a:pt x="0" y="776238"/>
                  <a:pt x="0" y="500061"/>
                </a:cubicBezTo>
                <a:cubicBezTo>
                  <a:pt x="0" y="333374"/>
                  <a:pt x="1" y="166687"/>
                  <a:pt x="1" y="0"/>
                </a:cubicBezTo>
                <a:close/>
              </a:path>
            </a:pathLst>
          </a:cu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Ins="180000" anchor="ctr"/>
          <a:lstStyle/>
          <a:p>
            <a:pPr algn="ctr"/>
            <a:r>
              <a:rPr lang="en-US" altLang="zh-CN" sz="2000" dirty="0">
                <a:solidFill>
                  <a:srgbClr val="333333"/>
                </a:solidFill>
                <a:latin typeface="Calibri" panose="020F0502020204030204" pitchFamily="34" charset="0"/>
                <a:ea typeface="SimSun-ExtB" panose="02010609060101010101" pitchFamily="49" charset="-122"/>
                <a:sym typeface="宋体" panose="02010600030101010101" pitchFamily="2" charset="-122"/>
              </a:rPr>
              <a:t>Try more Keyword Extraction Algorithm. </a:t>
            </a:r>
          </a:p>
          <a:p>
            <a:pPr algn="ctr"/>
            <a:r>
              <a:rPr lang="en-US" altLang="zh-CN" sz="2000" dirty="0">
                <a:solidFill>
                  <a:srgbClr val="333333"/>
                </a:solidFill>
                <a:latin typeface="Calibri" panose="020F0502020204030204" pitchFamily="34" charset="0"/>
                <a:ea typeface="SimSun-ExtB" panose="02010609060101010101" pitchFamily="49" charset="-122"/>
                <a:sym typeface="宋体" panose="02010600030101010101" pitchFamily="2" charset="-122"/>
              </a:rPr>
              <a:t>Like </a:t>
            </a:r>
            <a:r>
              <a:rPr lang="en-US" altLang="zh-CN" sz="2000" dirty="0" err="1">
                <a:solidFill>
                  <a:srgbClr val="333333"/>
                </a:solidFill>
                <a:latin typeface="Calibri" panose="020F0502020204030204" pitchFamily="34" charset="0"/>
                <a:ea typeface="SimSun-ExtB" panose="02010609060101010101" pitchFamily="49" charset="-122"/>
                <a:sym typeface="宋体" panose="02010600030101010101" pitchFamily="2" charset="-122"/>
              </a:rPr>
              <a:t>TextRank</a:t>
            </a:r>
            <a:endParaRPr lang="en-US" altLang="zh-CN" sz="2000" dirty="0">
              <a:solidFill>
                <a:srgbClr val="333333"/>
              </a:solidFill>
              <a:latin typeface="Calibri" panose="020F0502020204030204" pitchFamily="34" charset="0"/>
              <a:ea typeface="SimSun-ExtB" panose="02010609060101010101" pitchFamily="49" charset="-122"/>
              <a:sym typeface="宋体" panose="02010600030101010101" pitchFamily="2" charset="-122"/>
            </a:endParaRPr>
          </a:p>
        </p:txBody>
      </p:sp>
      <p:sp>
        <p:nvSpPr>
          <p:cNvPr id="4" name="MH_Text_1">
            <a:extLst>
              <a:ext uri="{FF2B5EF4-FFF2-40B4-BE49-F238E27FC236}">
                <a16:creationId xmlns:a16="http://schemas.microsoft.com/office/drawing/2014/main" id="{464B8D0B-E90D-50B5-2804-BB12D653868B}"/>
              </a:ext>
            </a:extLst>
          </p:cNvPr>
          <p:cNvSpPr>
            <a:spLocks noChangeArrowheads="1"/>
          </p:cNvSpPr>
          <p:nvPr/>
        </p:nvSpPr>
        <p:spPr bwMode="auto">
          <a:xfrm>
            <a:off x="2656795" y="4698953"/>
            <a:ext cx="6242730" cy="1315633"/>
          </a:xfrm>
          <a:custGeom>
            <a:avLst/>
            <a:gdLst>
              <a:gd name="T0" fmla="*/ 1 w 2114551"/>
              <a:gd name="T1" fmla="*/ 0 h 1000123"/>
              <a:gd name="T2" fmla="*/ 4531881 w 2114551"/>
              <a:gd name="T3" fmla="*/ 0 h 1000123"/>
              <a:gd name="T4" fmla="*/ 4531881 w 2114551"/>
              <a:gd name="T5" fmla="*/ 856469 h 1000123"/>
              <a:gd name="T6" fmla="*/ 1071727 w 2114551"/>
              <a:gd name="T7" fmla="*/ 856469 h 1000123"/>
              <a:gd name="T8" fmla="*/ 0 w 2114551"/>
              <a:gd name="T9" fmla="*/ 428234 h 1000123"/>
              <a:gd name="T10" fmla="*/ 1 w 2114551"/>
              <a:gd name="T11" fmla="*/ 0 h 1000123"/>
              <a:gd name="T12" fmla="*/ 0 60000 65536"/>
              <a:gd name="T13" fmla="*/ 0 60000 65536"/>
              <a:gd name="T14" fmla="*/ 0 60000 65536"/>
              <a:gd name="T15" fmla="*/ 0 60000 65536"/>
              <a:gd name="T16" fmla="*/ 0 60000 65536"/>
              <a:gd name="T17" fmla="*/ 0 60000 65536"/>
              <a:gd name="T18" fmla="*/ 0 w 2114551"/>
              <a:gd name="T19" fmla="*/ 0 h 1000123"/>
              <a:gd name="T20" fmla="*/ 2114551 w 2114551"/>
              <a:gd name="T21" fmla="*/ 1000123 h 1000123"/>
            </a:gdLst>
            <a:ahLst/>
            <a:cxnLst>
              <a:cxn ang="T12">
                <a:pos x="T0" y="T1"/>
              </a:cxn>
              <a:cxn ang="T13">
                <a:pos x="T2" y="T3"/>
              </a:cxn>
              <a:cxn ang="T14">
                <a:pos x="T4" y="T5"/>
              </a:cxn>
              <a:cxn ang="T15">
                <a:pos x="T6" y="T7"/>
              </a:cxn>
              <a:cxn ang="T16">
                <a:pos x="T8" y="T9"/>
              </a:cxn>
              <a:cxn ang="T17">
                <a:pos x="T10" y="T11"/>
              </a:cxn>
            </a:cxnLst>
            <a:rect l="T18" t="T19" r="T20" b="T21"/>
            <a:pathLst>
              <a:path w="2114551" h="1000123">
                <a:moveTo>
                  <a:pt x="1" y="0"/>
                </a:moveTo>
                <a:lnTo>
                  <a:pt x="2114551" y="0"/>
                </a:lnTo>
                <a:lnTo>
                  <a:pt x="2114551" y="1000123"/>
                </a:lnTo>
                <a:lnTo>
                  <a:pt x="500062" y="1000123"/>
                </a:lnTo>
                <a:cubicBezTo>
                  <a:pt x="223885" y="1000123"/>
                  <a:pt x="0" y="776238"/>
                  <a:pt x="0" y="500061"/>
                </a:cubicBezTo>
                <a:cubicBezTo>
                  <a:pt x="0" y="333374"/>
                  <a:pt x="1" y="166687"/>
                  <a:pt x="1" y="0"/>
                </a:cubicBezTo>
                <a:close/>
              </a:path>
            </a:pathLst>
          </a:cu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Ins="180000" anchor="ctr"/>
          <a:lstStyle/>
          <a:p>
            <a:pPr algn="ctr"/>
            <a:r>
              <a:rPr lang="en-US" altLang="zh-CN" sz="2000" dirty="0">
                <a:solidFill>
                  <a:srgbClr val="333333"/>
                </a:solidFill>
                <a:latin typeface="Calibri" panose="020F0502020204030204" pitchFamily="34" charset="0"/>
                <a:ea typeface="SimSun-ExtB" panose="02010609060101010101" pitchFamily="49" charset="-122"/>
                <a:sym typeface="宋体" panose="02010600030101010101" pitchFamily="2" charset="-122"/>
              </a:rPr>
              <a:t>Create word frequency methods by ourselves.</a:t>
            </a:r>
          </a:p>
          <a:p>
            <a:pPr algn="ctr"/>
            <a:r>
              <a:rPr lang="en-US" altLang="zh-CN" sz="2000" dirty="0">
                <a:solidFill>
                  <a:srgbClr val="333333"/>
                </a:solidFill>
                <a:latin typeface="Calibri" panose="020F0502020204030204" pitchFamily="34" charset="0"/>
                <a:ea typeface="SimSun-ExtB" panose="02010609060101010101" pitchFamily="49" charset="-122"/>
                <a:sym typeface="宋体" panose="02010600030101010101" pitchFamily="2" charset="-122"/>
              </a:rPr>
              <a:t>A comprehensive keyword extraction algorithm can be obtained by weighting the above algorithm</a:t>
            </a:r>
            <a:endParaRPr lang="zh-CN" altLang="en-US" sz="2000" dirty="0">
              <a:latin typeface="Calibri" panose="020F0502020204030204" pitchFamily="34" charset="0"/>
              <a:ea typeface="SimSun-ExtB" panose="02010609060101010101" pitchFamily="49" charset="-122"/>
            </a:endParaRPr>
          </a:p>
        </p:txBody>
      </p:sp>
    </p:spTree>
    <p:extLst>
      <p:ext uri="{BB962C8B-B14F-4D97-AF65-F5344CB8AC3E}">
        <p14:creationId xmlns:p14="http://schemas.microsoft.com/office/powerpoint/2010/main" val="2074798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文本框 1"/>
          <p:cNvSpPr>
            <a:spLocks noChangeArrowheads="1"/>
          </p:cNvSpPr>
          <p:nvPr/>
        </p:nvSpPr>
        <p:spPr bwMode="auto">
          <a:xfrm>
            <a:off x="4098180" y="2632371"/>
            <a:ext cx="347652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5400" b="1" dirty="0">
                <a:solidFill>
                  <a:schemeClr val="bg1"/>
                </a:solidFill>
                <a:latin typeface="Calibri" panose="020F0502020204030204" pitchFamily="34" charset="0"/>
                <a:ea typeface="Malgun Gothic Semilight" panose="020B0502040204020203" pitchFamily="34" charset="-122"/>
                <a:sym typeface="微软雅黑" panose="020B0503020204020204" pitchFamily="34" charset="-122"/>
              </a:rPr>
              <a:t>THANK</a:t>
            </a:r>
            <a:r>
              <a:rPr lang="en-US" altLang="zh-CN" sz="4800" b="1" dirty="0">
                <a:solidFill>
                  <a:schemeClr val="bg1"/>
                </a:solidFill>
                <a:latin typeface="Calibri" panose="020F0502020204030204" pitchFamily="34" charset="0"/>
                <a:ea typeface="Malgun Gothic Semilight" panose="020B0502040204020203" pitchFamily="34" charset="-122"/>
                <a:sym typeface="微软雅黑" panose="020B0503020204020204" pitchFamily="34" charset="-122"/>
              </a:rPr>
              <a:t> YOU</a:t>
            </a:r>
          </a:p>
        </p:txBody>
      </p:sp>
      <p:sp>
        <p:nvSpPr>
          <p:cNvPr id="24580" name="Oval 5"/>
          <p:cNvSpPr>
            <a:spLocks noChangeArrowheads="1"/>
          </p:cNvSpPr>
          <p:nvPr/>
        </p:nvSpPr>
        <p:spPr bwMode="auto">
          <a:xfrm>
            <a:off x="3133725" y="1989138"/>
            <a:ext cx="344488" cy="341312"/>
          </a:xfrm>
          <a:prstGeom prst="ellipse">
            <a:avLst/>
          </a:prstGeom>
          <a:noFill/>
          <a:ln w="60325" cap="rnd">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zh-CN" dirty="0">
              <a:solidFill>
                <a:srgbClr val="000000"/>
              </a:solidFill>
              <a:latin typeface="Calibri" panose="020F0502020204030204" pitchFamily="34" charset="0"/>
              <a:ea typeface="SimSun-ExtB" panose="02010609060101010101" pitchFamily="49" charset="-122"/>
              <a:sym typeface="宋体" panose="02010600030101010101" pitchFamily="2" charset="-122"/>
            </a:endParaRPr>
          </a:p>
        </p:txBody>
      </p:sp>
      <p:sp>
        <p:nvSpPr>
          <p:cNvPr id="24581" name="Oval 7"/>
          <p:cNvSpPr>
            <a:spLocks noChangeArrowheads="1"/>
          </p:cNvSpPr>
          <p:nvPr/>
        </p:nvSpPr>
        <p:spPr bwMode="auto">
          <a:xfrm>
            <a:off x="4125913" y="1774825"/>
            <a:ext cx="85725" cy="84138"/>
          </a:xfrm>
          <a:prstGeom prst="ellipse">
            <a:avLst/>
          </a:prstGeom>
          <a:noFill/>
          <a:ln w="60325" cap="rnd">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zh-CN" dirty="0">
              <a:solidFill>
                <a:srgbClr val="000000"/>
              </a:solidFill>
              <a:latin typeface="Calibri" panose="020F0502020204030204" pitchFamily="34" charset="0"/>
              <a:ea typeface="SimSun-ExtB" panose="02010609060101010101" pitchFamily="49" charset="-122"/>
              <a:sym typeface="宋体" panose="02010600030101010101" pitchFamily="2" charset="-122"/>
            </a:endParaRPr>
          </a:p>
        </p:txBody>
      </p:sp>
      <p:sp>
        <p:nvSpPr>
          <p:cNvPr id="24582" name="Oval 8"/>
          <p:cNvSpPr>
            <a:spLocks noChangeArrowheads="1"/>
          </p:cNvSpPr>
          <p:nvPr/>
        </p:nvSpPr>
        <p:spPr bwMode="auto">
          <a:xfrm>
            <a:off x="5422900" y="1741488"/>
            <a:ext cx="85725" cy="84137"/>
          </a:xfrm>
          <a:prstGeom prst="ellipse">
            <a:avLst/>
          </a:prstGeom>
          <a:noFill/>
          <a:ln w="60325" cap="rnd">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zh-CN" dirty="0">
              <a:solidFill>
                <a:srgbClr val="000000"/>
              </a:solidFill>
              <a:latin typeface="Calibri" panose="020F0502020204030204" pitchFamily="34" charset="0"/>
              <a:ea typeface="SimSun-ExtB" panose="02010609060101010101" pitchFamily="49" charset="-122"/>
              <a:sym typeface="宋体" panose="02010600030101010101" pitchFamily="2" charset="-122"/>
            </a:endParaRPr>
          </a:p>
        </p:txBody>
      </p:sp>
      <p:sp>
        <p:nvSpPr>
          <p:cNvPr id="24583" name="Oval 9"/>
          <p:cNvSpPr>
            <a:spLocks noChangeArrowheads="1"/>
          </p:cNvSpPr>
          <p:nvPr/>
        </p:nvSpPr>
        <p:spPr bwMode="auto">
          <a:xfrm>
            <a:off x="3351213" y="2800350"/>
            <a:ext cx="85725" cy="85725"/>
          </a:xfrm>
          <a:prstGeom prst="ellipse">
            <a:avLst/>
          </a:prstGeom>
          <a:noFill/>
          <a:ln w="60325" cap="rnd">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zh-CN" dirty="0">
              <a:solidFill>
                <a:srgbClr val="000000"/>
              </a:solidFill>
              <a:latin typeface="Calibri" panose="020F0502020204030204" pitchFamily="34" charset="0"/>
              <a:ea typeface="SimSun-ExtB" panose="02010609060101010101" pitchFamily="49" charset="-122"/>
              <a:sym typeface="宋体" panose="02010600030101010101" pitchFamily="2" charset="-122"/>
            </a:endParaRPr>
          </a:p>
        </p:txBody>
      </p:sp>
      <p:sp>
        <p:nvSpPr>
          <p:cNvPr id="24584" name="Oval 10"/>
          <p:cNvSpPr>
            <a:spLocks noChangeArrowheads="1"/>
          </p:cNvSpPr>
          <p:nvPr/>
        </p:nvSpPr>
        <p:spPr bwMode="auto">
          <a:xfrm>
            <a:off x="4765675" y="4508500"/>
            <a:ext cx="85725" cy="85725"/>
          </a:xfrm>
          <a:prstGeom prst="ellipse">
            <a:avLst/>
          </a:prstGeom>
          <a:noFill/>
          <a:ln w="60325" cap="rnd">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zh-CN" dirty="0">
              <a:solidFill>
                <a:srgbClr val="000000"/>
              </a:solidFill>
              <a:latin typeface="Calibri" panose="020F0502020204030204" pitchFamily="34" charset="0"/>
              <a:ea typeface="SimSun-ExtB" panose="02010609060101010101" pitchFamily="49" charset="-122"/>
              <a:sym typeface="宋体" panose="02010600030101010101" pitchFamily="2" charset="-122"/>
            </a:endParaRPr>
          </a:p>
        </p:txBody>
      </p:sp>
      <p:sp>
        <p:nvSpPr>
          <p:cNvPr id="24585" name="Oval 11"/>
          <p:cNvSpPr>
            <a:spLocks noChangeArrowheads="1"/>
          </p:cNvSpPr>
          <p:nvPr/>
        </p:nvSpPr>
        <p:spPr bwMode="auto">
          <a:xfrm>
            <a:off x="3609975" y="4040188"/>
            <a:ext cx="515938" cy="511175"/>
          </a:xfrm>
          <a:prstGeom prst="ellipse">
            <a:avLst/>
          </a:prstGeom>
          <a:noFill/>
          <a:ln w="60325" cap="rnd">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zh-CN" dirty="0">
              <a:solidFill>
                <a:srgbClr val="000000"/>
              </a:solidFill>
              <a:latin typeface="Calibri" panose="020F0502020204030204" pitchFamily="34" charset="0"/>
              <a:ea typeface="SimSun-ExtB" panose="02010609060101010101" pitchFamily="49" charset="-122"/>
              <a:sym typeface="宋体" panose="02010600030101010101" pitchFamily="2" charset="-122"/>
            </a:endParaRPr>
          </a:p>
        </p:txBody>
      </p:sp>
      <p:sp>
        <p:nvSpPr>
          <p:cNvPr id="24586" name="Oval 12"/>
          <p:cNvSpPr>
            <a:spLocks noChangeArrowheads="1"/>
          </p:cNvSpPr>
          <p:nvPr/>
        </p:nvSpPr>
        <p:spPr bwMode="auto">
          <a:xfrm>
            <a:off x="7797800" y="1398588"/>
            <a:ext cx="692150" cy="685800"/>
          </a:xfrm>
          <a:prstGeom prst="ellipse">
            <a:avLst/>
          </a:prstGeom>
          <a:noFill/>
          <a:ln w="60325" cap="rnd">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zh-CN" dirty="0">
              <a:solidFill>
                <a:srgbClr val="000000"/>
              </a:solidFill>
              <a:latin typeface="Calibri" panose="020F0502020204030204" pitchFamily="34" charset="0"/>
              <a:ea typeface="SimSun-ExtB" panose="02010609060101010101" pitchFamily="49" charset="-122"/>
              <a:sym typeface="宋体" panose="02010600030101010101" pitchFamily="2" charset="-122"/>
            </a:endParaRPr>
          </a:p>
        </p:txBody>
      </p:sp>
      <p:sp>
        <p:nvSpPr>
          <p:cNvPr id="24587" name="Freeform 13"/>
          <p:cNvSpPr>
            <a:spLocks noChangeArrowheads="1"/>
          </p:cNvSpPr>
          <p:nvPr/>
        </p:nvSpPr>
        <p:spPr bwMode="auto">
          <a:xfrm>
            <a:off x="6853238" y="2008188"/>
            <a:ext cx="1981200" cy="2767012"/>
          </a:xfrm>
          <a:custGeom>
            <a:avLst/>
            <a:gdLst>
              <a:gd name="T0" fmla="*/ 2147483647 w 184"/>
              <a:gd name="T1" fmla="*/ 0 h 303"/>
              <a:gd name="T2" fmla="*/ 2147483647 w 184"/>
              <a:gd name="T3" fmla="*/ 2147483647 h 303"/>
              <a:gd name="T4" fmla="*/ 0 w 184"/>
              <a:gd name="T5" fmla="*/ 2147483647 h 303"/>
              <a:gd name="T6" fmla="*/ 0 60000 65536"/>
              <a:gd name="T7" fmla="*/ 0 60000 65536"/>
              <a:gd name="T8" fmla="*/ 0 60000 65536"/>
              <a:gd name="T9" fmla="*/ 0 w 184"/>
              <a:gd name="T10" fmla="*/ 0 h 303"/>
              <a:gd name="T11" fmla="*/ 184 w 184"/>
              <a:gd name="T12" fmla="*/ 303 h 303"/>
            </a:gdLst>
            <a:ahLst/>
            <a:cxnLst>
              <a:cxn ang="T6">
                <a:pos x="T0" y="T1"/>
              </a:cxn>
              <a:cxn ang="T7">
                <a:pos x="T2" y="T3"/>
              </a:cxn>
              <a:cxn ang="T8">
                <a:pos x="T4" y="T5"/>
              </a:cxn>
            </a:cxnLst>
            <a:rect l="T9" t="T10" r="T11" b="T12"/>
            <a:pathLst>
              <a:path w="184" h="303">
                <a:moveTo>
                  <a:pt x="140" y="0"/>
                </a:moveTo>
                <a:cubicBezTo>
                  <a:pt x="168" y="32"/>
                  <a:pt x="184" y="74"/>
                  <a:pt x="184" y="119"/>
                </a:cubicBezTo>
                <a:cubicBezTo>
                  <a:pt x="184" y="221"/>
                  <a:pt x="102" y="303"/>
                  <a:pt x="0" y="303"/>
                </a:cubicBezTo>
              </a:path>
            </a:pathLst>
          </a:custGeom>
          <a:noFill/>
          <a:ln w="60325" cap="rnd" cmpd="sng">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dirty="0">
              <a:latin typeface="Calibri" panose="020F0502020204030204" pitchFamily="34" charset="0"/>
              <a:ea typeface="SimSun-ExtB" panose="02010609060101010101" pitchFamily="49" charset="-122"/>
            </a:endParaRPr>
          </a:p>
        </p:txBody>
      </p:sp>
      <p:sp>
        <p:nvSpPr>
          <p:cNvPr id="24590" name="任意多边形 24"/>
          <p:cNvSpPr>
            <a:spLocks noChangeArrowheads="1"/>
          </p:cNvSpPr>
          <p:nvPr/>
        </p:nvSpPr>
        <p:spPr bwMode="auto">
          <a:xfrm>
            <a:off x="3695700" y="2233611"/>
            <a:ext cx="4485481" cy="1720851"/>
          </a:xfrm>
          <a:custGeom>
            <a:avLst/>
            <a:gdLst>
              <a:gd name="T0" fmla="*/ 267789 w 4170372"/>
              <a:gd name="T1" fmla="*/ 0 h 1606716"/>
              <a:gd name="T2" fmla="*/ 3902563 w 4170372"/>
              <a:gd name="T3" fmla="*/ 0 h 1606716"/>
              <a:gd name="T4" fmla="*/ 4170352 w 4170372"/>
              <a:gd name="T5" fmla="*/ 267735 h 1606716"/>
              <a:gd name="T6" fmla="*/ 4170352 w 4170372"/>
              <a:gd name="T7" fmla="*/ 1338649 h 1606716"/>
              <a:gd name="T8" fmla="*/ 3902563 w 4170372"/>
              <a:gd name="T9" fmla="*/ 1606384 h 1606716"/>
              <a:gd name="T10" fmla="*/ 3523350 w 4170372"/>
              <a:gd name="T11" fmla="*/ 1606384 h 1606716"/>
              <a:gd name="T12" fmla="*/ 3523350 w 4170372"/>
              <a:gd name="T13" fmla="*/ 1574329 h 1606716"/>
              <a:gd name="T14" fmla="*/ 3890355 w 4170372"/>
              <a:gd name="T15" fmla="*/ 1574329 h 1606716"/>
              <a:gd name="T16" fmla="*/ 4144937 w 4170372"/>
              <a:gd name="T17" fmla="*/ 1316092 h 1606716"/>
              <a:gd name="T18" fmla="*/ 4144937 w 4170372"/>
              <a:gd name="T19" fmla="*/ 283173 h 1606716"/>
              <a:gd name="T20" fmla="*/ 3890355 w 4170372"/>
              <a:gd name="T21" fmla="*/ 24934 h 1606716"/>
              <a:gd name="T22" fmla="*/ 287835 w 4170372"/>
              <a:gd name="T23" fmla="*/ 24934 h 1606716"/>
              <a:gd name="T24" fmla="*/ 33252 w 4170372"/>
              <a:gd name="T25" fmla="*/ 283173 h 1606716"/>
              <a:gd name="T26" fmla="*/ 33252 w 4170372"/>
              <a:gd name="T27" fmla="*/ 1316092 h 1606716"/>
              <a:gd name="T28" fmla="*/ 287835 w 4170372"/>
              <a:gd name="T29" fmla="*/ 1574329 h 1606716"/>
              <a:gd name="T30" fmla="*/ 664746 w 4170372"/>
              <a:gd name="T31" fmla="*/ 1574329 h 1606716"/>
              <a:gd name="T32" fmla="*/ 664746 w 4170372"/>
              <a:gd name="T33" fmla="*/ 1606384 h 1606716"/>
              <a:gd name="T34" fmla="*/ 267789 w 4170372"/>
              <a:gd name="T35" fmla="*/ 1606384 h 1606716"/>
              <a:gd name="T36" fmla="*/ 0 w 4170372"/>
              <a:gd name="T37" fmla="*/ 1338649 h 1606716"/>
              <a:gd name="T38" fmla="*/ 0 w 4170372"/>
              <a:gd name="T39" fmla="*/ 267735 h 1606716"/>
              <a:gd name="T40" fmla="*/ 267789 w 4170372"/>
              <a:gd name="T41" fmla="*/ 0 h 160671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170372"/>
              <a:gd name="T64" fmla="*/ 0 h 1606716"/>
              <a:gd name="T65" fmla="*/ 4170372 w 4170372"/>
              <a:gd name="T66" fmla="*/ 1606716 h 160671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170372" h="1606716">
                <a:moveTo>
                  <a:pt x="267791" y="0"/>
                </a:moveTo>
                <a:lnTo>
                  <a:pt x="3902581" y="0"/>
                </a:lnTo>
                <a:cubicBezTo>
                  <a:pt x="4050478" y="0"/>
                  <a:pt x="4170372" y="119894"/>
                  <a:pt x="4170372" y="267791"/>
                </a:cubicBezTo>
                <a:lnTo>
                  <a:pt x="4170372" y="1338925"/>
                </a:lnTo>
                <a:cubicBezTo>
                  <a:pt x="4170372" y="1486822"/>
                  <a:pt x="4050478" y="1606716"/>
                  <a:pt x="3902581" y="1606716"/>
                </a:cubicBezTo>
                <a:lnTo>
                  <a:pt x="3523366" y="1606716"/>
                </a:lnTo>
                <a:lnTo>
                  <a:pt x="3523366" y="1574655"/>
                </a:lnTo>
                <a:lnTo>
                  <a:pt x="3890373" y="1574655"/>
                </a:lnTo>
                <a:cubicBezTo>
                  <a:pt x="4030976" y="1574655"/>
                  <a:pt x="4144957" y="1459014"/>
                  <a:pt x="4144957" y="1316364"/>
                </a:cubicBezTo>
                <a:lnTo>
                  <a:pt x="4144957" y="283231"/>
                </a:lnTo>
                <a:cubicBezTo>
                  <a:pt x="4144957" y="140581"/>
                  <a:pt x="4030976" y="24940"/>
                  <a:pt x="3890373" y="24940"/>
                </a:cubicBezTo>
                <a:lnTo>
                  <a:pt x="287837" y="24940"/>
                </a:lnTo>
                <a:cubicBezTo>
                  <a:pt x="147233" y="24940"/>
                  <a:pt x="33252" y="140581"/>
                  <a:pt x="33252" y="283231"/>
                </a:cubicBezTo>
                <a:lnTo>
                  <a:pt x="33252" y="1316364"/>
                </a:lnTo>
                <a:cubicBezTo>
                  <a:pt x="33252" y="1459014"/>
                  <a:pt x="147233" y="1574655"/>
                  <a:pt x="287837" y="1574655"/>
                </a:cubicBezTo>
                <a:lnTo>
                  <a:pt x="664750" y="1574655"/>
                </a:lnTo>
                <a:lnTo>
                  <a:pt x="664750" y="1606716"/>
                </a:lnTo>
                <a:lnTo>
                  <a:pt x="267791" y="1606716"/>
                </a:lnTo>
                <a:cubicBezTo>
                  <a:pt x="119894" y="1606716"/>
                  <a:pt x="0" y="1486822"/>
                  <a:pt x="0" y="1338925"/>
                </a:cubicBezTo>
                <a:lnTo>
                  <a:pt x="0" y="267791"/>
                </a:lnTo>
                <a:cubicBezTo>
                  <a:pt x="0" y="119894"/>
                  <a:pt x="119894" y="0"/>
                  <a:pt x="267791" y="0"/>
                </a:cubicBezTo>
                <a:close/>
              </a:path>
            </a:pathLst>
          </a:custGeom>
          <a:solidFill>
            <a:schemeClr val="bg1"/>
          </a:solidFill>
          <a:ln w="28575" cap="flat" cmpd="sng">
            <a:solidFill>
              <a:schemeClr val="bg1"/>
            </a:solidFill>
            <a:miter lim="800000"/>
          </a:ln>
        </p:spPr>
        <p:txBody>
          <a:bodyPr anchor="ctr"/>
          <a:lstStyle/>
          <a:p>
            <a:endParaRPr lang="zh-CN" altLang="en-US" dirty="0">
              <a:latin typeface="Calibri" panose="020F0502020204030204" pitchFamily="34" charset="0"/>
              <a:ea typeface="SimSun-ExtB" panose="02010609060101010101" pitchFamily="49"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56"/>
          <p:cNvPicPr>
            <a:picLocks noChangeAspect="1" noChangeArrowheads="1"/>
          </p:cNvPicPr>
          <p:nvPr/>
        </p:nvPicPr>
        <p:blipFill>
          <a:blip r:embed="rId2" cstate="print">
            <a:extLst>
              <a:ext uri="{28A0092B-C50C-407E-A947-70E740481C1C}">
                <a14:useLocalDpi xmlns:a14="http://schemas.microsoft.com/office/drawing/2010/main" val="0"/>
              </a:ext>
            </a:extLst>
          </a:blip>
          <a:srcRect t="15106" b="223"/>
          <a:stretch>
            <a:fillRect/>
          </a:stretch>
        </p:blipFill>
        <p:spPr bwMode="auto">
          <a:xfrm>
            <a:off x="0" y="0"/>
            <a:ext cx="12192000" cy="688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5" name="组合 55"/>
          <p:cNvGrpSpPr/>
          <p:nvPr/>
        </p:nvGrpSpPr>
        <p:grpSpPr bwMode="auto">
          <a:xfrm>
            <a:off x="890588" y="1371600"/>
            <a:ext cx="3929062" cy="3843338"/>
            <a:chOff x="0" y="0"/>
            <a:chExt cx="1390650" cy="1360488"/>
          </a:xfrm>
        </p:grpSpPr>
        <p:sp>
          <p:nvSpPr>
            <p:cNvPr id="3111" name="Oval 5"/>
            <p:cNvSpPr>
              <a:spLocks noChangeArrowheads="1"/>
            </p:cNvSpPr>
            <p:nvPr/>
          </p:nvSpPr>
          <p:spPr bwMode="auto">
            <a:xfrm>
              <a:off x="0" y="122237"/>
              <a:ext cx="120650" cy="120650"/>
            </a:xfrm>
            <a:prstGeom prst="ellipse">
              <a:avLst/>
            </a:prstGeom>
            <a:noFill/>
            <a:ln w="60325" cap="rnd">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zh-CN" dirty="0">
                <a:solidFill>
                  <a:srgbClr val="000000"/>
                </a:solidFill>
                <a:latin typeface="Calibri" panose="020F0502020204030204" pitchFamily="34" charset="0"/>
                <a:ea typeface="SimSun-ExtB" panose="02010609060101010101" pitchFamily="49" charset="-122"/>
                <a:sym typeface="宋体" panose="02010600030101010101" pitchFamily="2" charset="-122"/>
              </a:endParaRPr>
            </a:p>
          </p:txBody>
        </p:sp>
        <p:sp>
          <p:nvSpPr>
            <p:cNvPr id="3112" name="Freeform 6"/>
            <p:cNvSpPr>
              <a:spLocks noChangeArrowheads="1"/>
            </p:cNvSpPr>
            <p:nvPr/>
          </p:nvSpPr>
          <p:spPr bwMode="auto">
            <a:xfrm>
              <a:off x="944562" y="960437"/>
              <a:ext cx="136525" cy="136525"/>
            </a:xfrm>
            <a:custGeom>
              <a:avLst/>
              <a:gdLst>
                <a:gd name="T0" fmla="*/ 417076290 w 36"/>
                <a:gd name="T1" fmla="*/ 417076290 h 36"/>
                <a:gd name="T2" fmla="*/ 100675810 w 36"/>
                <a:gd name="T3" fmla="*/ 417076290 h 36"/>
                <a:gd name="T4" fmla="*/ 100675810 w 36"/>
                <a:gd name="T5" fmla="*/ 100675810 h 36"/>
                <a:gd name="T6" fmla="*/ 417076290 w 36"/>
                <a:gd name="T7" fmla="*/ 100675810 h 36"/>
                <a:gd name="T8" fmla="*/ 417076290 w 36"/>
                <a:gd name="T9" fmla="*/ 417076290 h 36"/>
                <a:gd name="T10" fmla="*/ 0 60000 65536"/>
                <a:gd name="T11" fmla="*/ 0 60000 65536"/>
                <a:gd name="T12" fmla="*/ 0 60000 65536"/>
                <a:gd name="T13" fmla="*/ 0 60000 65536"/>
                <a:gd name="T14" fmla="*/ 0 60000 65536"/>
                <a:gd name="T15" fmla="*/ 0 w 36"/>
                <a:gd name="T16" fmla="*/ 0 h 36"/>
                <a:gd name="T17" fmla="*/ 36 w 36"/>
                <a:gd name="T18" fmla="*/ 36 h 36"/>
              </a:gdLst>
              <a:ahLst/>
              <a:cxnLst>
                <a:cxn ang="T10">
                  <a:pos x="T0" y="T1"/>
                </a:cxn>
                <a:cxn ang="T11">
                  <a:pos x="T2" y="T3"/>
                </a:cxn>
                <a:cxn ang="T12">
                  <a:pos x="T4" y="T5"/>
                </a:cxn>
                <a:cxn ang="T13">
                  <a:pos x="T6" y="T7"/>
                </a:cxn>
                <a:cxn ang="T14">
                  <a:pos x="T8" y="T9"/>
                </a:cxn>
              </a:cxnLst>
              <a:rect l="T15" t="T16" r="T17" b="T18"/>
              <a:pathLst>
                <a:path w="36" h="36">
                  <a:moveTo>
                    <a:pt x="29" y="29"/>
                  </a:moveTo>
                  <a:cubicBezTo>
                    <a:pt x="23" y="36"/>
                    <a:pt x="13" y="36"/>
                    <a:pt x="7" y="29"/>
                  </a:cubicBezTo>
                  <a:cubicBezTo>
                    <a:pt x="0" y="23"/>
                    <a:pt x="0" y="13"/>
                    <a:pt x="7" y="7"/>
                  </a:cubicBezTo>
                  <a:cubicBezTo>
                    <a:pt x="13" y="0"/>
                    <a:pt x="23" y="0"/>
                    <a:pt x="29" y="7"/>
                  </a:cubicBezTo>
                  <a:cubicBezTo>
                    <a:pt x="36" y="13"/>
                    <a:pt x="36" y="23"/>
                    <a:pt x="29" y="29"/>
                  </a:cubicBezTo>
                  <a:close/>
                </a:path>
              </a:pathLst>
            </a:custGeom>
            <a:noFill/>
            <a:ln w="60325" cap="rnd" cmpd="sng">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dirty="0">
                <a:latin typeface="Calibri" panose="020F0502020204030204" pitchFamily="34" charset="0"/>
                <a:ea typeface="SimSun-ExtB" panose="02010609060101010101" pitchFamily="49" charset="-122"/>
              </a:endParaRPr>
            </a:p>
          </p:txBody>
        </p:sp>
        <p:sp>
          <p:nvSpPr>
            <p:cNvPr id="3113" name="Oval 7"/>
            <p:cNvSpPr>
              <a:spLocks noChangeArrowheads="1"/>
            </p:cNvSpPr>
            <p:nvPr/>
          </p:nvSpPr>
          <p:spPr bwMode="auto">
            <a:xfrm>
              <a:off x="347662" y="46037"/>
              <a:ext cx="30163" cy="30163"/>
            </a:xfrm>
            <a:prstGeom prst="ellipse">
              <a:avLst/>
            </a:prstGeom>
            <a:noFill/>
            <a:ln w="60325" cap="rnd">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zh-CN" dirty="0">
                <a:solidFill>
                  <a:srgbClr val="000000"/>
                </a:solidFill>
                <a:latin typeface="Calibri" panose="020F0502020204030204" pitchFamily="34" charset="0"/>
                <a:ea typeface="SimSun-ExtB" panose="02010609060101010101" pitchFamily="49" charset="-122"/>
                <a:sym typeface="宋体" panose="02010600030101010101" pitchFamily="2" charset="-122"/>
              </a:endParaRPr>
            </a:p>
          </p:txBody>
        </p:sp>
        <p:sp>
          <p:nvSpPr>
            <p:cNvPr id="3114" name="Oval 8"/>
            <p:cNvSpPr>
              <a:spLocks noChangeArrowheads="1"/>
            </p:cNvSpPr>
            <p:nvPr/>
          </p:nvSpPr>
          <p:spPr bwMode="auto">
            <a:xfrm>
              <a:off x="922337" y="15875"/>
              <a:ext cx="30163" cy="30163"/>
            </a:xfrm>
            <a:prstGeom prst="ellipse">
              <a:avLst/>
            </a:prstGeom>
            <a:noFill/>
            <a:ln w="60325" cap="rnd">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zh-CN" dirty="0">
                <a:solidFill>
                  <a:srgbClr val="000000"/>
                </a:solidFill>
                <a:latin typeface="Calibri" panose="020F0502020204030204" pitchFamily="34" charset="0"/>
                <a:ea typeface="SimSun-ExtB" panose="02010609060101010101" pitchFamily="49" charset="-122"/>
                <a:sym typeface="宋体" panose="02010600030101010101" pitchFamily="2" charset="-122"/>
              </a:endParaRPr>
            </a:p>
          </p:txBody>
        </p:sp>
        <p:sp>
          <p:nvSpPr>
            <p:cNvPr id="3115" name="Oval 9"/>
            <p:cNvSpPr>
              <a:spLocks noChangeArrowheads="1"/>
            </p:cNvSpPr>
            <p:nvPr/>
          </p:nvSpPr>
          <p:spPr bwMode="auto">
            <a:xfrm>
              <a:off x="76200" y="409575"/>
              <a:ext cx="30163" cy="30163"/>
            </a:xfrm>
            <a:prstGeom prst="ellipse">
              <a:avLst/>
            </a:prstGeom>
            <a:noFill/>
            <a:ln w="60325" cap="rnd">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zh-CN" dirty="0">
                <a:solidFill>
                  <a:srgbClr val="000000"/>
                </a:solidFill>
                <a:latin typeface="Calibri" panose="020F0502020204030204" pitchFamily="34" charset="0"/>
                <a:ea typeface="SimSun-ExtB" panose="02010609060101010101" pitchFamily="49" charset="-122"/>
                <a:sym typeface="宋体" panose="02010600030101010101" pitchFamily="2" charset="-122"/>
              </a:endParaRPr>
            </a:p>
          </p:txBody>
        </p:sp>
        <p:sp>
          <p:nvSpPr>
            <p:cNvPr id="3116" name="Oval 10"/>
            <p:cNvSpPr>
              <a:spLocks noChangeArrowheads="1"/>
            </p:cNvSpPr>
            <p:nvPr/>
          </p:nvSpPr>
          <p:spPr bwMode="auto">
            <a:xfrm>
              <a:off x="393700" y="1270000"/>
              <a:ext cx="30163" cy="30163"/>
            </a:xfrm>
            <a:prstGeom prst="ellipse">
              <a:avLst/>
            </a:prstGeom>
            <a:noFill/>
            <a:ln w="60325" cap="rnd">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zh-CN" dirty="0">
                <a:solidFill>
                  <a:srgbClr val="000000"/>
                </a:solidFill>
                <a:latin typeface="Calibri" panose="020F0502020204030204" pitchFamily="34" charset="0"/>
                <a:ea typeface="SimSun-ExtB" panose="02010609060101010101" pitchFamily="49" charset="-122"/>
                <a:sym typeface="宋体" panose="02010600030101010101" pitchFamily="2" charset="-122"/>
              </a:endParaRPr>
            </a:p>
          </p:txBody>
        </p:sp>
        <p:sp>
          <p:nvSpPr>
            <p:cNvPr id="3117" name="Oval 11"/>
            <p:cNvSpPr>
              <a:spLocks noChangeArrowheads="1"/>
            </p:cNvSpPr>
            <p:nvPr/>
          </p:nvSpPr>
          <p:spPr bwMode="auto">
            <a:xfrm>
              <a:off x="0" y="1058862"/>
              <a:ext cx="180975" cy="180975"/>
            </a:xfrm>
            <a:prstGeom prst="ellipse">
              <a:avLst/>
            </a:prstGeom>
            <a:noFill/>
            <a:ln w="60325" cap="rnd">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zh-CN" dirty="0">
                <a:solidFill>
                  <a:srgbClr val="000000"/>
                </a:solidFill>
                <a:latin typeface="Calibri" panose="020F0502020204030204" pitchFamily="34" charset="0"/>
                <a:ea typeface="SimSun-ExtB" panose="02010609060101010101" pitchFamily="49" charset="-122"/>
                <a:sym typeface="宋体" panose="02010600030101010101" pitchFamily="2" charset="-122"/>
              </a:endParaRPr>
            </a:p>
          </p:txBody>
        </p:sp>
        <p:sp>
          <p:nvSpPr>
            <p:cNvPr id="3118" name="Oval 12"/>
            <p:cNvSpPr>
              <a:spLocks noChangeArrowheads="1"/>
            </p:cNvSpPr>
            <p:nvPr/>
          </p:nvSpPr>
          <p:spPr bwMode="auto">
            <a:xfrm>
              <a:off x="1027112" y="0"/>
              <a:ext cx="242888" cy="242888"/>
            </a:xfrm>
            <a:prstGeom prst="ellipse">
              <a:avLst/>
            </a:prstGeom>
            <a:noFill/>
            <a:ln w="60325" cap="rnd">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zh-CN" dirty="0">
                <a:solidFill>
                  <a:srgbClr val="000000"/>
                </a:solidFill>
                <a:latin typeface="Calibri" panose="020F0502020204030204" pitchFamily="34" charset="0"/>
                <a:ea typeface="SimSun-ExtB" panose="02010609060101010101" pitchFamily="49" charset="-122"/>
                <a:sym typeface="宋体" panose="02010600030101010101" pitchFamily="2" charset="-122"/>
              </a:endParaRPr>
            </a:p>
          </p:txBody>
        </p:sp>
        <p:sp>
          <p:nvSpPr>
            <p:cNvPr id="3119" name="Freeform 13"/>
            <p:cNvSpPr>
              <a:spLocks noChangeArrowheads="1"/>
            </p:cNvSpPr>
            <p:nvPr/>
          </p:nvSpPr>
          <p:spPr bwMode="auto">
            <a:xfrm>
              <a:off x="695325" y="215900"/>
              <a:ext cx="695325" cy="1144588"/>
            </a:xfrm>
            <a:custGeom>
              <a:avLst/>
              <a:gdLst>
                <a:gd name="T0" fmla="*/ 1999255880 w 184"/>
                <a:gd name="T1" fmla="*/ 0 h 303"/>
                <a:gd name="T2" fmla="*/ 2147483647 w 184"/>
                <a:gd name="T3" fmla="*/ 1698088847 h 303"/>
                <a:gd name="T4" fmla="*/ 0 w 184"/>
                <a:gd name="T5" fmla="*/ 2147483647 h 303"/>
                <a:gd name="T6" fmla="*/ 0 60000 65536"/>
                <a:gd name="T7" fmla="*/ 0 60000 65536"/>
                <a:gd name="T8" fmla="*/ 0 60000 65536"/>
                <a:gd name="T9" fmla="*/ 0 w 184"/>
                <a:gd name="T10" fmla="*/ 0 h 303"/>
                <a:gd name="T11" fmla="*/ 184 w 184"/>
                <a:gd name="T12" fmla="*/ 303 h 303"/>
              </a:gdLst>
              <a:ahLst/>
              <a:cxnLst>
                <a:cxn ang="T6">
                  <a:pos x="T0" y="T1"/>
                </a:cxn>
                <a:cxn ang="T7">
                  <a:pos x="T2" y="T3"/>
                </a:cxn>
                <a:cxn ang="T8">
                  <a:pos x="T4" y="T5"/>
                </a:cxn>
              </a:cxnLst>
              <a:rect l="T9" t="T10" r="T11" b="T12"/>
              <a:pathLst>
                <a:path w="184" h="303">
                  <a:moveTo>
                    <a:pt x="140" y="0"/>
                  </a:moveTo>
                  <a:cubicBezTo>
                    <a:pt x="168" y="32"/>
                    <a:pt x="184" y="74"/>
                    <a:pt x="184" y="119"/>
                  </a:cubicBezTo>
                  <a:cubicBezTo>
                    <a:pt x="184" y="221"/>
                    <a:pt x="102" y="303"/>
                    <a:pt x="0" y="303"/>
                  </a:cubicBezTo>
                </a:path>
              </a:pathLst>
            </a:custGeom>
            <a:noFill/>
            <a:ln w="60325" cap="rnd" cmpd="sng">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dirty="0">
                <a:latin typeface="Calibri" panose="020F0502020204030204" pitchFamily="34" charset="0"/>
                <a:ea typeface="SimSun-ExtB" panose="02010609060101010101" pitchFamily="49" charset="-122"/>
              </a:endParaRPr>
            </a:p>
          </p:txBody>
        </p:sp>
        <p:sp>
          <p:nvSpPr>
            <p:cNvPr id="3120" name="Freeform 14"/>
            <p:cNvSpPr>
              <a:spLocks noChangeArrowheads="1"/>
            </p:cNvSpPr>
            <p:nvPr/>
          </p:nvSpPr>
          <p:spPr bwMode="auto">
            <a:xfrm>
              <a:off x="333375" y="665162"/>
              <a:ext cx="3175" cy="49213"/>
            </a:xfrm>
            <a:custGeom>
              <a:avLst/>
              <a:gdLst>
                <a:gd name="T0" fmla="*/ 10080625 w 1"/>
                <a:gd name="T1" fmla="*/ 186301490 h 13"/>
                <a:gd name="T2" fmla="*/ 0 w 1"/>
                <a:gd name="T3" fmla="*/ 0 h 13"/>
                <a:gd name="T4" fmla="*/ 0 60000 65536"/>
                <a:gd name="T5" fmla="*/ 0 60000 65536"/>
                <a:gd name="T6" fmla="*/ 0 w 1"/>
                <a:gd name="T7" fmla="*/ 0 h 13"/>
                <a:gd name="T8" fmla="*/ 1 w 1"/>
                <a:gd name="T9" fmla="*/ 13 h 13"/>
              </a:gdLst>
              <a:ahLst/>
              <a:cxnLst>
                <a:cxn ang="T4">
                  <a:pos x="T0" y="T1"/>
                </a:cxn>
                <a:cxn ang="T5">
                  <a:pos x="T2" y="T3"/>
                </a:cxn>
              </a:cxnLst>
              <a:rect l="T6" t="T7" r="T8" b="T9"/>
              <a:pathLst>
                <a:path w="1" h="13">
                  <a:moveTo>
                    <a:pt x="1" y="13"/>
                  </a:moveTo>
                  <a:cubicBezTo>
                    <a:pt x="0" y="9"/>
                    <a:pt x="0" y="4"/>
                    <a:pt x="0" y="0"/>
                  </a:cubicBezTo>
                </a:path>
              </a:pathLst>
            </a:custGeom>
            <a:noFill/>
            <a:ln w="60325" cap="rnd" cmpd="sng">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dirty="0">
                <a:latin typeface="Calibri" panose="020F0502020204030204" pitchFamily="34" charset="0"/>
                <a:ea typeface="SimSun-ExtB" panose="02010609060101010101" pitchFamily="49" charset="-122"/>
              </a:endParaRPr>
            </a:p>
          </p:txBody>
        </p:sp>
        <p:sp>
          <p:nvSpPr>
            <p:cNvPr id="3121" name="Freeform 15"/>
            <p:cNvSpPr>
              <a:spLocks noChangeArrowheads="1"/>
            </p:cNvSpPr>
            <p:nvPr/>
          </p:nvSpPr>
          <p:spPr bwMode="auto">
            <a:xfrm>
              <a:off x="358775" y="322262"/>
              <a:ext cx="219075" cy="207963"/>
            </a:xfrm>
            <a:custGeom>
              <a:avLst/>
              <a:gdLst>
                <a:gd name="T0" fmla="*/ 0 w 58"/>
                <a:gd name="T1" fmla="*/ 786338352 h 55"/>
                <a:gd name="T2" fmla="*/ 827480269 w 58"/>
                <a:gd name="T3" fmla="*/ 0 h 55"/>
                <a:gd name="T4" fmla="*/ 0 60000 65536"/>
                <a:gd name="T5" fmla="*/ 0 60000 65536"/>
                <a:gd name="T6" fmla="*/ 0 w 58"/>
                <a:gd name="T7" fmla="*/ 0 h 55"/>
                <a:gd name="T8" fmla="*/ 58 w 58"/>
                <a:gd name="T9" fmla="*/ 55 h 55"/>
              </a:gdLst>
              <a:ahLst/>
              <a:cxnLst>
                <a:cxn ang="T4">
                  <a:pos x="T0" y="T1"/>
                </a:cxn>
                <a:cxn ang="T5">
                  <a:pos x="T2" y="T3"/>
                </a:cxn>
              </a:cxnLst>
              <a:rect l="T6" t="T7" r="T8" b="T9"/>
              <a:pathLst>
                <a:path w="58" h="55">
                  <a:moveTo>
                    <a:pt x="0" y="55"/>
                  </a:moveTo>
                  <a:cubicBezTo>
                    <a:pt x="10" y="29"/>
                    <a:pt x="31" y="9"/>
                    <a:pt x="58" y="0"/>
                  </a:cubicBezTo>
                </a:path>
              </a:pathLst>
            </a:custGeom>
            <a:noFill/>
            <a:ln w="60325" cap="rnd" cmpd="sng">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dirty="0">
                <a:latin typeface="Calibri" panose="020F0502020204030204" pitchFamily="34" charset="0"/>
                <a:ea typeface="SimSun-ExtB" panose="02010609060101010101" pitchFamily="49" charset="-122"/>
              </a:endParaRPr>
            </a:p>
          </p:txBody>
        </p:sp>
        <p:sp>
          <p:nvSpPr>
            <p:cNvPr id="3122" name="Freeform 16"/>
            <p:cNvSpPr>
              <a:spLocks noChangeArrowheads="1"/>
            </p:cNvSpPr>
            <p:nvPr/>
          </p:nvSpPr>
          <p:spPr bwMode="auto">
            <a:xfrm>
              <a:off x="211137" y="182562"/>
              <a:ext cx="968375" cy="966788"/>
            </a:xfrm>
            <a:custGeom>
              <a:avLst/>
              <a:gdLst>
                <a:gd name="T0" fmla="*/ 2147483647 w 256"/>
                <a:gd name="T1" fmla="*/ 2147483647 h 256"/>
                <a:gd name="T2" fmla="*/ 1831545135 w 256"/>
                <a:gd name="T3" fmla="*/ 2147483647 h 256"/>
                <a:gd name="T4" fmla="*/ 0 w 256"/>
                <a:gd name="T5" fmla="*/ 1825544994 h 256"/>
                <a:gd name="T6" fmla="*/ 1831545135 w 256"/>
                <a:gd name="T7" fmla="*/ 0 h 256"/>
                <a:gd name="T8" fmla="*/ 2147483647 w 256"/>
                <a:gd name="T9" fmla="*/ 1825544994 h 256"/>
                <a:gd name="T10" fmla="*/ 2147483647 w 256"/>
                <a:gd name="T11" fmla="*/ 2147483647 h 256"/>
                <a:gd name="T12" fmla="*/ 0 60000 65536"/>
                <a:gd name="T13" fmla="*/ 0 60000 65536"/>
                <a:gd name="T14" fmla="*/ 0 60000 65536"/>
                <a:gd name="T15" fmla="*/ 0 60000 65536"/>
                <a:gd name="T16" fmla="*/ 0 60000 65536"/>
                <a:gd name="T17" fmla="*/ 0 60000 65536"/>
                <a:gd name="T18" fmla="*/ 0 w 256"/>
                <a:gd name="T19" fmla="*/ 0 h 256"/>
                <a:gd name="T20" fmla="*/ 256 w 256"/>
                <a:gd name="T21" fmla="*/ 256 h 256"/>
              </a:gdLst>
              <a:ahLst/>
              <a:cxnLst>
                <a:cxn ang="T12">
                  <a:pos x="T0" y="T1"/>
                </a:cxn>
                <a:cxn ang="T13">
                  <a:pos x="T2" y="T3"/>
                </a:cxn>
                <a:cxn ang="T14">
                  <a:pos x="T4" y="T5"/>
                </a:cxn>
                <a:cxn ang="T15">
                  <a:pos x="T6" y="T7"/>
                </a:cxn>
                <a:cxn ang="T16">
                  <a:pos x="T8" y="T9"/>
                </a:cxn>
                <a:cxn ang="T17">
                  <a:pos x="T10" y="T11"/>
                </a:cxn>
              </a:cxnLst>
              <a:rect l="T18" t="T19" r="T20" b="T21"/>
              <a:pathLst>
                <a:path w="256" h="256">
                  <a:moveTo>
                    <a:pt x="200" y="234"/>
                  </a:moveTo>
                  <a:cubicBezTo>
                    <a:pt x="179" y="248"/>
                    <a:pt x="155" y="256"/>
                    <a:pt x="128" y="256"/>
                  </a:cubicBezTo>
                  <a:cubicBezTo>
                    <a:pt x="57" y="256"/>
                    <a:pt x="0" y="199"/>
                    <a:pt x="0" y="128"/>
                  </a:cubicBezTo>
                  <a:cubicBezTo>
                    <a:pt x="0" y="57"/>
                    <a:pt x="57" y="0"/>
                    <a:pt x="128" y="0"/>
                  </a:cubicBezTo>
                  <a:cubicBezTo>
                    <a:pt x="199" y="0"/>
                    <a:pt x="256" y="57"/>
                    <a:pt x="256" y="128"/>
                  </a:cubicBezTo>
                  <a:cubicBezTo>
                    <a:pt x="256" y="161"/>
                    <a:pt x="244" y="190"/>
                    <a:pt x="224" y="213"/>
                  </a:cubicBezTo>
                </a:path>
              </a:pathLst>
            </a:custGeom>
            <a:noFill/>
            <a:ln w="60325" cap="rnd" cmpd="sng">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dirty="0">
                <a:latin typeface="Calibri" panose="020F0502020204030204" pitchFamily="34" charset="0"/>
                <a:ea typeface="SimSun-ExtB" panose="02010609060101010101" pitchFamily="49" charset="-122"/>
              </a:endParaRPr>
            </a:p>
          </p:txBody>
        </p:sp>
      </p:grpSp>
      <p:sp>
        <p:nvSpPr>
          <p:cNvPr id="3076" name="矩形 1"/>
          <p:cNvSpPr>
            <a:spLocks noChangeArrowheads="1"/>
          </p:cNvSpPr>
          <p:nvPr/>
        </p:nvSpPr>
        <p:spPr bwMode="auto">
          <a:xfrm>
            <a:off x="7043738" y="1171575"/>
            <a:ext cx="21098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ts val="1000"/>
              </a:spcBef>
            </a:pPr>
            <a:r>
              <a:rPr lang="en-US" altLang="zh-CN" sz="2800" b="1" dirty="0">
                <a:solidFill>
                  <a:srgbClr val="FFFFFF"/>
                </a:solidFill>
                <a:latin typeface="Calibri" panose="020F0502020204030204" pitchFamily="34" charset="0"/>
                <a:ea typeface="Malgun Gothic Semilight" panose="020B0502040204020203" pitchFamily="34" charset="-122"/>
                <a:sym typeface="微软雅黑" panose="020B0503020204020204" pitchFamily="34" charset="-122"/>
              </a:rPr>
              <a:t>Introduction</a:t>
            </a:r>
            <a:endParaRPr lang="zh-CN" altLang="en-US" dirty="0">
              <a:latin typeface="Calibri" panose="020F0502020204030204" pitchFamily="34" charset="0"/>
              <a:ea typeface="SimSun-ExtB" panose="02010609060101010101" pitchFamily="49" charset="-122"/>
            </a:endParaRPr>
          </a:p>
        </p:txBody>
      </p:sp>
      <p:grpSp>
        <p:nvGrpSpPr>
          <p:cNvPr id="3077" name="组合 27"/>
          <p:cNvGrpSpPr/>
          <p:nvPr/>
        </p:nvGrpSpPr>
        <p:grpSpPr bwMode="auto">
          <a:xfrm>
            <a:off x="5908675" y="911225"/>
            <a:ext cx="922338" cy="1065213"/>
            <a:chOff x="0" y="0"/>
            <a:chExt cx="1179513" cy="1360488"/>
          </a:xfrm>
        </p:grpSpPr>
        <p:sp>
          <p:nvSpPr>
            <p:cNvPr id="3105" name="文本框 13"/>
            <p:cNvSpPr>
              <a:spLocks noChangeArrowheads="1"/>
            </p:cNvSpPr>
            <p:nvPr/>
          </p:nvSpPr>
          <p:spPr bwMode="auto">
            <a:xfrm>
              <a:off x="189817" y="241187"/>
              <a:ext cx="535452" cy="825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600" b="1" dirty="0">
                  <a:solidFill>
                    <a:schemeClr val="bg1"/>
                  </a:solidFill>
                  <a:latin typeface="Calibri" panose="020F0502020204030204" pitchFamily="34" charset="0"/>
                  <a:ea typeface="Malgun Gothic Semilight" panose="020B0502040204020203" pitchFamily="34" charset="-122"/>
                  <a:sym typeface="微软雅黑" panose="020B0503020204020204" pitchFamily="34" charset="-122"/>
                </a:rPr>
                <a:t>1</a:t>
              </a:r>
              <a:endParaRPr lang="zh-CN" altLang="en-US" sz="3600" b="1" dirty="0">
                <a:solidFill>
                  <a:schemeClr val="bg1"/>
                </a:solidFill>
                <a:latin typeface="Calibri" panose="020F0502020204030204" pitchFamily="34" charset="0"/>
                <a:ea typeface="Malgun Gothic Semilight" panose="020B0502040204020203" pitchFamily="34" charset="-122"/>
                <a:sym typeface="微软雅黑" panose="020B0503020204020204" pitchFamily="34" charset="-122"/>
              </a:endParaRPr>
            </a:p>
          </p:txBody>
        </p:sp>
        <p:sp>
          <p:nvSpPr>
            <p:cNvPr id="3106" name="Freeform 6"/>
            <p:cNvSpPr>
              <a:spLocks noChangeArrowheads="1"/>
            </p:cNvSpPr>
            <p:nvPr/>
          </p:nvSpPr>
          <p:spPr bwMode="auto">
            <a:xfrm>
              <a:off x="733425" y="960437"/>
              <a:ext cx="136525" cy="136525"/>
            </a:xfrm>
            <a:custGeom>
              <a:avLst/>
              <a:gdLst>
                <a:gd name="T0" fmla="*/ 417076290 w 36"/>
                <a:gd name="T1" fmla="*/ 417076290 h 36"/>
                <a:gd name="T2" fmla="*/ 100675810 w 36"/>
                <a:gd name="T3" fmla="*/ 417076290 h 36"/>
                <a:gd name="T4" fmla="*/ 100675810 w 36"/>
                <a:gd name="T5" fmla="*/ 100675810 h 36"/>
                <a:gd name="T6" fmla="*/ 417076290 w 36"/>
                <a:gd name="T7" fmla="*/ 100675810 h 36"/>
                <a:gd name="T8" fmla="*/ 417076290 w 36"/>
                <a:gd name="T9" fmla="*/ 417076290 h 36"/>
                <a:gd name="T10" fmla="*/ 0 60000 65536"/>
                <a:gd name="T11" fmla="*/ 0 60000 65536"/>
                <a:gd name="T12" fmla="*/ 0 60000 65536"/>
                <a:gd name="T13" fmla="*/ 0 60000 65536"/>
                <a:gd name="T14" fmla="*/ 0 60000 65536"/>
                <a:gd name="T15" fmla="*/ 0 w 36"/>
                <a:gd name="T16" fmla="*/ 0 h 36"/>
                <a:gd name="T17" fmla="*/ 36 w 36"/>
                <a:gd name="T18" fmla="*/ 36 h 36"/>
              </a:gdLst>
              <a:ahLst/>
              <a:cxnLst>
                <a:cxn ang="T10">
                  <a:pos x="T0" y="T1"/>
                </a:cxn>
                <a:cxn ang="T11">
                  <a:pos x="T2" y="T3"/>
                </a:cxn>
                <a:cxn ang="T12">
                  <a:pos x="T4" y="T5"/>
                </a:cxn>
                <a:cxn ang="T13">
                  <a:pos x="T6" y="T7"/>
                </a:cxn>
                <a:cxn ang="T14">
                  <a:pos x="T8" y="T9"/>
                </a:cxn>
              </a:cxnLst>
              <a:rect l="T15" t="T16" r="T17" b="T18"/>
              <a:pathLst>
                <a:path w="36" h="36">
                  <a:moveTo>
                    <a:pt x="29" y="29"/>
                  </a:moveTo>
                  <a:cubicBezTo>
                    <a:pt x="23" y="36"/>
                    <a:pt x="13" y="36"/>
                    <a:pt x="7" y="29"/>
                  </a:cubicBezTo>
                  <a:cubicBezTo>
                    <a:pt x="0" y="23"/>
                    <a:pt x="0" y="13"/>
                    <a:pt x="7" y="7"/>
                  </a:cubicBezTo>
                  <a:cubicBezTo>
                    <a:pt x="13" y="0"/>
                    <a:pt x="23" y="0"/>
                    <a:pt x="29" y="7"/>
                  </a:cubicBezTo>
                  <a:cubicBezTo>
                    <a:pt x="36" y="13"/>
                    <a:pt x="36" y="23"/>
                    <a:pt x="29" y="29"/>
                  </a:cubicBezTo>
                  <a:close/>
                </a:path>
              </a:pathLst>
            </a:custGeom>
            <a:noFill/>
            <a:ln w="38100" cap="rnd" cmpd="sng">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dirty="0">
                <a:latin typeface="Calibri" panose="020F0502020204030204" pitchFamily="34" charset="0"/>
                <a:ea typeface="SimSun-ExtB" panose="02010609060101010101" pitchFamily="49" charset="-122"/>
              </a:endParaRPr>
            </a:p>
          </p:txBody>
        </p:sp>
        <p:sp>
          <p:nvSpPr>
            <p:cNvPr id="3107" name="Oval 8"/>
            <p:cNvSpPr>
              <a:spLocks noChangeArrowheads="1"/>
            </p:cNvSpPr>
            <p:nvPr/>
          </p:nvSpPr>
          <p:spPr bwMode="auto">
            <a:xfrm>
              <a:off x="711200" y="15875"/>
              <a:ext cx="30163" cy="30163"/>
            </a:xfrm>
            <a:prstGeom prst="ellipse">
              <a:avLst/>
            </a:prstGeom>
            <a:noFill/>
            <a:ln w="38100" cap="rnd">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zh-CN" dirty="0">
                <a:solidFill>
                  <a:srgbClr val="000000"/>
                </a:solidFill>
                <a:latin typeface="Calibri" panose="020F0502020204030204" pitchFamily="34" charset="0"/>
                <a:ea typeface="SimSun-ExtB" panose="02010609060101010101" pitchFamily="49" charset="-122"/>
                <a:sym typeface="宋体" panose="02010600030101010101" pitchFamily="2" charset="-122"/>
              </a:endParaRPr>
            </a:p>
          </p:txBody>
        </p:sp>
        <p:sp>
          <p:nvSpPr>
            <p:cNvPr id="3108" name="Oval 12"/>
            <p:cNvSpPr>
              <a:spLocks noChangeArrowheads="1"/>
            </p:cNvSpPr>
            <p:nvPr/>
          </p:nvSpPr>
          <p:spPr bwMode="auto">
            <a:xfrm>
              <a:off x="815975" y="0"/>
              <a:ext cx="242888" cy="242888"/>
            </a:xfrm>
            <a:prstGeom prst="ellipse">
              <a:avLst/>
            </a:prstGeom>
            <a:noFill/>
            <a:ln w="38100" cap="rnd">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zh-CN" dirty="0">
                <a:solidFill>
                  <a:srgbClr val="000000"/>
                </a:solidFill>
                <a:latin typeface="Calibri" panose="020F0502020204030204" pitchFamily="34" charset="0"/>
                <a:ea typeface="SimSun-ExtB" panose="02010609060101010101" pitchFamily="49" charset="-122"/>
                <a:sym typeface="宋体" panose="02010600030101010101" pitchFamily="2" charset="-122"/>
              </a:endParaRPr>
            </a:p>
          </p:txBody>
        </p:sp>
        <p:sp>
          <p:nvSpPr>
            <p:cNvPr id="3109" name="Freeform 13"/>
            <p:cNvSpPr>
              <a:spLocks noChangeArrowheads="1"/>
            </p:cNvSpPr>
            <p:nvPr/>
          </p:nvSpPr>
          <p:spPr bwMode="auto">
            <a:xfrm>
              <a:off x="484188" y="215900"/>
              <a:ext cx="695325" cy="1144588"/>
            </a:xfrm>
            <a:custGeom>
              <a:avLst/>
              <a:gdLst>
                <a:gd name="T0" fmla="*/ 1999255880 w 184"/>
                <a:gd name="T1" fmla="*/ 0 h 303"/>
                <a:gd name="T2" fmla="*/ 2147483647 w 184"/>
                <a:gd name="T3" fmla="*/ 1698088847 h 303"/>
                <a:gd name="T4" fmla="*/ 0 w 184"/>
                <a:gd name="T5" fmla="*/ 2147483647 h 303"/>
                <a:gd name="T6" fmla="*/ 0 60000 65536"/>
                <a:gd name="T7" fmla="*/ 0 60000 65536"/>
                <a:gd name="T8" fmla="*/ 0 60000 65536"/>
                <a:gd name="T9" fmla="*/ 0 w 184"/>
                <a:gd name="T10" fmla="*/ 0 h 303"/>
                <a:gd name="T11" fmla="*/ 184 w 184"/>
                <a:gd name="T12" fmla="*/ 303 h 303"/>
              </a:gdLst>
              <a:ahLst/>
              <a:cxnLst>
                <a:cxn ang="T6">
                  <a:pos x="T0" y="T1"/>
                </a:cxn>
                <a:cxn ang="T7">
                  <a:pos x="T2" y="T3"/>
                </a:cxn>
                <a:cxn ang="T8">
                  <a:pos x="T4" y="T5"/>
                </a:cxn>
              </a:cxnLst>
              <a:rect l="T9" t="T10" r="T11" b="T12"/>
              <a:pathLst>
                <a:path w="184" h="303">
                  <a:moveTo>
                    <a:pt x="140" y="0"/>
                  </a:moveTo>
                  <a:cubicBezTo>
                    <a:pt x="168" y="32"/>
                    <a:pt x="184" y="74"/>
                    <a:pt x="184" y="119"/>
                  </a:cubicBezTo>
                  <a:cubicBezTo>
                    <a:pt x="184" y="221"/>
                    <a:pt x="102" y="303"/>
                    <a:pt x="0" y="303"/>
                  </a:cubicBezTo>
                </a:path>
              </a:pathLst>
            </a:custGeom>
            <a:noFill/>
            <a:ln w="38100" cap="rnd" cmpd="sng">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dirty="0">
                <a:latin typeface="Calibri" panose="020F0502020204030204" pitchFamily="34" charset="0"/>
                <a:ea typeface="SimSun-ExtB" panose="02010609060101010101" pitchFamily="49" charset="-122"/>
              </a:endParaRPr>
            </a:p>
          </p:txBody>
        </p:sp>
        <p:sp>
          <p:nvSpPr>
            <p:cNvPr id="3110" name="Freeform 16"/>
            <p:cNvSpPr>
              <a:spLocks noChangeArrowheads="1"/>
            </p:cNvSpPr>
            <p:nvPr/>
          </p:nvSpPr>
          <p:spPr bwMode="auto">
            <a:xfrm>
              <a:off x="0" y="182562"/>
              <a:ext cx="968375" cy="966788"/>
            </a:xfrm>
            <a:custGeom>
              <a:avLst/>
              <a:gdLst>
                <a:gd name="T0" fmla="*/ 2147483647 w 256"/>
                <a:gd name="T1" fmla="*/ 2147483647 h 256"/>
                <a:gd name="T2" fmla="*/ 1831545135 w 256"/>
                <a:gd name="T3" fmla="*/ 2147483647 h 256"/>
                <a:gd name="T4" fmla="*/ 0 w 256"/>
                <a:gd name="T5" fmla="*/ 1825544994 h 256"/>
                <a:gd name="T6" fmla="*/ 1831545135 w 256"/>
                <a:gd name="T7" fmla="*/ 0 h 256"/>
                <a:gd name="T8" fmla="*/ 2147483647 w 256"/>
                <a:gd name="T9" fmla="*/ 1825544994 h 256"/>
                <a:gd name="T10" fmla="*/ 2147483647 w 256"/>
                <a:gd name="T11" fmla="*/ 2147483647 h 256"/>
                <a:gd name="T12" fmla="*/ 0 60000 65536"/>
                <a:gd name="T13" fmla="*/ 0 60000 65536"/>
                <a:gd name="T14" fmla="*/ 0 60000 65536"/>
                <a:gd name="T15" fmla="*/ 0 60000 65536"/>
                <a:gd name="T16" fmla="*/ 0 60000 65536"/>
                <a:gd name="T17" fmla="*/ 0 60000 65536"/>
                <a:gd name="T18" fmla="*/ 0 w 256"/>
                <a:gd name="T19" fmla="*/ 0 h 256"/>
                <a:gd name="T20" fmla="*/ 256 w 256"/>
                <a:gd name="T21" fmla="*/ 256 h 256"/>
              </a:gdLst>
              <a:ahLst/>
              <a:cxnLst>
                <a:cxn ang="T12">
                  <a:pos x="T0" y="T1"/>
                </a:cxn>
                <a:cxn ang="T13">
                  <a:pos x="T2" y="T3"/>
                </a:cxn>
                <a:cxn ang="T14">
                  <a:pos x="T4" y="T5"/>
                </a:cxn>
                <a:cxn ang="T15">
                  <a:pos x="T6" y="T7"/>
                </a:cxn>
                <a:cxn ang="T16">
                  <a:pos x="T8" y="T9"/>
                </a:cxn>
                <a:cxn ang="T17">
                  <a:pos x="T10" y="T11"/>
                </a:cxn>
              </a:cxnLst>
              <a:rect l="T18" t="T19" r="T20" b="T21"/>
              <a:pathLst>
                <a:path w="256" h="256">
                  <a:moveTo>
                    <a:pt x="200" y="234"/>
                  </a:moveTo>
                  <a:cubicBezTo>
                    <a:pt x="179" y="248"/>
                    <a:pt x="155" y="256"/>
                    <a:pt x="128" y="256"/>
                  </a:cubicBezTo>
                  <a:cubicBezTo>
                    <a:pt x="57" y="256"/>
                    <a:pt x="0" y="199"/>
                    <a:pt x="0" y="128"/>
                  </a:cubicBezTo>
                  <a:cubicBezTo>
                    <a:pt x="0" y="57"/>
                    <a:pt x="57" y="0"/>
                    <a:pt x="128" y="0"/>
                  </a:cubicBezTo>
                  <a:cubicBezTo>
                    <a:pt x="199" y="0"/>
                    <a:pt x="256" y="57"/>
                    <a:pt x="256" y="128"/>
                  </a:cubicBezTo>
                  <a:cubicBezTo>
                    <a:pt x="256" y="161"/>
                    <a:pt x="244" y="190"/>
                    <a:pt x="224" y="213"/>
                  </a:cubicBezTo>
                </a:path>
              </a:pathLst>
            </a:custGeom>
            <a:noFill/>
            <a:ln w="38100" cap="rnd" cmpd="sng">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dirty="0">
                <a:latin typeface="Calibri" panose="020F0502020204030204" pitchFamily="34" charset="0"/>
                <a:ea typeface="SimSun-ExtB" panose="02010609060101010101" pitchFamily="49" charset="-122"/>
              </a:endParaRPr>
            </a:p>
          </p:txBody>
        </p:sp>
      </p:grpSp>
      <p:grpSp>
        <p:nvGrpSpPr>
          <p:cNvPr id="3078" name="组合 28"/>
          <p:cNvGrpSpPr/>
          <p:nvPr/>
        </p:nvGrpSpPr>
        <p:grpSpPr bwMode="auto">
          <a:xfrm>
            <a:off x="5908675" y="2228850"/>
            <a:ext cx="922338" cy="1065213"/>
            <a:chOff x="0" y="0"/>
            <a:chExt cx="1179513" cy="1360488"/>
          </a:xfrm>
        </p:grpSpPr>
        <p:sp>
          <p:nvSpPr>
            <p:cNvPr id="3099" name="文本框 29"/>
            <p:cNvSpPr>
              <a:spLocks noChangeArrowheads="1"/>
            </p:cNvSpPr>
            <p:nvPr/>
          </p:nvSpPr>
          <p:spPr bwMode="auto">
            <a:xfrm>
              <a:off x="180592" y="241187"/>
              <a:ext cx="553902" cy="825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600" b="1" dirty="0">
                  <a:solidFill>
                    <a:schemeClr val="bg1"/>
                  </a:solidFill>
                  <a:latin typeface="Calibri" panose="020F0502020204030204" pitchFamily="34" charset="0"/>
                  <a:ea typeface="Malgun Gothic Semilight" panose="020B0502040204020203" pitchFamily="34" charset="-122"/>
                  <a:sym typeface="微软雅黑" panose="020B0503020204020204" pitchFamily="34" charset="-122"/>
                </a:rPr>
                <a:t>2</a:t>
              </a:r>
              <a:endParaRPr lang="zh-CN" altLang="en-US" sz="3600" b="1" dirty="0">
                <a:solidFill>
                  <a:schemeClr val="bg1"/>
                </a:solidFill>
                <a:latin typeface="Calibri" panose="020F0502020204030204" pitchFamily="34" charset="0"/>
                <a:ea typeface="Malgun Gothic Semilight" panose="020B0502040204020203" pitchFamily="34" charset="-122"/>
                <a:sym typeface="微软雅黑" panose="020B0503020204020204" pitchFamily="34" charset="-122"/>
              </a:endParaRPr>
            </a:p>
          </p:txBody>
        </p:sp>
        <p:sp>
          <p:nvSpPr>
            <p:cNvPr id="3100" name="Freeform 6"/>
            <p:cNvSpPr>
              <a:spLocks noChangeArrowheads="1"/>
            </p:cNvSpPr>
            <p:nvPr/>
          </p:nvSpPr>
          <p:spPr bwMode="auto">
            <a:xfrm>
              <a:off x="733425" y="960437"/>
              <a:ext cx="136525" cy="136525"/>
            </a:xfrm>
            <a:custGeom>
              <a:avLst/>
              <a:gdLst>
                <a:gd name="T0" fmla="*/ 417076290 w 36"/>
                <a:gd name="T1" fmla="*/ 417076290 h 36"/>
                <a:gd name="T2" fmla="*/ 100675810 w 36"/>
                <a:gd name="T3" fmla="*/ 417076290 h 36"/>
                <a:gd name="T4" fmla="*/ 100675810 w 36"/>
                <a:gd name="T5" fmla="*/ 100675810 h 36"/>
                <a:gd name="T6" fmla="*/ 417076290 w 36"/>
                <a:gd name="T7" fmla="*/ 100675810 h 36"/>
                <a:gd name="T8" fmla="*/ 417076290 w 36"/>
                <a:gd name="T9" fmla="*/ 417076290 h 36"/>
                <a:gd name="T10" fmla="*/ 0 60000 65536"/>
                <a:gd name="T11" fmla="*/ 0 60000 65536"/>
                <a:gd name="T12" fmla="*/ 0 60000 65536"/>
                <a:gd name="T13" fmla="*/ 0 60000 65536"/>
                <a:gd name="T14" fmla="*/ 0 60000 65536"/>
                <a:gd name="T15" fmla="*/ 0 w 36"/>
                <a:gd name="T16" fmla="*/ 0 h 36"/>
                <a:gd name="T17" fmla="*/ 36 w 36"/>
                <a:gd name="T18" fmla="*/ 36 h 36"/>
              </a:gdLst>
              <a:ahLst/>
              <a:cxnLst>
                <a:cxn ang="T10">
                  <a:pos x="T0" y="T1"/>
                </a:cxn>
                <a:cxn ang="T11">
                  <a:pos x="T2" y="T3"/>
                </a:cxn>
                <a:cxn ang="T12">
                  <a:pos x="T4" y="T5"/>
                </a:cxn>
                <a:cxn ang="T13">
                  <a:pos x="T6" y="T7"/>
                </a:cxn>
                <a:cxn ang="T14">
                  <a:pos x="T8" y="T9"/>
                </a:cxn>
              </a:cxnLst>
              <a:rect l="T15" t="T16" r="T17" b="T18"/>
              <a:pathLst>
                <a:path w="36" h="36">
                  <a:moveTo>
                    <a:pt x="29" y="29"/>
                  </a:moveTo>
                  <a:cubicBezTo>
                    <a:pt x="23" y="36"/>
                    <a:pt x="13" y="36"/>
                    <a:pt x="7" y="29"/>
                  </a:cubicBezTo>
                  <a:cubicBezTo>
                    <a:pt x="0" y="23"/>
                    <a:pt x="0" y="13"/>
                    <a:pt x="7" y="7"/>
                  </a:cubicBezTo>
                  <a:cubicBezTo>
                    <a:pt x="13" y="0"/>
                    <a:pt x="23" y="0"/>
                    <a:pt x="29" y="7"/>
                  </a:cubicBezTo>
                  <a:cubicBezTo>
                    <a:pt x="36" y="13"/>
                    <a:pt x="36" y="23"/>
                    <a:pt x="29" y="29"/>
                  </a:cubicBezTo>
                  <a:close/>
                </a:path>
              </a:pathLst>
            </a:custGeom>
            <a:noFill/>
            <a:ln w="38100" cap="rnd" cmpd="sng">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dirty="0">
                <a:latin typeface="Calibri" panose="020F0502020204030204" pitchFamily="34" charset="0"/>
                <a:ea typeface="SimSun-ExtB" panose="02010609060101010101" pitchFamily="49" charset="-122"/>
              </a:endParaRPr>
            </a:p>
          </p:txBody>
        </p:sp>
        <p:sp>
          <p:nvSpPr>
            <p:cNvPr id="3101" name="Oval 8"/>
            <p:cNvSpPr>
              <a:spLocks noChangeArrowheads="1"/>
            </p:cNvSpPr>
            <p:nvPr/>
          </p:nvSpPr>
          <p:spPr bwMode="auto">
            <a:xfrm>
              <a:off x="711200" y="15875"/>
              <a:ext cx="30163" cy="30163"/>
            </a:xfrm>
            <a:prstGeom prst="ellipse">
              <a:avLst/>
            </a:prstGeom>
            <a:noFill/>
            <a:ln w="38100" cap="rnd">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zh-CN" dirty="0">
                <a:solidFill>
                  <a:srgbClr val="000000"/>
                </a:solidFill>
                <a:latin typeface="Calibri" panose="020F0502020204030204" pitchFamily="34" charset="0"/>
                <a:ea typeface="SimSun-ExtB" panose="02010609060101010101" pitchFamily="49" charset="-122"/>
                <a:sym typeface="宋体" panose="02010600030101010101" pitchFamily="2" charset="-122"/>
              </a:endParaRPr>
            </a:p>
          </p:txBody>
        </p:sp>
        <p:sp>
          <p:nvSpPr>
            <p:cNvPr id="3102" name="Oval 12"/>
            <p:cNvSpPr>
              <a:spLocks noChangeArrowheads="1"/>
            </p:cNvSpPr>
            <p:nvPr/>
          </p:nvSpPr>
          <p:spPr bwMode="auto">
            <a:xfrm>
              <a:off x="815975" y="0"/>
              <a:ext cx="242888" cy="242888"/>
            </a:xfrm>
            <a:prstGeom prst="ellipse">
              <a:avLst/>
            </a:prstGeom>
            <a:noFill/>
            <a:ln w="38100" cap="rnd">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zh-CN" dirty="0">
                <a:solidFill>
                  <a:srgbClr val="000000"/>
                </a:solidFill>
                <a:latin typeface="Calibri" panose="020F0502020204030204" pitchFamily="34" charset="0"/>
                <a:ea typeface="SimSun-ExtB" panose="02010609060101010101" pitchFamily="49" charset="-122"/>
                <a:sym typeface="宋体" panose="02010600030101010101" pitchFamily="2" charset="-122"/>
              </a:endParaRPr>
            </a:p>
          </p:txBody>
        </p:sp>
        <p:sp>
          <p:nvSpPr>
            <p:cNvPr id="3103" name="Freeform 13"/>
            <p:cNvSpPr>
              <a:spLocks noChangeArrowheads="1"/>
            </p:cNvSpPr>
            <p:nvPr/>
          </p:nvSpPr>
          <p:spPr bwMode="auto">
            <a:xfrm>
              <a:off x="484188" y="215900"/>
              <a:ext cx="695325" cy="1144588"/>
            </a:xfrm>
            <a:custGeom>
              <a:avLst/>
              <a:gdLst>
                <a:gd name="T0" fmla="*/ 1999255880 w 184"/>
                <a:gd name="T1" fmla="*/ 0 h 303"/>
                <a:gd name="T2" fmla="*/ 2147483647 w 184"/>
                <a:gd name="T3" fmla="*/ 1698088847 h 303"/>
                <a:gd name="T4" fmla="*/ 0 w 184"/>
                <a:gd name="T5" fmla="*/ 2147483647 h 303"/>
                <a:gd name="T6" fmla="*/ 0 60000 65536"/>
                <a:gd name="T7" fmla="*/ 0 60000 65536"/>
                <a:gd name="T8" fmla="*/ 0 60000 65536"/>
                <a:gd name="T9" fmla="*/ 0 w 184"/>
                <a:gd name="T10" fmla="*/ 0 h 303"/>
                <a:gd name="T11" fmla="*/ 184 w 184"/>
                <a:gd name="T12" fmla="*/ 303 h 303"/>
              </a:gdLst>
              <a:ahLst/>
              <a:cxnLst>
                <a:cxn ang="T6">
                  <a:pos x="T0" y="T1"/>
                </a:cxn>
                <a:cxn ang="T7">
                  <a:pos x="T2" y="T3"/>
                </a:cxn>
                <a:cxn ang="T8">
                  <a:pos x="T4" y="T5"/>
                </a:cxn>
              </a:cxnLst>
              <a:rect l="T9" t="T10" r="T11" b="T12"/>
              <a:pathLst>
                <a:path w="184" h="303">
                  <a:moveTo>
                    <a:pt x="140" y="0"/>
                  </a:moveTo>
                  <a:cubicBezTo>
                    <a:pt x="168" y="32"/>
                    <a:pt x="184" y="74"/>
                    <a:pt x="184" y="119"/>
                  </a:cubicBezTo>
                  <a:cubicBezTo>
                    <a:pt x="184" y="221"/>
                    <a:pt x="102" y="303"/>
                    <a:pt x="0" y="303"/>
                  </a:cubicBezTo>
                </a:path>
              </a:pathLst>
            </a:custGeom>
            <a:noFill/>
            <a:ln w="38100" cap="rnd" cmpd="sng">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dirty="0">
                <a:latin typeface="Calibri" panose="020F0502020204030204" pitchFamily="34" charset="0"/>
                <a:ea typeface="SimSun-ExtB" panose="02010609060101010101" pitchFamily="49" charset="-122"/>
              </a:endParaRPr>
            </a:p>
          </p:txBody>
        </p:sp>
        <p:sp>
          <p:nvSpPr>
            <p:cNvPr id="3104" name="Freeform 16"/>
            <p:cNvSpPr>
              <a:spLocks noChangeArrowheads="1"/>
            </p:cNvSpPr>
            <p:nvPr/>
          </p:nvSpPr>
          <p:spPr bwMode="auto">
            <a:xfrm>
              <a:off x="0" y="182562"/>
              <a:ext cx="968375" cy="966788"/>
            </a:xfrm>
            <a:custGeom>
              <a:avLst/>
              <a:gdLst>
                <a:gd name="T0" fmla="*/ 2147483647 w 256"/>
                <a:gd name="T1" fmla="*/ 2147483647 h 256"/>
                <a:gd name="T2" fmla="*/ 1831545135 w 256"/>
                <a:gd name="T3" fmla="*/ 2147483647 h 256"/>
                <a:gd name="T4" fmla="*/ 0 w 256"/>
                <a:gd name="T5" fmla="*/ 1825544994 h 256"/>
                <a:gd name="T6" fmla="*/ 1831545135 w 256"/>
                <a:gd name="T7" fmla="*/ 0 h 256"/>
                <a:gd name="T8" fmla="*/ 2147483647 w 256"/>
                <a:gd name="T9" fmla="*/ 1825544994 h 256"/>
                <a:gd name="T10" fmla="*/ 2147483647 w 256"/>
                <a:gd name="T11" fmla="*/ 2147483647 h 256"/>
                <a:gd name="T12" fmla="*/ 0 60000 65536"/>
                <a:gd name="T13" fmla="*/ 0 60000 65536"/>
                <a:gd name="T14" fmla="*/ 0 60000 65536"/>
                <a:gd name="T15" fmla="*/ 0 60000 65536"/>
                <a:gd name="T16" fmla="*/ 0 60000 65536"/>
                <a:gd name="T17" fmla="*/ 0 60000 65536"/>
                <a:gd name="T18" fmla="*/ 0 w 256"/>
                <a:gd name="T19" fmla="*/ 0 h 256"/>
                <a:gd name="T20" fmla="*/ 256 w 256"/>
                <a:gd name="T21" fmla="*/ 256 h 256"/>
              </a:gdLst>
              <a:ahLst/>
              <a:cxnLst>
                <a:cxn ang="T12">
                  <a:pos x="T0" y="T1"/>
                </a:cxn>
                <a:cxn ang="T13">
                  <a:pos x="T2" y="T3"/>
                </a:cxn>
                <a:cxn ang="T14">
                  <a:pos x="T4" y="T5"/>
                </a:cxn>
                <a:cxn ang="T15">
                  <a:pos x="T6" y="T7"/>
                </a:cxn>
                <a:cxn ang="T16">
                  <a:pos x="T8" y="T9"/>
                </a:cxn>
                <a:cxn ang="T17">
                  <a:pos x="T10" y="T11"/>
                </a:cxn>
              </a:cxnLst>
              <a:rect l="T18" t="T19" r="T20" b="T21"/>
              <a:pathLst>
                <a:path w="256" h="256">
                  <a:moveTo>
                    <a:pt x="200" y="234"/>
                  </a:moveTo>
                  <a:cubicBezTo>
                    <a:pt x="179" y="248"/>
                    <a:pt x="155" y="256"/>
                    <a:pt x="128" y="256"/>
                  </a:cubicBezTo>
                  <a:cubicBezTo>
                    <a:pt x="57" y="256"/>
                    <a:pt x="0" y="199"/>
                    <a:pt x="0" y="128"/>
                  </a:cubicBezTo>
                  <a:cubicBezTo>
                    <a:pt x="0" y="57"/>
                    <a:pt x="57" y="0"/>
                    <a:pt x="128" y="0"/>
                  </a:cubicBezTo>
                  <a:cubicBezTo>
                    <a:pt x="199" y="0"/>
                    <a:pt x="256" y="57"/>
                    <a:pt x="256" y="128"/>
                  </a:cubicBezTo>
                  <a:cubicBezTo>
                    <a:pt x="256" y="161"/>
                    <a:pt x="244" y="190"/>
                    <a:pt x="224" y="213"/>
                  </a:cubicBezTo>
                </a:path>
              </a:pathLst>
            </a:custGeom>
            <a:noFill/>
            <a:ln w="38100" cap="rnd" cmpd="sng">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dirty="0">
                <a:latin typeface="Calibri" panose="020F0502020204030204" pitchFamily="34" charset="0"/>
                <a:ea typeface="SimSun-ExtB" panose="02010609060101010101" pitchFamily="49" charset="-122"/>
              </a:endParaRPr>
            </a:p>
          </p:txBody>
        </p:sp>
      </p:grpSp>
      <p:grpSp>
        <p:nvGrpSpPr>
          <p:cNvPr id="3079" name="组合 35"/>
          <p:cNvGrpSpPr/>
          <p:nvPr/>
        </p:nvGrpSpPr>
        <p:grpSpPr bwMode="auto">
          <a:xfrm>
            <a:off x="5908675" y="3546475"/>
            <a:ext cx="922338" cy="1065213"/>
            <a:chOff x="0" y="0"/>
            <a:chExt cx="1179513" cy="1360488"/>
          </a:xfrm>
        </p:grpSpPr>
        <p:sp>
          <p:nvSpPr>
            <p:cNvPr id="3093" name="文本框 36"/>
            <p:cNvSpPr>
              <a:spLocks noChangeArrowheads="1"/>
            </p:cNvSpPr>
            <p:nvPr/>
          </p:nvSpPr>
          <p:spPr bwMode="auto">
            <a:xfrm>
              <a:off x="180592" y="241187"/>
              <a:ext cx="553902" cy="825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600" b="1" dirty="0">
                  <a:solidFill>
                    <a:schemeClr val="bg1"/>
                  </a:solidFill>
                  <a:latin typeface="Calibri" panose="020F0502020204030204" pitchFamily="34" charset="0"/>
                  <a:ea typeface="Malgun Gothic Semilight" panose="020B0502040204020203" pitchFamily="34" charset="-122"/>
                  <a:sym typeface="微软雅黑" panose="020B0503020204020204" pitchFamily="34" charset="-122"/>
                </a:rPr>
                <a:t>3</a:t>
              </a:r>
              <a:endParaRPr lang="zh-CN" altLang="en-US" sz="3600" b="1" dirty="0">
                <a:solidFill>
                  <a:schemeClr val="bg1"/>
                </a:solidFill>
                <a:latin typeface="Calibri" panose="020F0502020204030204" pitchFamily="34" charset="0"/>
                <a:ea typeface="Malgun Gothic Semilight" panose="020B0502040204020203" pitchFamily="34" charset="-122"/>
                <a:sym typeface="微软雅黑" panose="020B0503020204020204" pitchFamily="34" charset="-122"/>
              </a:endParaRPr>
            </a:p>
          </p:txBody>
        </p:sp>
        <p:sp>
          <p:nvSpPr>
            <p:cNvPr id="3094" name="Freeform 6"/>
            <p:cNvSpPr>
              <a:spLocks noChangeArrowheads="1"/>
            </p:cNvSpPr>
            <p:nvPr/>
          </p:nvSpPr>
          <p:spPr bwMode="auto">
            <a:xfrm>
              <a:off x="733425" y="960437"/>
              <a:ext cx="136525" cy="136525"/>
            </a:xfrm>
            <a:custGeom>
              <a:avLst/>
              <a:gdLst>
                <a:gd name="T0" fmla="*/ 417076290 w 36"/>
                <a:gd name="T1" fmla="*/ 417076290 h 36"/>
                <a:gd name="T2" fmla="*/ 100675810 w 36"/>
                <a:gd name="T3" fmla="*/ 417076290 h 36"/>
                <a:gd name="T4" fmla="*/ 100675810 w 36"/>
                <a:gd name="T5" fmla="*/ 100675810 h 36"/>
                <a:gd name="T6" fmla="*/ 417076290 w 36"/>
                <a:gd name="T7" fmla="*/ 100675810 h 36"/>
                <a:gd name="T8" fmla="*/ 417076290 w 36"/>
                <a:gd name="T9" fmla="*/ 417076290 h 36"/>
                <a:gd name="T10" fmla="*/ 0 60000 65536"/>
                <a:gd name="T11" fmla="*/ 0 60000 65536"/>
                <a:gd name="T12" fmla="*/ 0 60000 65536"/>
                <a:gd name="T13" fmla="*/ 0 60000 65536"/>
                <a:gd name="T14" fmla="*/ 0 60000 65536"/>
                <a:gd name="T15" fmla="*/ 0 w 36"/>
                <a:gd name="T16" fmla="*/ 0 h 36"/>
                <a:gd name="T17" fmla="*/ 36 w 36"/>
                <a:gd name="T18" fmla="*/ 36 h 36"/>
              </a:gdLst>
              <a:ahLst/>
              <a:cxnLst>
                <a:cxn ang="T10">
                  <a:pos x="T0" y="T1"/>
                </a:cxn>
                <a:cxn ang="T11">
                  <a:pos x="T2" y="T3"/>
                </a:cxn>
                <a:cxn ang="T12">
                  <a:pos x="T4" y="T5"/>
                </a:cxn>
                <a:cxn ang="T13">
                  <a:pos x="T6" y="T7"/>
                </a:cxn>
                <a:cxn ang="T14">
                  <a:pos x="T8" y="T9"/>
                </a:cxn>
              </a:cxnLst>
              <a:rect l="T15" t="T16" r="T17" b="T18"/>
              <a:pathLst>
                <a:path w="36" h="36">
                  <a:moveTo>
                    <a:pt x="29" y="29"/>
                  </a:moveTo>
                  <a:cubicBezTo>
                    <a:pt x="23" y="36"/>
                    <a:pt x="13" y="36"/>
                    <a:pt x="7" y="29"/>
                  </a:cubicBezTo>
                  <a:cubicBezTo>
                    <a:pt x="0" y="23"/>
                    <a:pt x="0" y="13"/>
                    <a:pt x="7" y="7"/>
                  </a:cubicBezTo>
                  <a:cubicBezTo>
                    <a:pt x="13" y="0"/>
                    <a:pt x="23" y="0"/>
                    <a:pt x="29" y="7"/>
                  </a:cubicBezTo>
                  <a:cubicBezTo>
                    <a:pt x="36" y="13"/>
                    <a:pt x="36" y="23"/>
                    <a:pt x="29" y="29"/>
                  </a:cubicBezTo>
                  <a:close/>
                </a:path>
              </a:pathLst>
            </a:custGeom>
            <a:noFill/>
            <a:ln w="38100" cap="rnd" cmpd="sng">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dirty="0">
                <a:latin typeface="Calibri" panose="020F0502020204030204" pitchFamily="34" charset="0"/>
                <a:ea typeface="SimSun-ExtB" panose="02010609060101010101" pitchFamily="49" charset="-122"/>
              </a:endParaRPr>
            </a:p>
          </p:txBody>
        </p:sp>
        <p:sp>
          <p:nvSpPr>
            <p:cNvPr id="3095" name="Oval 8"/>
            <p:cNvSpPr>
              <a:spLocks noChangeArrowheads="1"/>
            </p:cNvSpPr>
            <p:nvPr/>
          </p:nvSpPr>
          <p:spPr bwMode="auto">
            <a:xfrm>
              <a:off x="711200" y="15875"/>
              <a:ext cx="30163" cy="30163"/>
            </a:xfrm>
            <a:prstGeom prst="ellipse">
              <a:avLst/>
            </a:prstGeom>
            <a:noFill/>
            <a:ln w="38100" cap="rnd">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zh-CN" dirty="0">
                <a:solidFill>
                  <a:srgbClr val="000000"/>
                </a:solidFill>
                <a:latin typeface="Calibri" panose="020F0502020204030204" pitchFamily="34" charset="0"/>
                <a:ea typeface="SimSun-ExtB" panose="02010609060101010101" pitchFamily="49" charset="-122"/>
                <a:sym typeface="宋体" panose="02010600030101010101" pitchFamily="2" charset="-122"/>
              </a:endParaRPr>
            </a:p>
          </p:txBody>
        </p:sp>
        <p:sp>
          <p:nvSpPr>
            <p:cNvPr id="3096" name="Oval 12"/>
            <p:cNvSpPr>
              <a:spLocks noChangeArrowheads="1"/>
            </p:cNvSpPr>
            <p:nvPr/>
          </p:nvSpPr>
          <p:spPr bwMode="auto">
            <a:xfrm>
              <a:off x="815975" y="0"/>
              <a:ext cx="242888" cy="242888"/>
            </a:xfrm>
            <a:prstGeom prst="ellipse">
              <a:avLst/>
            </a:prstGeom>
            <a:noFill/>
            <a:ln w="38100" cap="rnd">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zh-CN" dirty="0">
                <a:solidFill>
                  <a:srgbClr val="000000"/>
                </a:solidFill>
                <a:latin typeface="Calibri" panose="020F0502020204030204" pitchFamily="34" charset="0"/>
                <a:ea typeface="SimSun-ExtB" panose="02010609060101010101" pitchFamily="49" charset="-122"/>
                <a:sym typeface="宋体" panose="02010600030101010101" pitchFamily="2" charset="-122"/>
              </a:endParaRPr>
            </a:p>
          </p:txBody>
        </p:sp>
        <p:sp>
          <p:nvSpPr>
            <p:cNvPr id="3097" name="Freeform 13"/>
            <p:cNvSpPr>
              <a:spLocks noChangeArrowheads="1"/>
            </p:cNvSpPr>
            <p:nvPr/>
          </p:nvSpPr>
          <p:spPr bwMode="auto">
            <a:xfrm>
              <a:off x="484188" y="215900"/>
              <a:ext cx="695325" cy="1144588"/>
            </a:xfrm>
            <a:custGeom>
              <a:avLst/>
              <a:gdLst>
                <a:gd name="T0" fmla="*/ 1999255880 w 184"/>
                <a:gd name="T1" fmla="*/ 0 h 303"/>
                <a:gd name="T2" fmla="*/ 2147483647 w 184"/>
                <a:gd name="T3" fmla="*/ 1698088847 h 303"/>
                <a:gd name="T4" fmla="*/ 0 w 184"/>
                <a:gd name="T5" fmla="*/ 2147483647 h 303"/>
                <a:gd name="T6" fmla="*/ 0 60000 65536"/>
                <a:gd name="T7" fmla="*/ 0 60000 65536"/>
                <a:gd name="T8" fmla="*/ 0 60000 65536"/>
                <a:gd name="T9" fmla="*/ 0 w 184"/>
                <a:gd name="T10" fmla="*/ 0 h 303"/>
                <a:gd name="T11" fmla="*/ 184 w 184"/>
                <a:gd name="T12" fmla="*/ 303 h 303"/>
              </a:gdLst>
              <a:ahLst/>
              <a:cxnLst>
                <a:cxn ang="T6">
                  <a:pos x="T0" y="T1"/>
                </a:cxn>
                <a:cxn ang="T7">
                  <a:pos x="T2" y="T3"/>
                </a:cxn>
                <a:cxn ang="T8">
                  <a:pos x="T4" y="T5"/>
                </a:cxn>
              </a:cxnLst>
              <a:rect l="T9" t="T10" r="T11" b="T12"/>
              <a:pathLst>
                <a:path w="184" h="303">
                  <a:moveTo>
                    <a:pt x="140" y="0"/>
                  </a:moveTo>
                  <a:cubicBezTo>
                    <a:pt x="168" y="32"/>
                    <a:pt x="184" y="74"/>
                    <a:pt x="184" y="119"/>
                  </a:cubicBezTo>
                  <a:cubicBezTo>
                    <a:pt x="184" y="221"/>
                    <a:pt x="102" y="303"/>
                    <a:pt x="0" y="303"/>
                  </a:cubicBezTo>
                </a:path>
              </a:pathLst>
            </a:custGeom>
            <a:noFill/>
            <a:ln w="38100" cap="rnd" cmpd="sng">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dirty="0">
                <a:latin typeface="Calibri" panose="020F0502020204030204" pitchFamily="34" charset="0"/>
                <a:ea typeface="SimSun-ExtB" panose="02010609060101010101" pitchFamily="49" charset="-122"/>
              </a:endParaRPr>
            </a:p>
          </p:txBody>
        </p:sp>
        <p:sp>
          <p:nvSpPr>
            <p:cNvPr id="3098" name="Freeform 16"/>
            <p:cNvSpPr>
              <a:spLocks noChangeArrowheads="1"/>
            </p:cNvSpPr>
            <p:nvPr/>
          </p:nvSpPr>
          <p:spPr bwMode="auto">
            <a:xfrm>
              <a:off x="0" y="182562"/>
              <a:ext cx="968375" cy="966788"/>
            </a:xfrm>
            <a:custGeom>
              <a:avLst/>
              <a:gdLst>
                <a:gd name="T0" fmla="*/ 2147483647 w 256"/>
                <a:gd name="T1" fmla="*/ 2147483647 h 256"/>
                <a:gd name="T2" fmla="*/ 1831545135 w 256"/>
                <a:gd name="T3" fmla="*/ 2147483647 h 256"/>
                <a:gd name="T4" fmla="*/ 0 w 256"/>
                <a:gd name="T5" fmla="*/ 1825544994 h 256"/>
                <a:gd name="T6" fmla="*/ 1831545135 w 256"/>
                <a:gd name="T7" fmla="*/ 0 h 256"/>
                <a:gd name="T8" fmla="*/ 2147483647 w 256"/>
                <a:gd name="T9" fmla="*/ 1825544994 h 256"/>
                <a:gd name="T10" fmla="*/ 2147483647 w 256"/>
                <a:gd name="T11" fmla="*/ 2147483647 h 256"/>
                <a:gd name="T12" fmla="*/ 0 60000 65536"/>
                <a:gd name="T13" fmla="*/ 0 60000 65536"/>
                <a:gd name="T14" fmla="*/ 0 60000 65536"/>
                <a:gd name="T15" fmla="*/ 0 60000 65536"/>
                <a:gd name="T16" fmla="*/ 0 60000 65536"/>
                <a:gd name="T17" fmla="*/ 0 60000 65536"/>
                <a:gd name="T18" fmla="*/ 0 w 256"/>
                <a:gd name="T19" fmla="*/ 0 h 256"/>
                <a:gd name="T20" fmla="*/ 256 w 256"/>
                <a:gd name="T21" fmla="*/ 256 h 256"/>
              </a:gdLst>
              <a:ahLst/>
              <a:cxnLst>
                <a:cxn ang="T12">
                  <a:pos x="T0" y="T1"/>
                </a:cxn>
                <a:cxn ang="T13">
                  <a:pos x="T2" y="T3"/>
                </a:cxn>
                <a:cxn ang="T14">
                  <a:pos x="T4" y="T5"/>
                </a:cxn>
                <a:cxn ang="T15">
                  <a:pos x="T6" y="T7"/>
                </a:cxn>
                <a:cxn ang="T16">
                  <a:pos x="T8" y="T9"/>
                </a:cxn>
                <a:cxn ang="T17">
                  <a:pos x="T10" y="T11"/>
                </a:cxn>
              </a:cxnLst>
              <a:rect l="T18" t="T19" r="T20" b="T21"/>
              <a:pathLst>
                <a:path w="256" h="256">
                  <a:moveTo>
                    <a:pt x="200" y="234"/>
                  </a:moveTo>
                  <a:cubicBezTo>
                    <a:pt x="179" y="248"/>
                    <a:pt x="155" y="256"/>
                    <a:pt x="128" y="256"/>
                  </a:cubicBezTo>
                  <a:cubicBezTo>
                    <a:pt x="57" y="256"/>
                    <a:pt x="0" y="199"/>
                    <a:pt x="0" y="128"/>
                  </a:cubicBezTo>
                  <a:cubicBezTo>
                    <a:pt x="0" y="57"/>
                    <a:pt x="57" y="0"/>
                    <a:pt x="128" y="0"/>
                  </a:cubicBezTo>
                  <a:cubicBezTo>
                    <a:pt x="199" y="0"/>
                    <a:pt x="256" y="57"/>
                    <a:pt x="256" y="128"/>
                  </a:cubicBezTo>
                  <a:cubicBezTo>
                    <a:pt x="256" y="161"/>
                    <a:pt x="244" y="190"/>
                    <a:pt x="224" y="213"/>
                  </a:cubicBezTo>
                </a:path>
              </a:pathLst>
            </a:custGeom>
            <a:noFill/>
            <a:ln w="38100" cap="rnd" cmpd="sng">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dirty="0">
                <a:latin typeface="Calibri" panose="020F0502020204030204" pitchFamily="34" charset="0"/>
                <a:ea typeface="SimSun-ExtB" panose="02010609060101010101" pitchFamily="49" charset="-122"/>
              </a:endParaRPr>
            </a:p>
          </p:txBody>
        </p:sp>
      </p:grpSp>
      <p:grpSp>
        <p:nvGrpSpPr>
          <p:cNvPr id="3080" name="组合 42"/>
          <p:cNvGrpSpPr/>
          <p:nvPr/>
        </p:nvGrpSpPr>
        <p:grpSpPr bwMode="auto">
          <a:xfrm>
            <a:off x="5908675" y="4864100"/>
            <a:ext cx="922338" cy="1065213"/>
            <a:chOff x="0" y="0"/>
            <a:chExt cx="1179513" cy="1360488"/>
          </a:xfrm>
        </p:grpSpPr>
        <p:sp>
          <p:nvSpPr>
            <p:cNvPr id="3087" name="文本框 43"/>
            <p:cNvSpPr>
              <a:spLocks noChangeArrowheads="1"/>
            </p:cNvSpPr>
            <p:nvPr/>
          </p:nvSpPr>
          <p:spPr bwMode="auto">
            <a:xfrm>
              <a:off x="189817" y="241187"/>
              <a:ext cx="535451" cy="825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600" b="1" dirty="0">
                  <a:solidFill>
                    <a:schemeClr val="bg1"/>
                  </a:solidFill>
                  <a:latin typeface="Calibri" panose="020F0502020204030204" pitchFamily="34" charset="0"/>
                  <a:ea typeface="Malgun Gothic Semilight" panose="020B0502040204020203" pitchFamily="34" charset="-122"/>
                  <a:sym typeface="微软雅黑" panose="020B0503020204020204" pitchFamily="34" charset="-122"/>
                </a:rPr>
                <a:t>4</a:t>
              </a:r>
              <a:endParaRPr lang="zh-CN" altLang="en-US" sz="3600" b="1" dirty="0">
                <a:solidFill>
                  <a:schemeClr val="bg1"/>
                </a:solidFill>
                <a:latin typeface="Calibri" panose="020F0502020204030204" pitchFamily="34" charset="0"/>
                <a:ea typeface="Malgun Gothic Semilight" panose="020B0502040204020203" pitchFamily="34" charset="-122"/>
                <a:sym typeface="微软雅黑" panose="020B0503020204020204" pitchFamily="34" charset="-122"/>
              </a:endParaRPr>
            </a:p>
          </p:txBody>
        </p:sp>
        <p:sp>
          <p:nvSpPr>
            <p:cNvPr id="3088" name="Freeform 6"/>
            <p:cNvSpPr>
              <a:spLocks noChangeArrowheads="1"/>
            </p:cNvSpPr>
            <p:nvPr/>
          </p:nvSpPr>
          <p:spPr bwMode="auto">
            <a:xfrm>
              <a:off x="733425" y="960437"/>
              <a:ext cx="136525" cy="136525"/>
            </a:xfrm>
            <a:custGeom>
              <a:avLst/>
              <a:gdLst>
                <a:gd name="T0" fmla="*/ 417076290 w 36"/>
                <a:gd name="T1" fmla="*/ 417076290 h 36"/>
                <a:gd name="T2" fmla="*/ 100675810 w 36"/>
                <a:gd name="T3" fmla="*/ 417076290 h 36"/>
                <a:gd name="T4" fmla="*/ 100675810 w 36"/>
                <a:gd name="T5" fmla="*/ 100675810 h 36"/>
                <a:gd name="T6" fmla="*/ 417076290 w 36"/>
                <a:gd name="T7" fmla="*/ 100675810 h 36"/>
                <a:gd name="T8" fmla="*/ 417076290 w 36"/>
                <a:gd name="T9" fmla="*/ 417076290 h 36"/>
                <a:gd name="T10" fmla="*/ 0 60000 65536"/>
                <a:gd name="T11" fmla="*/ 0 60000 65536"/>
                <a:gd name="T12" fmla="*/ 0 60000 65536"/>
                <a:gd name="T13" fmla="*/ 0 60000 65536"/>
                <a:gd name="T14" fmla="*/ 0 60000 65536"/>
                <a:gd name="T15" fmla="*/ 0 w 36"/>
                <a:gd name="T16" fmla="*/ 0 h 36"/>
                <a:gd name="T17" fmla="*/ 36 w 36"/>
                <a:gd name="T18" fmla="*/ 36 h 36"/>
              </a:gdLst>
              <a:ahLst/>
              <a:cxnLst>
                <a:cxn ang="T10">
                  <a:pos x="T0" y="T1"/>
                </a:cxn>
                <a:cxn ang="T11">
                  <a:pos x="T2" y="T3"/>
                </a:cxn>
                <a:cxn ang="T12">
                  <a:pos x="T4" y="T5"/>
                </a:cxn>
                <a:cxn ang="T13">
                  <a:pos x="T6" y="T7"/>
                </a:cxn>
                <a:cxn ang="T14">
                  <a:pos x="T8" y="T9"/>
                </a:cxn>
              </a:cxnLst>
              <a:rect l="T15" t="T16" r="T17" b="T18"/>
              <a:pathLst>
                <a:path w="36" h="36">
                  <a:moveTo>
                    <a:pt x="29" y="29"/>
                  </a:moveTo>
                  <a:cubicBezTo>
                    <a:pt x="23" y="36"/>
                    <a:pt x="13" y="36"/>
                    <a:pt x="7" y="29"/>
                  </a:cubicBezTo>
                  <a:cubicBezTo>
                    <a:pt x="0" y="23"/>
                    <a:pt x="0" y="13"/>
                    <a:pt x="7" y="7"/>
                  </a:cubicBezTo>
                  <a:cubicBezTo>
                    <a:pt x="13" y="0"/>
                    <a:pt x="23" y="0"/>
                    <a:pt x="29" y="7"/>
                  </a:cubicBezTo>
                  <a:cubicBezTo>
                    <a:pt x="36" y="13"/>
                    <a:pt x="36" y="23"/>
                    <a:pt x="29" y="29"/>
                  </a:cubicBezTo>
                  <a:close/>
                </a:path>
              </a:pathLst>
            </a:custGeom>
            <a:noFill/>
            <a:ln w="38100" cap="rnd" cmpd="sng">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dirty="0">
                <a:latin typeface="Calibri" panose="020F0502020204030204" pitchFamily="34" charset="0"/>
                <a:ea typeface="SimSun-ExtB" panose="02010609060101010101" pitchFamily="49" charset="-122"/>
              </a:endParaRPr>
            </a:p>
          </p:txBody>
        </p:sp>
        <p:sp>
          <p:nvSpPr>
            <p:cNvPr id="3089" name="Oval 8"/>
            <p:cNvSpPr>
              <a:spLocks noChangeArrowheads="1"/>
            </p:cNvSpPr>
            <p:nvPr/>
          </p:nvSpPr>
          <p:spPr bwMode="auto">
            <a:xfrm>
              <a:off x="711200" y="15875"/>
              <a:ext cx="30163" cy="30163"/>
            </a:xfrm>
            <a:prstGeom prst="ellipse">
              <a:avLst/>
            </a:prstGeom>
            <a:noFill/>
            <a:ln w="38100" cap="rnd">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zh-CN" dirty="0">
                <a:solidFill>
                  <a:srgbClr val="000000"/>
                </a:solidFill>
                <a:latin typeface="Calibri" panose="020F0502020204030204" pitchFamily="34" charset="0"/>
                <a:ea typeface="SimSun-ExtB" panose="02010609060101010101" pitchFamily="49" charset="-122"/>
                <a:sym typeface="宋体" panose="02010600030101010101" pitchFamily="2" charset="-122"/>
              </a:endParaRPr>
            </a:p>
          </p:txBody>
        </p:sp>
        <p:sp>
          <p:nvSpPr>
            <p:cNvPr id="3090" name="Oval 12"/>
            <p:cNvSpPr>
              <a:spLocks noChangeArrowheads="1"/>
            </p:cNvSpPr>
            <p:nvPr/>
          </p:nvSpPr>
          <p:spPr bwMode="auto">
            <a:xfrm>
              <a:off x="815975" y="0"/>
              <a:ext cx="242888" cy="242888"/>
            </a:xfrm>
            <a:prstGeom prst="ellipse">
              <a:avLst/>
            </a:prstGeom>
            <a:noFill/>
            <a:ln w="38100" cap="rnd">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zh-CN" dirty="0">
                <a:solidFill>
                  <a:srgbClr val="000000"/>
                </a:solidFill>
                <a:latin typeface="Calibri" panose="020F0502020204030204" pitchFamily="34" charset="0"/>
                <a:ea typeface="SimSun-ExtB" panose="02010609060101010101" pitchFamily="49" charset="-122"/>
                <a:sym typeface="宋体" panose="02010600030101010101" pitchFamily="2" charset="-122"/>
              </a:endParaRPr>
            </a:p>
          </p:txBody>
        </p:sp>
        <p:sp>
          <p:nvSpPr>
            <p:cNvPr id="3091" name="Freeform 13"/>
            <p:cNvSpPr>
              <a:spLocks noChangeArrowheads="1"/>
            </p:cNvSpPr>
            <p:nvPr/>
          </p:nvSpPr>
          <p:spPr bwMode="auto">
            <a:xfrm>
              <a:off x="484188" y="215900"/>
              <a:ext cx="695325" cy="1144588"/>
            </a:xfrm>
            <a:custGeom>
              <a:avLst/>
              <a:gdLst>
                <a:gd name="T0" fmla="*/ 1999255880 w 184"/>
                <a:gd name="T1" fmla="*/ 0 h 303"/>
                <a:gd name="T2" fmla="*/ 2147483647 w 184"/>
                <a:gd name="T3" fmla="*/ 1698088847 h 303"/>
                <a:gd name="T4" fmla="*/ 0 w 184"/>
                <a:gd name="T5" fmla="*/ 2147483647 h 303"/>
                <a:gd name="T6" fmla="*/ 0 60000 65536"/>
                <a:gd name="T7" fmla="*/ 0 60000 65536"/>
                <a:gd name="T8" fmla="*/ 0 60000 65536"/>
                <a:gd name="T9" fmla="*/ 0 w 184"/>
                <a:gd name="T10" fmla="*/ 0 h 303"/>
                <a:gd name="T11" fmla="*/ 184 w 184"/>
                <a:gd name="T12" fmla="*/ 303 h 303"/>
              </a:gdLst>
              <a:ahLst/>
              <a:cxnLst>
                <a:cxn ang="T6">
                  <a:pos x="T0" y="T1"/>
                </a:cxn>
                <a:cxn ang="T7">
                  <a:pos x="T2" y="T3"/>
                </a:cxn>
                <a:cxn ang="T8">
                  <a:pos x="T4" y="T5"/>
                </a:cxn>
              </a:cxnLst>
              <a:rect l="T9" t="T10" r="T11" b="T12"/>
              <a:pathLst>
                <a:path w="184" h="303">
                  <a:moveTo>
                    <a:pt x="140" y="0"/>
                  </a:moveTo>
                  <a:cubicBezTo>
                    <a:pt x="168" y="32"/>
                    <a:pt x="184" y="74"/>
                    <a:pt x="184" y="119"/>
                  </a:cubicBezTo>
                  <a:cubicBezTo>
                    <a:pt x="184" y="221"/>
                    <a:pt x="102" y="303"/>
                    <a:pt x="0" y="303"/>
                  </a:cubicBezTo>
                </a:path>
              </a:pathLst>
            </a:custGeom>
            <a:noFill/>
            <a:ln w="38100" cap="rnd" cmpd="sng">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dirty="0">
                <a:latin typeface="Calibri" panose="020F0502020204030204" pitchFamily="34" charset="0"/>
                <a:ea typeface="SimSun-ExtB" panose="02010609060101010101" pitchFamily="49" charset="-122"/>
              </a:endParaRPr>
            </a:p>
          </p:txBody>
        </p:sp>
        <p:sp>
          <p:nvSpPr>
            <p:cNvPr id="3092" name="Freeform 16"/>
            <p:cNvSpPr>
              <a:spLocks noChangeArrowheads="1"/>
            </p:cNvSpPr>
            <p:nvPr/>
          </p:nvSpPr>
          <p:spPr bwMode="auto">
            <a:xfrm>
              <a:off x="0" y="182562"/>
              <a:ext cx="968375" cy="966788"/>
            </a:xfrm>
            <a:custGeom>
              <a:avLst/>
              <a:gdLst>
                <a:gd name="T0" fmla="*/ 2147483647 w 256"/>
                <a:gd name="T1" fmla="*/ 2147483647 h 256"/>
                <a:gd name="T2" fmla="*/ 1831545135 w 256"/>
                <a:gd name="T3" fmla="*/ 2147483647 h 256"/>
                <a:gd name="T4" fmla="*/ 0 w 256"/>
                <a:gd name="T5" fmla="*/ 1825544994 h 256"/>
                <a:gd name="T6" fmla="*/ 1831545135 w 256"/>
                <a:gd name="T7" fmla="*/ 0 h 256"/>
                <a:gd name="T8" fmla="*/ 2147483647 w 256"/>
                <a:gd name="T9" fmla="*/ 1825544994 h 256"/>
                <a:gd name="T10" fmla="*/ 2147483647 w 256"/>
                <a:gd name="T11" fmla="*/ 2147483647 h 256"/>
                <a:gd name="T12" fmla="*/ 0 60000 65536"/>
                <a:gd name="T13" fmla="*/ 0 60000 65536"/>
                <a:gd name="T14" fmla="*/ 0 60000 65536"/>
                <a:gd name="T15" fmla="*/ 0 60000 65536"/>
                <a:gd name="T16" fmla="*/ 0 60000 65536"/>
                <a:gd name="T17" fmla="*/ 0 60000 65536"/>
                <a:gd name="T18" fmla="*/ 0 w 256"/>
                <a:gd name="T19" fmla="*/ 0 h 256"/>
                <a:gd name="T20" fmla="*/ 256 w 256"/>
                <a:gd name="T21" fmla="*/ 256 h 256"/>
              </a:gdLst>
              <a:ahLst/>
              <a:cxnLst>
                <a:cxn ang="T12">
                  <a:pos x="T0" y="T1"/>
                </a:cxn>
                <a:cxn ang="T13">
                  <a:pos x="T2" y="T3"/>
                </a:cxn>
                <a:cxn ang="T14">
                  <a:pos x="T4" y="T5"/>
                </a:cxn>
                <a:cxn ang="T15">
                  <a:pos x="T6" y="T7"/>
                </a:cxn>
                <a:cxn ang="T16">
                  <a:pos x="T8" y="T9"/>
                </a:cxn>
                <a:cxn ang="T17">
                  <a:pos x="T10" y="T11"/>
                </a:cxn>
              </a:cxnLst>
              <a:rect l="T18" t="T19" r="T20" b="T21"/>
              <a:pathLst>
                <a:path w="256" h="256">
                  <a:moveTo>
                    <a:pt x="200" y="234"/>
                  </a:moveTo>
                  <a:cubicBezTo>
                    <a:pt x="179" y="248"/>
                    <a:pt x="155" y="256"/>
                    <a:pt x="128" y="256"/>
                  </a:cubicBezTo>
                  <a:cubicBezTo>
                    <a:pt x="57" y="256"/>
                    <a:pt x="0" y="199"/>
                    <a:pt x="0" y="128"/>
                  </a:cubicBezTo>
                  <a:cubicBezTo>
                    <a:pt x="0" y="57"/>
                    <a:pt x="57" y="0"/>
                    <a:pt x="128" y="0"/>
                  </a:cubicBezTo>
                  <a:cubicBezTo>
                    <a:pt x="199" y="0"/>
                    <a:pt x="256" y="57"/>
                    <a:pt x="256" y="128"/>
                  </a:cubicBezTo>
                  <a:cubicBezTo>
                    <a:pt x="256" y="161"/>
                    <a:pt x="244" y="190"/>
                    <a:pt x="224" y="213"/>
                  </a:cubicBezTo>
                </a:path>
              </a:pathLst>
            </a:custGeom>
            <a:noFill/>
            <a:ln w="38100" cap="rnd" cmpd="sng">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dirty="0">
                <a:latin typeface="Calibri" panose="020F0502020204030204" pitchFamily="34" charset="0"/>
                <a:ea typeface="SimSun-ExtB" panose="02010609060101010101" pitchFamily="49" charset="-122"/>
              </a:endParaRPr>
            </a:p>
          </p:txBody>
        </p:sp>
      </p:grpSp>
      <p:sp>
        <p:nvSpPr>
          <p:cNvPr id="3081" name="矩形 1"/>
          <p:cNvSpPr>
            <a:spLocks noChangeArrowheads="1"/>
          </p:cNvSpPr>
          <p:nvPr/>
        </p:nvSpPr>
        <p:spPr bwMode="auto">
          <a:xfrm>
            <a:off x="7043738" y="2493963"/>
            <a:ext cx="28881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ts val="1000"/>
              </a:spcBef>
            </a:pPr>
            <a:r>
              <a:rPr lang="en-US" altLang="zh-CN" sz="2800" b="1" dirty="0">
                <a:solidFill>
                  <a:srgbClr val="FFFFFF"/>
                </a:solidFill>
                <a:latin typeface="Calibri" panose="020F0502020204030204" pitchFamily="34" charset="0"/>
                <a:ea typeface="Malgun Gothic Semilight" panose="020B0502040204020203" pitchFamily="34" charset="-122"/>
                <a:sym typeface="微软雅黑" panose="020B0503020204020204" pitchFamily="34" charset="-122"/>
              </a:rPr>
              <a:t>Crawl hot list data</a:t>
            </a:r>
            <a:endParaRPr lang="zh-CN" altLang="en-US" dirty="0">
              <a:latin typeface="Calibri" panose="020F0502020204030204" pitchFamily="34" charset="0"/>
              <a:ea typeface="SimSun-ExtB" panose="02010609060101010101" pitchFamily="49" charset="-122"/>
            </a:endParaRPr>
          </a:p>
        </p:txBody>
      </p:sp>
      <p:sp>
        <p:nvSpPr>
          <p:cNvPr id="3082" name="矩形 1"/>
          <p:cNvSpPr>
            <a:spLocks noChangeArrowheads="1"/>
          </p:cNvSpPr>
          <p:nvPr/>
        </p:nvSpPr>
        <p:spPr bwMode="auto">
          <a:xfrm>
            <a:off x="7043738" y="3806825"/>
            <a:ext cx="277402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ts val="1000"/>
              </a:spcBef>
            </a:pPr>
            <a:r>
              <a:rPr lang="en-US" altLang="zh-CN" sz="2800" b="1" dirty="0">
                <a:solidFill>
                  <a:srgbClr val="FFFFFF"/>
                </a:solidFill>
                <a:latin typeface="Calibri" panose="020F0502020204030204" pitchFamily="34" charset="0"/>
                <a:ea typeface="Malgun Gothic Semilight" panose="020B0502040204020203" pitchFamily="34" charset="-122"/>
                <a:sym typeface="微软雅黑" panose="020B0503020204020204" pitchFamily="34" charset="-122"/>
              </a:rPr>
              <a:t>Make word cloud</a:t>
            </a:r>
            <a:endParaRPr lang="zh-CN" altLang="en-US" dirty="0">
              <a:latin typeface="Calibri" panose="020F0502020204030204" pitchFamily="34" charset="0"/>
              <a:ea typeface="SimSun-ExtB" panose="02010609060101010101" pitchFamily="49" charset="-122"/>
            </a:endParaRPr>
          </a:p>
        </p:txBody>
      </p:sp>
      <p:sp>
        <p:nvSpPr>
          <p:cNvPr id="3083" name="矩形 1"/>
          <p:cNvSpPr>
            <a:spLocks noChangeArrowheads="1"/>
          </p:cNvSpPr>
          <p:nvPr/>
        </p:nvSpPr>
        <p:spPr bwMode="auto">
          <a:xfrm>
            <a:off x="7043738" y="5127625"/>
            <a:ext cx="17427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ts val="1000"/>
              </a:spcBef>
            </a:pPr>
            <a:r>
              <a:rPr lang="en-US" altLang="zh-CN" sz="2800" b="1" dirty="0">
                <a:solidFill>
                  <a:srgbClr val="FFFFFF"/>
                </a:solidFill>
                <a:latin typeface="Calibri" panose="020F0502020204030204" pitchFamily="34" charset="0"/>
                <a:ea typeface="Malgun Gothic Semilight" panose="020B0502040204020203" pitchFamily="34" charset="-122"/>
                <a:sym typeface="微软雅黑" panose="020B0503020204020204" pitchFamily="34" charset="-122"/>
              </a:rPr>
              <a:t>Discussion</a:t>
            </a:r>
            <a:endParaRPr lang="zh-CN" altLang="en-US" dirty="0">
              <a:latin typeface="Calibri" panose="020F0502020204030204" pitchFamily="34" charset="0"/>
              <a:ea typeface="SimSun-ExtB" panose="02010609060101010101" pitchFamily="49" charset="-122"/>
            </a:endParaRPr>
          </a:p>
        </p:txBody>
      </p:sp>
      <p:sp>
        <p:nvSpPr>
          <p:cNvPr id="3084" name="MH_Others_1"/>
          <p:cNvSpPr>
            <a:spLocks noChangeArrowheads="1"/>
          </p:cNvSpPr>
          <p:nvPr/>
        </p:nvSpPr>
        <p:spPr bwMode="auto">
          <a:xfrm>
            <a:off x="2070983" y="3066257"/>
            <a:ext cx="18716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ctr"/>
            <a:r>
              <a:rPr lang="en-US" altLang="zh-CN" sz="3200" dirty="0">
                <a:solidFill>
                  <a:schemeClr val="bg1"/>
                </a:solidFill>
                <a:latin typeface="Calibri" panose="020F0502020204030204" pitchFamily="34" charset="0"/>
                <a:ea typeface="Malgun Gothic Semilight" panose="020B0502040204020203" pitchFamily="34" charset="-122"/>
                <a:sym typeface="微软雅黑" panose="020B0503020204020204" pitchFamily="34" charset="-122"/>
              </a:rPr>
              <a:t>CONTENTS</a:t>
            </a:r>
            <a:endParaRPr lang="zh-CN" altLang="en-US" sz="2800" dirty="0">
              <a:solidFill>
                <a:schemeClr val="bg1"/>
              </a:solidFill>
              <a:latin typeface="Calibri" panose="020F0502020204030204" pitchFamily="34" charset="0"/>
              <a:ea typeface="Malgun Gothic Semilight" panose="020B0502040204020203" pitchFamily="34" charset="-122"/>
              <a:sym typeface="微软雅黑" panose="020B0503020204020204" pitchFamily="34" charset="-122"/>
            </a:endParaRPr>
          </a:p>
        </p:txBody>
      </p:sp>
      <p:sp>
        <p:nvSpPr>
          <p:cNvPr id="3086" name="直接连接符 54"/>
          <p:cNvSpPr>
            <a:spLocks noChangeShapeType="1"/>
          </p:cNvSpPr>
          <p:nvPr/>
        </p:nvSpPr>
        <p:spPr bwMode="auto">
          <a:xfrm>
            <a:off x="2182126" y="3806825"/>
            <a:ext cx="1570038" cy="0"/>
          </a:xfrm>
          <a:prstGeom prst="line">
            <a:avLst/>
          </a:prstGeom>
          <a:noFill/>
          <a:ln w="6350">
            <a:solidFill>
              <a:schemeClr val="bg1"/>
            </a:solidFill>
            <a:miter lim="800000"/>
          </a:ln>
          <a:extLst>
            <a:ext uri="{909E8E84-426E-40DD-AFC4-6F175D3DCCD1}">
              <a14:hiddenFill xmlns:a14="http://schemas.microsoft.com/office/drawing/2010/main">
                <a:noFill/>
              </a14:hiddenFill>
            </a:ext>
          </a:extLst>
        </p:spPr>
        <p:txBody>
          <a:bodyPr/>
          <a:lstStyle/>
          <a:p>
            <a:endParaRPr lang="zh-CN" altLang="en-US" dirty="0">
              <a:latin typeface="Calibri" panose="020F0502020204030204" pitchFamily="34" charset="0"/>
              <a:ea typeface="SimSun-ExtB" panose="02010609060101010101" pitchFamily="49"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组合 3"/>
          <p:cNvGrpSpPr/>
          <p:nvPr/>
        </p:nvGrpSpPr>
        <p:grpSpPr bwMode="auto">
          <a:xfrm>
            <a:off x="4132263" y="660400"/>
            <a:ext cx="3927475" cy="3843338"/>
            <a:chOff x="0" y="0"/>
            <a:chExt cx="1390650" cy="1360488"/>
          </a:xfrm>
        </p:grpSpPr>
        <p:sp>
          <p:nvSpPr>
            <p:cNvPr id="4101" name="Oval 5"/>
            <p:cNvSpPr>
              <a:spLocks noChangeArrowheads="1"/>
            </p:cNvSpPr>
            <p:nvPr/>
          </p:nvSpPr>
          <p:spPr bwMode="auto">
            <a:xfrm>
              <a:off x="0" y="122237"/>
              <a:ext cx="120650" cy="120650"/>
            </a:xfrm>
            <a:prstGeom prst="ellipse">
              <a:avLst/>
            </a:prstGeom>
            <a:noFill/>
            <a:ln w="60325" cap="rnd">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zh-CN" dirty="0">
                <a:solidFill>
                  <a:srgbClr val="000000"/>
                </a:solidFill>
                <a:latin typeface="Calibri" panose="020F0502020204030204" pitchFamily="34" charset="0"/>
                <a:ea typeface="SimSun-ExtB" panose="02010609060101010101" pitchFamily="49" charset="-122"/>
                <a:sym typeface="宋体" panose="02010600030101010101" pitchFamily="2" charset="-122"/>
              </a:endParaRPr>
            </a:p>
          </p:txBody>
        </p:sp>
        <p:sp>
          <p:nvSpPr>
            <p:cNvPr id="4102" name="Freeform 6"/>
            <p:cNvSpPr>
              <a:spLocks noChangeArrowheads="1"/>
            </p:cNvSpPr>
            <p:nvPr/>
          </p:nvSpPr>
          <p:spPr bwMode="auto">
            <a:xfrm>
              <a:off x="944562" y="960437"/>
              <a:ext cx="136525" cy="136525"/>
            </a:xfrm>
            <a:custGeom>
              <a:avLst/>
              <a:gdLst>
                <a:gd name="T0" fmla="*/ 417076290 w 36"/>
                <a:gd name="T1" fmla="*/ 417076290 h 36"/>
                <a:gd name="T2" fmla="*/ 100675810 w 36"/>
                <a:gd name="T3" fmla="*/ 417076290 h 36"/>
                <a:gd name="T4" fmla="*/ 100675810 w 36"/>
                <a:gd name="T5" fmla="*/ 100675810 h 36"/>
                <a:gd name="T6" fmla="*/ 417076290 w 36"/>
                <a:gd name="T7" fmla="*/ 100675810 h 36"/>
                <a:gd name="T8" fmla="*/ 417076290 w 36"/>
                <a:gd name="T9" fmla="*/ 417076290 h 36"/>
                <a:gd name="T10" fmla="*/ 0 60000 65536"/>
                <a:gd name="T11" fmla="*/ 0 60000 65536"/>
                <a:gd name="T12" fmla="*/ 0 60000 65536"/>
                <a:gd name="T13" fmla="*/ 0 60000 65536"/>
                <a:gd name="T14" fmla="*/ 0 60000 65536"/>
                <a:gd name="T15" fmla="*/ 0 w 36"/>
                <a:gd name="T16" fmla="*/ 0 h 36"/>
                <a:gd name="T17" fmla="*/ 36 w 36"/>
                <a:gd name="T18" fmla="*/ 36 h 36"/>
              </a:gdLst>
              <a:ahLst/>
              <a:cxnLst>
                <a:cxn ang="T10">
                  <a:pos x="T0" y="T1"/>
                </a:cxn>
                <a:cxn ang="T11">
                  <a:pos x="T2" y="T3"/>
                </a:cxn>
                <a:cxn ang="T12">
                  <a:pos x="T4" y="T5"/>
                </a:cxn>
                <a:cxn ang="T13">
                  <a:pos x="T6" y="T7"/>
                </a:cxn>
                <a:cxn ang="T14">
                  <a:pos x="T8" y="T9"/>
                </a:cxn>
              </a:cxnLst>
              <a:rect l="T15" t="T16" r="T17" b="T18"/>
              <a:pathLst>
                <a:path w="36" h="36">
                  <a:moveTo>
                    <a:pt x="29" y="29"/>
                  </a:moveTo>
                  <a:cubicBezTo>
                    <a:pt x="23" y="36"/>
                    <a:pt x="13" y="36"/>
                    <a:pt x="7" y="29"/>
                  </a:cubicBezTo>
                  <a:cubicBezTo>
                    <a:pt x="0" y="23"/>
                    <a:pt x="0" y="13"/>
                    <a:pt x="7" y="7"/>
                  </a:cubicBezTo>
                  <a:cubicBezTo>
                    <a:pt x="13" y="0"/>
                    <a:pt x="23" y="0"/>
                    <a:pt x="29" y="7"/>
                  </a:cubicBezTo>
                  <a:cubicBezTo>
                    <a:pt x="36" y="13"/>
                    <a:pt x="36" y="23"/>
                    <a:pt x="29" y="29"/>
                  </a:cubicBezTo>
                  <a:close/>
                </a:path>
              </a:pathLst>
            </a:custGeom>
            <a:noFill/>
            <a:ln w="60325" cap="rnd" cmpd="sng">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dirty="0">
                <a:latin typeface="Calibri" panose="020F0502020204030204" pitchFamily="34" charset="0"/>
                <a:ea typeface="SimSun-ExtB" panose="02010609060101010101" pitchFamily="49" charset="-122"/>
              </a:endParaRPr>
            </a:p>
          </p:txBody>
        </p:sp>
        <p:sp>
          <p:nvSpPr>
            <p:cNvPr id="4103" name="Oval 7"/>
            <p:cNvSpPr>
              <a:spLocks noChangeArrowheads="1"/>
            </p:cNvSpPr>
            <p:nvPr/>
          </p:nvSpPr>
          <p:spPr bwMode="auto">
            <a:xfrm>
              <a:off x="347662" y="46037"/>
              <a:ext cx="30163" cy="30163"/>
            </a:xfrm>
            <a:prstGeom prst="ellipse">
              <a:avLst/>
            </a:prstGeom>
            <a:noFill/>
            <a:ln w="60325" cap="rnd">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zh-CN" dirty="0">
                <a:solidFill>
                  <a:srgbClr val="000000"/>
                </a:solidFill>
                <a:latin typeface="Calibri" panose="020F0502020204030204" pitchFamily="34" charset="0"/>
                <a:ea typeface="SimSun-ExtB" panose="02010609060101010101" pitchFamily="49" charset="-122"/>
                <a:sym typeface="宋体" panose="02010600030101010101" pitchFamily="2" charset="-122"/>
              </a:endParaRPr>
            </a:p>
          </p:txBody>
        </p:sp>
        <p:sp>
          <p:nvSpPr>
            <p:cNvPr id="4104" name="Oval 8"/>
            <p:cNvSpPr>
              <a:spLocks noChangeArrowheads="1"/>
            </p:cNvSpPr>
            <p:nvPr/>
          </p:nvSpPr>
          <p:spPr bwMode="auto">
            <a:xfrm>
              <a:off x="922337" y="15875"/>
              <a:ext cx="30163" cy="30163"/>
            </a:xfrm>
            <a:prstGeom prst="ellipse">
              <a:avLst/>
            </a:prstGeom>
            <a:noFill/>
            <a:ln w="60325" cap="rnd">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zh-CN" dirty="0">
                <a:solidFill>
                  <a:srgbClr val="000000"/>
                </a:solidFill>
                <a:latin typeface="Calibri" panose="020F0502020204030204" pitchFamily="34" charset="0"/>
                <a:ea typeface="SimSun-ExtB" panose="02010609060101010101" pitchFamily="49" charset="-122"/>
                <a:sym typeface="宋体" panose="02010600030101010101" pitchFamily="2" charset="-122"/>
              </a:endParaRPr>
            </a:p>
          </p:txBody>
        </p:sp>
        <p:sp>
          <p:nvSpPr>
            <p:cNvPr id="4105" name="Oval 9"/>
            <p:cNvSpPr>
              <a:spLocks noChangeArrowheads="1"/>
            </p:cNvSpPr>
            <p:nvPr/>
          </p:nvSpPr>
          <p:spPr bwMode="auto">
            <a:xfrm>
              <a:off x="76200" y="409575"/>
              <a:ext cx="30163" cy="30163"/>
            </a:xfrm>
            <a:prstGeom prst="ellipse">
              <a:avLst/>
            </a:prstGeom>
            <a:noFill/>
            <a:ln w="60325" cap="rnd">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zh-CN" dirty="0">
                <a:solidFill>
                  <a:srgbClr val="000000"/>
                </a:solidFill>
                <a:latin typeface="Calibri" panose="020F0502020204030204" pitchFamily="34" charset="0"/>
                <a:ea typeface="SimSun-ExtB" panose="02010609060101010101" pitchFamily="49" charset="-122"/>
                <a:sym typeface="宋体" panose="02010600030101010101" pitchFamily="2" charset="-122"/>
              </a:endParaRPr>
            </a:p>
          </p:txBody>
        </p:sp>
        <p:sp>
          <p:nvSpPr>
            <p:cNvPr id="4106" name="Oval 10"/>
            <p:cNvSpPr>
              <a:spLocks noChangeArrowheads="1"/>
            </p:cNvSpPr>
            <p:nvPr/>
          </p:nvSpPr>
          <p:spPr bwMode="auto">
            <a:xfrm>
              <a:off x="393700" y="1270000"/>
              <a:ext cx="30163" cy="30163"/>
            </a:xfrm>
            <a:prstGeom prst="ellipse">
              <a:avLst/>
            </a:prstGeom>
            <a:noFill/>
            <a:ln w="60325" cap="rnd">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zh-CN" dirty="0">
                <a:solidFill>
                  <a:srgbClr val="000000"/>
                </a:solidFill>
                <a:latin typeface="Calibri" panose="020F0502020204030204" pitchFamily="34" charset="0"/>
                <a:ea typeface="SimSun-ExtB" panose="02010609060101010101" pitchFamily="49" charset="-122"/>
                <a:sym typeface="宋体" panose="02010600030101010101" pitchFamily="2" charset="-122"/>
              </a:endParaRPr>
            </a:p>
          </p:txBody>
        </p:sp>
        <p:sp>
          <p:nvSpPr>
            <p:cNvPr id="4107" name="Oval 11"/>
            <p:cNvSpPr>
              <a:spLocks noChangeArrowheads="1"/>
            </p:cNvSpPr>
            <p:nvPr/>
          </p:nvSpPr>
          <p:spPr bwMode="auto">
            <a:xfrm>
              <a:off x="0" y="1058862"/>
              <a:ext cx="180975" cy="180975"/>
            </a:xfrm>
            <a:prstGeom prst="ellipse">
              <a:avLst/>
            </a:prstGeom>
            <a:noFill/>
            <a:ln w="60325" cap="rnd">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zh-CN" dirty="0">
                <a:solidFill>
                  <a:srgbClr val="000000"/>
                </a:solidFill>
                <a:latin typeface="Calibri" panose="020F0502020204030204" pitchFamily="34" charset="0"/>
                <a:ea typeface="SimSun-ExtB" panose="02010609060101010101" pitchFamily="49" charset="-122"/>
                <a:sym typeface="宋体" panose="02010600030101010101" pitchFamily="2" charset="-122"/>
              </a:endParaRPr>
            </a:p>
          </p:txBody>
        </p:sp>
        <p:sp>
          <p:nvSpPr>
            <p:cNvPr id="4108" name="Oval 12"/>
            <p:cNvSpPr>
              <a:spLocks noChangeArrowheads="1"/>
            </p:cNvSpPr>
            <p:nvPr/>
          </p:nvSpPr>
          <p:spPr bwMode="auto">
            <a:xfrm>
              <a:off x="1027112" y="0"/>
              <a:ext cx="242888" cy="242888"/>
            </a:xfrm>
            <a:prstGeom prst="ellipse">
              <a:avLst/>
            </a:prstGeom>
            <a:noFill/>
            <a:ln w="60325" cap="rnd">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zh-CN" dirty="0">
                <a:solidFill>
                  <a:srgbClr val="000000"/>
                </a:solidFill>
                <a:latin typeface="Calibri" panose="020F0502020204030204" pitchFamily="34" charset="0"/>
                <a:ea typeface="SimSun-ExtB" panose="02010609060101010101" pitchFamily="49" charset="-122"/>
                <a:sym typeface="宋体" panose="02010600030101010101" pitchFamily="2" charset="-122"/>
              </a:endParaRPr>
            </a:p>
          </p:txBody>
        </p:sp>
        <p:sp>
          <p:nvSpPr>
            <p:cNvPr id="4109" name="Freeform 13"/>
            <p:cNvSpPr>
              <a:spLocks noChangeArrowheads="1"/>
            </p:cNvSpPr>
            <p:nvPr/>
          </p:nvSpPr>
          <p:spPr bwMode="auto">
            <a:xfrm>
              <a:off x="695325" y="215900"/>
              <a:ext cx="695325" cy="1144588"/>
            </a:xfrm>
            <a:custGeom>
              <a:avLst/>
              <a:gdLst>
                <a:gd name="T0" fmla="*/ 1999255880 w 184"/>
                <a:gd name="T1" fmla="*/ 0 h 303"/>
                <a:gd name="T2" fmla="*/ 2147483647 w 184"/>
                <a:gd name="T3" fmla="*/ 1698088847 h 303"/>
                <a:gd name="T4" fmla="*/ 0 w 184"/>
                <a:gd name="T5" fmla="*/ 2147483647 h 303"/>
                <a:gd name="T6" fmla="*/ 0 60000 65536"/>
                <a:gd name="T7" fmla="*/ 0 60000 65536"/>
                <a:gd name="T8" fmla="*/ 0 60000 65536"/>
                <a:gd name="T9" fmla="*/ 0 w 184"/>
                <a:gd name="T10" fmla="*/ 0 h 303"/>
                <a:gd name="T11" fmla="*/ 184 w 184"/>
                <a:gd name="T12" fmla="*/ 303 h 303"/>
              </a:gdLst>
              <a:ahLst/>
              <a:cxnLst>
                <a:cxn ang="T6">
                  <a:pos x="T0" y="T1"/>
                </a:cxn>
                <a:cxn ang="T7">
                  <a:pos x="T2" y="T3"/>
                </a:cxn>
                <a:cxn ang="T8">
                  <a:pos x="T4" y="T5"/>
                </a:cxn>
              </a:cxnLst>
              <a:rect l="T9" t="T10" r="T11" b="T12"/>
              <a:pathLst>
                <a:path w="184" h="303">
                  <a:moveTo>
                    <a:pt x="140" y="0"/>
                  </a:moveTo>
                  <a:cubicBezTo>
                    <a:pt x="168" y="32"/>
                    <a:pt x="184" y="74"/>
                    <a:pt x="184" y="119"/>
                  </a:cubicBezTo>
                  <a:cubicBezTo>
                    <a:pt x="184" y="221"/>
                    <a:pt x="102" y="303"/>
                    <a:pt x="0" y="303"/>
                  </a:cubicBezTo>
                </a:path>
              </a:pathLst>
            </a:custGeom>
            <a:noFill/>
            <a:ln w="60325" cap="rnd" cmpd="sng">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dirty="0">
                <a:latin typeface="Calibri" panose="020F0502020204030204" pitchFamily="34" charset="0"/>
                <a:ea typeface="SimSun-ExtB" panose="02010609060101010101" pitchFamily="49" charset="-122"/>
              </a:endParaRPr>
            </a:p>
          </p:txBody>
        </p:sp>
        <p:sp>
          <p:nvSpPr>
            <p:cNvPr id="4110" name="Freeform 14"/>
            <p:cNvSpPr>
              <a:spLocks noChangeArrowheads="1"/>
            </p:cNvSpPr>
            <p:nvPr/>
          </p:nvSpPr>
          <p:spPr bwMode="auto">
            <a:xfrm>
              <a:off x="333375" y="665162"/>
              <a:ext cx="3175" cy="49213"/>
            </a:xfrm>
            <a:custGeom>
              <a:avLst/>
              <a:gdLst>
                <a:gd name="T0" fmla="*/ 10080625 w 1"/>
                <a:gd name="T1" fmla="*/ 186301490 h 13"/>
                <a:gd name="T2" fmla="*/ 0 w 1"/>
                <a:gd name="T3" fmla="*/ 0 h 13"/>
                <a:gd name="T4" fmla="*/ 0 60000 65536"/>
                <a:gd name="T5" fmla="*/ 0 60000 65536"/>
                <a:gd name="T6" fmla="*/ 0 w 1"/>
                <a:gd name="T7" fmla="*/ 0 h 13"/>
                <a:gd name="T8" fmla="*/ 1 w 1"/>
                <a:gd name="T9" fmla="*/ 13 h 13"/>
              </a:gdLst>
              <a:ahLst/>
              <a:cxnLst>
                <a:cxn ang="T4">
                  <a:pos x="T0" y="T1"/>
                </a:cxn>
                <a:cxn ang="T5">
                  <a:pos x="T2" y="T3"/>
                </a:cxn>
              </a:cxnLst>
              <a:rect l="T6" t="T7" r="T8" b="T9"/>
              <a:pathLst>
                <a:path w="1" h="13">
                  <a:moveTo>
                    <a:pt x="1" y="13"/>
                  </a:moveTo>
                  <a:cubicBezTo>
                    <a:pt x="0" y="9"/>
                    <a:pt x="0" y="4"/>
                    <a:pt x="0" y="0"/>
                  </a:cubicBezTo>
                </a:path>
              </a:pathLst>
            </a:custGeom>
            <a:noFill/>
            <a:ln w="60325" cap="rnd" cmpd="sng">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dirty="0">
                <a:latin typeface="Calibri" panose="020F0502020204030204" pitchFamily="34" charset="0"/>
                <a:ea typeface="SimSun-ExtB" panose="02010609060101010101" pitchFamily="49" charset="-122"/>
              </a:endParaRPr>
            </a:p>
          </p:txBody>
        </p:sp>
        <p:sp>
          <p:nvSpPr>
            <p:cNvPr id="4111" name="Freeform 15"/>
            <p:cNvSpPr>
              <a:spLocks noChangeArrowheads="1"/>
            </p:cNvSpPr>
            <p:nvPr/>
          </p:nvSpPr>
          <p:spPr bwMode="auto">
            <a:xfrm>
              <a:off x="358775" y="322262"/>
              <a:ext cx="219075" cy="207963"/>
            </a:xfrm>
            <a:custGeom>
              <a:avLst/>
              <a:gdLst>
                <a:gd name="T0" fmla="*/ 0 w 58"/>
                <a:gd name="T1" fmla="*/ 786338352 h 55"/>
                <a:gd name="T2" fmla="*/ 827480269 w 58"/>
                <a:gd name="T3" fmla="*/ 0 h 55"/>
                <a:gd name="T4" fmla="*/ 0 60000 65536"/>
                <a:gd name="T5" fmla="*/ 0 60000 65536"/>
                <a:gd name="T6" fmla="*/ 0 w 58"/>
                <a:gd name="T7" fmla="*/ 0 h 55"/>
                <a:gd name="T8" fmla="*/ 58 w 58"/>
                <a:gd name="T9" fmla="*/ 55 h 55"/>
              </a:gdLst>
              <a:ahLst/>
              <a:cxnLst>
                <a:cxn ang="T4">
                  <a:pos x="T0" y="T1"/>
                </a:cxn>
                <a:cxn ang="T5">
                  <a:pos x="T2" y="T3"/>
                </a:cxn>
              </a:cxnLst>
              <a:rect l="T6" t="T7" r="T8" b="T9"/>
              <a:pathLst>
                <a:path w="58" h="55">
                  <a:moveTo>
                    <a:pt x="0" y="55"/>
                  </a:moveTo>
                  <a:cubicBezTo>
                    <a:pt x="10" y="29"/>
                    <a:pt x="31" y="9"/>
                    <a:pt x="58" y="0"/>
                  </a:cubicBezTo>
                </a:path>
              </a:pathLst>
            </a:custGeom>
            <a:noFill/>
            <a:ln w="60325" cap="rnd" cmpd="sng">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dirty="0">
                <a:latin typeface="Calibri" panose="020F0502020204030204" pitchFamily="34" charset="0"/>
                <a:ea typeface="SimSun-ExtB" panose="02010609060101010101" pitchFamily="49" charset="-122"/>
              </a:endParaRPr>
            </a:p>
          </p:txBody>
        </p:sp>
        <p:sp>
          <p:nvSpPr>
            <p:cNvPr id="4112" name="Freeform 16"/>
            <p:cNvSpPr>
              <a:spLocks noChangeArrowheads="1"/>
            </p:cNvSpPr>
            <p:nvPr/>
          </p:nvSpPr>
          <p:spPr bwMode="auto">
            <a:xfrm>
              <a:off x="211137" y="182562"/>
              <a:ext cx="968375" cy="966788"/>
            </a:xfrm>
            <a:custGeom>
              <a:avLst/>
              <a:gdLst>
                <a:gd name="T0" fmla="*/ 2147483647 w 256"/>
                <a:gd name="T1" fmla="*/ 2147483647 h 256"/>
                <a:gd name="T2" fmla="*/ 1831545135 w 256"/>
                <a:gd name="T3" fmla="*/ 2147483647 h 256"/>
                <a:gd name="T4" fmla="*/ 0 w 256"/>
                <a:gd name="T5" fmla="*/ 1825544994 h 256"/>
                <a:gd name="T6" fmla="*/ 1831545135 w 256"/>
                <a:gd name="T7" fmla="*/ 0 h 256"/>
                <a:gd name="T8" fmla="*/ 2147483647 w 256"/>
                <a:gd name="T9" fmla="*/ 1825544994 h 256"/>
                <a:gd name="T10" fmla="*/ 2147483647 w 256"/>
                <a:gd name="T11" fmla="*/ 2147483647 h 256"/>
                <a:gd name="T12" fmla="*/ 0 60000 65536"/>
                <a:gd name="T13" fmla="*/ 0 60000 65536"/>
                <a:gd name="T14" fmla="*/ 0 60000 65536"/>
                <a:gd name="T15" fmla="*/ 0 60000 65536"/>
                <a:gd name="T16" fmla="*/ 0 60000 65536"/>
                <a:gd name="T17" fmla="*/ 0 60000 65536"/>
                <a:gd name="T18" fmla="*/ 0 w 256"/>
                <a:gd name="T19" fmla="*/ 0 h 256"/>
                <a:gd name="T20" fmla="*/ 256 w 256"/>
                <a:gd name="T21" fmla="*/ 256 h 256"/>
              </a:gdLst>
              <a:ahLst/>
              <a:cxnLst>
                <a:cxn ang="T12">
                  <a:pos x="T0" y="T1"/>
                </a:cxn>
                <a:cxn ang="T13">
                  <a:pos x="T2" y="T3"/>
                </a:cxn>
                <a:cxn ang="T14">
                  <a:pos x="T4" y="T5"/>
                </a:cxn>
                <a:cxn ang="T15">
                  <a:pos x="T6" y="T7"/>
                </a:cxn>
                <a:cxn ang="T16">
                  <a:pos x="T8" y="T9"/>
                </a:cxn>
                <a:cxn ang="T17">
                  <a:pos x="T10" y="T11"/>
                </a:cxn>
              </a:cxnLst>
              <a:rect l="T18" t="T19" r="T20" b="T21"/>
              <a:pathLst>
                <a:path w="256" h="256">
                  <a:moveTo>
                    <a:pt x="200" y="234"/>
                  </a:moveTo>
                  <a:cubicBezTo>
                    <a:pt x="179" y="248"/>
                    <a:pt x="155" y="256"/>
                    <a:pt x="128" y="256"/>
                  </a:cubicBezTo>
                  <a:cubicBezTo>
                    <a:pt x="57" y="256"/>
                    <a:pt x="0" y="199"/>
                    <a:pt x="0" y="128"/>
                  </a:cubicBezTo>
                  <a:cubicBezTo>
                    <a:pt x="0" y="57"/>
                    <a:pt x="57" y="0"/>
                    <a:pt x="128" y="0"/>
                  </a:cubicBezTo>
                  <a:cubicBezTo>
                    <a:pt x="199" y="0"/>
                    <a:pt x="256" y="57"/>
                    <a:pt x="256" y="128"/>
                  </a:cubicBezTo>
                  <a:cubicBezTo>
                    <a:pt x="256" y="161"/>
                    <a:pt x="244" y="190"/>
                    <a:pt x="224" y="213"/>
                  </a:cubicBezTo>
                </a:path>
              </a:pathLst>
            </a:custGeom>
            <a:noFill/>
            <a:ln w="60325" cap="rnd" cmpd="sng">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dirty="0">
                <a:latin typeface="Calibri" panose="020F0502020204030204" pitchFamily="34" charset="0"/>
                <a:ea typeface="SimSun-ExtB" panose="02010609060101010101" pitchFamily="49" charset="-122"/>
              </a:endParaRPr>
            </a:p>
          </p:txBody>
        </p:sp>
      </p:grpSp>
      <p:sp>
        <p:nvSpPr>
          <p:cNvPr id="4099" name="文本框 17"/>
          <p:cNvSpPr>
            <a:spLocks noChangeArrowheads="1"/>
          </p:cNvSpPr>
          <p:nvPr/>
        </p:nvSpPr>
        <p:spPr bwMode="auto">
          <a:xfrm>
            <a:off x="5450763" y="1216025"/>
            <a:ext cx="1263487" cy="2646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6600" b="1" dirty="0">
                <a:solidFill>
                  <a:schemeClr val="bg1"/>
                </a:solidFill>
                <a:latin typeface="Calibri" panose="020F0502020204030204" pitchFamily="34" charset="0"/>
                <a:ea typeface="Malgun Gothic Semilight" panose="020B0502040204020203" pitchFamily="34" charset="-122"/>
                <a:sym typeface="微软雅黑" panose="020B0503020204020204" pitchFamily="34" charset="-122"/>
              </a:rPr>
              <a:t>1</a:t>
            </a:r>
            <a:endParaRPr lang="zh-CN" altLang="en-US" sz="16600" b="1" dirty="0">
              <a:solidFill>
                <a:schemeClr val="bg1"/>
              </a:solidFill>
              <a:latin typeface="Calibri" panose="020F0502020204030204" pitchFamily="34" charset="0"/>
              <a:ea typeface="Malgun Gothic Semilight" panose="020B0502040204020203" pitchFamily="34" charset="-122"/>
              <a:sym typeface="微软雅黑" panose="020B0503020204020204" pitchFamily="34" charset="-122"/>
            </a:endParaRPr>
          </a:p>
        </p:txBody>
      </p:sp>
      <p:sp>
        <p:nvSpPr>
          <p:cNvPr id="4100" name="矩形 1"/>
          <p:cNvSpPr>
            <a:spLocks noChangeArrowheads="1"/>
          </p:cNvSpPr>
          <p:nvPr/>
        </p:nvSpPr>
        <p:spPr bwMode="auto">
          <a:xfrm>
            <a:off x="4199618" y="4781783"/>
            <a:ext cx="431079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ts val="1000"/>
              </a:spcBef>
            </a:pPr>
            <a:r>
              <a:rPr lang="en-US" altLang="zh-CN" sz="6000" b="1" dirty="0">
                <a:solidFill>
                  <a:srgbClr val="FFFFFF"/>
                </a:solidFill>
                <a:latin typeface="Calibri" panose="020F0502020204030204" pitchFamily="34" charset="0"/>
                <a:ea typeface="Malgun Gothic Semilight" panose="020B0502040204020203" pitchFamily="34" charset="-122"/>
                <a:sym typeface="微软雅黑" panose="020B0503020204020204" pitchFamily="34" charset="-122"/>
              </a:rPr>
              <a:t>Introduction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MH_Desc_1"/>
          <p:cNvSpPr>
            <a:spLocks noChangeArrowheads="1"/>
          </p:cNvSpPr>
          <p:nvPr/>
        </p:nvSpPr>
        <p:spPr bwMode="auto">
          <a:xfrm>
            <a:off x="4350953" y="2051078"/>
            <a:ext cx="7612446" cy="113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r>
              <a:rPr lang="en-US" altLang="zh-CN" sz="2400" dirty="0">
                <a:solidFill>
                  <a:schemeClr val="bg1"/>
                </a:solidFill>
                <a:latin typeface="+mn-lt"/>
              </a:rPr>
              <a:t>H</a:t>
            </a:r>
            <a:r>
              <a:rPr lang="en-US" altLang="zh-CN" sz="2400" b="0" i="0" dirty="0">
                <a:solidFill>
                  <a:schemeClr val="bg1"/>
                </a:solidFill>
                <a:effectLst/>
                <a:latin typeface="+mn-lt"/>
              </a:rPr>
              <a:t>ope to observe the current social attention through the visual word cloud. Find out what people pay attention to.</a:t>
            </a:r>
          </a:p>
          <a:p>
            <a:pPr algn="l"/>
            <a:endParaRPr lang="en-US" altLang="zh-CN" sz="2400" b="0" i="0" dirty="0">
              <a:solidFill>
                <a:schemeClr val="bg1"/>
              </a:solidFill>
              <a:effectLst/>
              <a:latin typeface="+mn-lt"/>
            </a:endParaRPr>
          </a:p>
          <a:p>
            <a:endParaRPr lang="en-US" altLang="zh-CN" sz="2400" dirty="0">
              <a:solidFill>
                <a:schemeClr val="bg1"/>
              </a:solidFill>
              <a:latin typeface="Calibri" panose="020F0502020204030204" pitchFamily="34" charset="0"/>
              <a:ea typeface="Malgun Gothic Semilight" panose="020B0502040204020203" pitchFamily="34" charset="-122"/>
              <a:sym typeface="宋体" panose="02010600030101010101" pitchFamily="2" charset="-122"/>
            </a:endParaRPr>
          </a:p>
          <a:p>
            <a:endParaRPr lang="en-US" altLang="zh-CN" sz="2400" dirty="0">
              <a:solidFill>
                <a:schemeClr val="bg1"/>
              </a:solidFill>
              <a:latin typeface="Calibri" panose="020F0502020204030204" pitchFamily="34" charset="0"/>
              <a:ea typeface="Malgun Gothic Semilight" panose="020B0502040204020203" pitchFamily="34" charset="-122"/>
              <a:sym typeface="宋体" panose="02010600030101010101" pitchFamily="2" charset="-122"/>
            </a:endParaRPr>
          </a:p>
          <a:p>
            <a:br>
              <a:rPr lang="en-US" altLang="zh-CN" sz="2400" dirty="0">
                <a:solidFill>
                  <a:schemeClr val="bg1"/>
                </a:solidFill>
                <a:latin typeface="Calibri" panose="020F0502020204030204" pitchFamily="34" charset="0"/>
                <a:ea typeface="Malgun Gothic Semilight" panose="020B0502040204020203" pitchFamily="34" charset="-122"/>
                <a:sym typeface="宋体" panose="02010600030101010101" pitchFamily="2" charset="-122"/>
              </a:rPr>
            </a:br>
            <a:endParaRPr lang="en-US" altLang="zh-CN" sz="2400" dirty="0">
              <a:solidFill>
                <a:schemeClr val="bg1"/>
              </a:solidFill>
              <a:latin typeface="Calibri" panose="020F0502020204030204" pitchFamily="34" charset="0"/>
              <a:ea typeface="Malgun Gothic Semilight" panose="020B0502040204020203" pitchFamily="34" charset="-122"/>
              <a:sym typeface="宋体" panose="02010600030101010101" pitchFamily="2" charset="-122"/>
            </a:endParaRPr>
          </a:p>
          <a:p>
            <a:endParaRPr lang="en-US" altLang="zh-CN" sz="2400" dirty="0">
              <a:solidFill>
                <a:schemeClr val="bg1"/>
              </a:solidFill>
              <a:latin typeface="Calibri" panose="020F0502020204030204" pitchFamily="34" charset="0"/>
              <a:ea typeface="Malgun Gothic Semilight" panose="020B0502040204020203" pitchFamily="34" charset="-122"/>
              <a:sym typeface="宋体" panose="02010600030101010101" pitchFamily="2" charset="-122"/>
            </a:endParaRPr>
          </a:p>
          <a:p>
            <a:endParaRPr lang="en-US" altLang="zh-CN" sz="2400" dirty="0">
              <a:solidFill>
                <a:schemeClr val="bg1"/>
              </a:solidFill>
              <a:latin typeface="Calibri" panose="020F0502020204030204" pitchFamily="34" charset="0"/>
              <a:ea typeface="Malgun Gothic Semilight" panose="020B0502040204020203" pitchFamily="34" charset="-122"/>
              <a:sym typeface="宋体" panose="02010600030101010101" pitchFamily="2" charset="-122"/>
            </a:endParaRPr>
          </a:p>
          <a:p>
            <a:endParaRPr lang="en-US" altLang="zh-CN" sz="2400" dirty="0">
              <a:solidFill>
                <a:schemeClr val="bg1"/>
              </a:solidFill>
              <a:latin typeface="Calibri" panose="020F0502020204030204" pitchFamily="34" charset="0"/>
              <a:ea typeface="Malgun Gothic Semilight" panose="020B0502040204020203" pitchFamily="34" charset="-122"/>
              <a:sym typeface="宋体" panose="02010600030101010101" pitchFamily="2" charset="-122"/>
            </a:endParaRPr>
          </a:p>
          <a:p>
            <a:endParaRPr lang="en-US" altLang="zh-CN" sz="2000" dirty="0">
              <a:solidFill>
                <a:schemeClr val="bg1"/>
              </a:solidFill>
              <a:latin typeface="Calibri" panose="020F0502020204030204" pitchFamily="34" charset="0"/>
              <a:ea typeface="Malgun Gothic Semilight" panose="020B0502040204020203" pitchFamily="34" charset="-122"/>
              <a:sym typeface="宋体" panose="02010600030101010101" pitchFamily="2" charset="-122"/>
            </a:endParaRPr>
          </a:p>
          <a:p>
            <a:endParaRPr lang="en-US" altLang="zh-CN" sz="2000" dirty="0">
              <a:solidFill>
                <a:schemeClr val="bg1"/>
              </a:solidFill>
              <a:latin typeface="Calibri" panose="020F0502020204030204" pitchFamily="34" charset="0"/>
              <a:ea typeface="Malgun Gothic Semilight" panose="020B0502040204020203" pitchFamily="34" charset="-122"/>
              <a:sym typeface="宋体" panose="02010600030101010101" pitchFamily="2" charset="-122"/>
            </a:endParaRPr>
          </a:p>
          <a:p>
            <a:endParaRPr lang="en-US" altLang="zh-CN" sz="2000" dirty="0">
              <a:solidFill>
                <a:schemeClr val="bg1"/>
              </a:solidFill>
              <a:latin typeface="Calibri" panose="020F0502020204030204" pitchFamily="34" charset="0"/>
              <a:ea typeface="Malgun Gothic Semilight" panose="020B0502040204020203" pitchFamily="34" charset="-122"/>
              <a:sym typeface="宋体" panose="02010600030101010101" pitchFamily="2" charset="-122"/>
            </a:endParaRPr>
          </a:p>
          <a:p>
            <a:endParaRPr lang="en-US" altLang="zh-CN" sz="2000" dirty="0">
              <a:solidFill>
                <a:schemeClr val="bg1"/>
              </a:solidFill>
              <a:latin typeface="Calibri" panose="020F0502020204030204" pitchFamily="34" charset="0"/>
              <a:ea typeface="Malgun Gothic Semilight" panose="020B0502040204020203" pitchFamily="34" charset="-122"/>
              <a:sym typeface="宋体" panose="02010600030101010101" pitchFamily="2" charset="-122"/>
            </a:endParaRPr>
          </a:p>
          <a:p>
            <a:r>
              <a:rPr lang="en-US" altLang="zh-CN" sz="2000" dirty="0">
                <a:solidFill>
                  <a:schemeClr val="bg1"/>
                </a:solidFill>
                <a:latin typeface="Calibri" panose="020F0502020204030204" pitchFamily="34" charset="0"/>
                <a:ea typeface="Malgun Gothic Semilight" panose="020B0502040204020203" pitchFamily="34" charset="-122"/>
                <a:sym typeface="宋体" panose="02010600030101010101" pitchFamily="2" charset="-122"/>
              </a:rPr>
              <a:t> </a:t>
            </a:r>
            <a:endParaRPr lang="zh-CN" altLang="en-US" sz="2000" dirty="0">
              <a:solidFill>
                <a:schemeClr val="bg1"/>
              </a:solidFill>
              <a:latin typeface="Calibri" panose="020F0502020204030204" pitchFamily="34" charset="0"/>
              <a:ea typeface="Malgun Gothic Semilight" panose="020B0502040204020203" pitchFamily="34" charset="-122"/>
              <a:sym typeface="宋体" panose="02010600030101010101" pitchFamily="2" charset="-122"/>
            </a:endParaRPr>
          </a:p>
        </p:txBody>
      </p:sp>
      <p:sp>
        <p:nvSpPr>
          <p:cNvPr id="8195" name="MH_SubTitle_1"/>
          <p:cNvSpPr>
            <a:spLocks noChangeArrowheads="1"/>
          </p:cNvSpPr>
          <p:nvPr/>
        </p:nvSpPr>
        <p:spPr bwMode="auto">
          <a:xfrm>
            <a:off x="736489" y="2022474"/>
            <a:ext cx="3209925" cy="803276"/>
          </a:xfrm>
          <a:custGeom>
            <a:avLst/>
            <a:gdLst>
              <a:gd name="T0" fmla="*/ 483343 w 5009091"/>
              <a:gd name="T1" fmla="*/ 25192 h 1255217"/>
              <a:gd name="T2" fmla="*/ 476345 w 5009091"/>
              <a:gd name="T3" fmla="*/ 28098 h 1255217"/>
              <a:gd name="T4" fmla="*/ 476217 w 5009091"/>
              <a:gd name="T5" fmla="*/ 28226 h 1255217"/>
              <a:gd name="T6" fmla="*/ 474479 w 5009091"/>
              <a:gd name="T7" fmla="*/ 31134 h 1255217"/>
              <a:gd name="T8" fmla="*/ 504052 w 5009091"/>
              <a:gd name="T9" fmla="*/ 60783 h 1255217"/>
              <a:gd name="T10" fmla="*/ 506951 w 5009091"/>
              <a:gd name="T11" fmla="*/ 67799 h 1255217"/>
              <a:gd name="T12" fmla="*/ 506931 w 5009091"/>
              <a:gd name="T13" fmla="*/ 67998 h 1255217"/>
              <a:gd name="T14" fmla="*/ 504052 w 5009091"/>
              <a:gd name="T15" fmla="*/ 75214 h 1255217"/>
              <a:gd name="T16" fmla="*/ 474480 w 5009091"/>
              <a:gd name="T17" fmla="*/ 104863 h 1255217"/>
              <a:gd name="T18" fmla="*/ 476218 w 5009091"/>
              <a:gd name="T19" fmla="*/ 107771 h 1255217"/>
              <a:gd name="T20" fmla="*/ 476345 w 5009091"/>
              <a:gd name="T21" fmla="*/ 107899 h 1255217"/>
              <a:gd name="T22" fmla="*/ 490341 w 5009091"/>
              <a:gd name="T23" fmla="*/ 107899 h 1255217"/>
              <a:gd name="T24" fmla="*/ 522943 w 5009091"/>
              <a:gd name="T25" fmla="*/ 75214 h 1255217"/>
              <a:gd name="T26" fmla="*/ 525823 w 5009091"/>
              <a:gd name="T27" fmla="*/ 67998 h 1255217"/>
              <a:gd name="T28" fmla="*/ 525842 w 5009091"/>
              <a:gd name="T29" fmla="*/ 67799 h 1255217"/>
              <a:gd name="T30" fmla="*/ 522943 w 5009091"/>
              <a:gd name="T31" fmla="*/ 60783 h 1255217"/>
              <a:gd name="T32" fmla="*/ 490341 w 5009091"/>
              <a:gd name="T33" fmla="*/ 28098 h 1255217"/>
              <a:gd name="T34" fmla="*/ 483343 w 5009091"/>
              <a:gd name="T35" fmla="*/ 25192 h 1255217"/>
              <a:gd name="T36" fmla="*/ 473871 w 5009091"/>
              <a:gd name="T37" fmla="*/ 0 h 1255217"/>
              <a:gd name="T38" fmla="*/ 484987 w 5009091"/>
              <a:gd name="T39" fmla="*/ 4617 h 1255217"/>
              <a:gd name="T40" fmla="*/ 536775 w 5009091"/>
              <a:gd name="T41" fmla="*/ 56536 h 1255217"/>
              <a:gd name="T42" fmla="*/ 541379 w 5009091"/>
              <a:gd name="T43" fmla="*/ 67681 h 1255217"/>
              <a:gd name="T44" fmla="*/ 541349 w 5009091"/>
              <a:gd name="T45" fmla="*/ 67998 h 1255217"/>
              <a:gd name="T46" fmla="*/ 536775 w 5009091"/>
              <a:gd name="T47" fmla="*/ 79460 h 1255217"/>
              <a:gd name="T48" fmla="*/ 484987 w 5009091"/>
              <a:gd name="T49" fmla="*/ 131380 h 1255217"/>
              <a:gd name="T50" fmla="*/ 462754 w 5009091"/>
              <a:gd name="T51" fmla="*/ 131380 h 1255217"/>
              <a:gd name="T52" fmla="*/ 462574 w 5009091"/>
              <a:gd name="T53" fmla="*/ 131200 h 1255217"/>
              <a:gd name="T54" fmla="*/ 462111 w 5009091"/>
              <a:gd name="T55" fmla="*/ 131294 h 1255217"/>
              <a:gd name="T56" fmla="*/ 13726 w 5009091"/>
              <a:gd name="T57" fmla="*/ 131294 h 1255217"/>
              <a:gd name="T58" fmla="*/ 0 w 5009091"/>
              <a:gd name="T59" fmla="*/ 117533 h 1255217"/>
              <a:gd name="T60" fmla="*/ 0 w 5009091"/>
              <a:gd name="T61" fmla="*/ 18463 h 1255217"/>
              <a:gd name="T62" fmla="*/ 13726 w 5009091"/>
              <a:gd name="T63" fmla="*/ 4703 h 1255217"/>
              <a:gd name="T64" fmla="*/ 462111 w 5009091"/>
              <a:gd name="T65" fmla="*/ 4703 h 1255217"/>
              <a:gd name="T66" fmla="*/ 462574 w 5009091"/>
              <a:gd name="T67" fmla="*/ 4796 h 1255217"/>
              <a:gd name="T68" fmla="*/ 462754 w 5009091"/>
              <a:gd name="T69" fmla="*/ 4617 h 1255217"/>
              <a:gd name="T70" fmla="*/ 473871 w 5009091"/>
              <a:gd name="T71" fmla="*/ 0 h 125521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09091"/>
              <a:gd name="T109" fmla="*/ 0 h 1255217"/>
              <a:gd name="T110" fmla="*/ 5009091 w 5009091"/>
              <a:gd name="T111" fmla="*/ 1255217 h 125521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09091" h="1255217">
                <a:moveTo>
                  <a:pt x="4472112" y="232513"/>
                </a:moveTo>
                <a:cubicBezTo>
                  <a:pt x="4448677" y="232513"/>
                  <a:pt x="4425242" y="241454"/>
                  <a:pt x="4407361" y="259336"/>
                </a:cubicBezTo>
                <a:lnTo>
                  <a:pt x="4406178" y="260519"/>
                </a:lnTo>
                <a:lnTo>
                  <a:pt x="4390099" y="287363"/>
                </a:lnTo>
                <a:lnTo>
                  <a:pt x="4663721" y="561011"/>
                </a:lnTo>
                <a:cubicBezTo>
                  <a:pt x="4681601" y="578892"/>
                  <a:pt x="4690542" y="602330"/>
                  <a:pt x="4690542" y="625767"/>
                </a:cubicBezTo>
                <a:cubicBezTo>
                  <a:pt x="4690542" y="626383"/>
                  <a:pt x="4690535" y="626998"/>
                  <a:pt x="4690365" y="627610"/>
                </a:cubicBezTo>
                <a:cubicBezTo>
                  <a:pt x="4691004" y="651655"/>
                  <a:pt x="4682071" y="675856"/>
                  <a:pt x="4663721" y="694208"/>
                </a:cubicBezTo>
                <a:lnTo>
                  <a:pt x="4390100" y="967855"/>
                </a:lnTo>
                <a:lnTo>
                  <a:pt x="4406179" y="994698"/>
                </a:lnTo>
                <a:lnTo>
                  <a:pt x="4407362" y="995881"/>
                </a:lnTo>
                <a:cubicBezTo>
                  <a:pt x="4443122" y="1031646"/>
                  <a:pt x="4501103" y="1031646"/>
                  <a:pt x="4536863" y="995881"/>
                </a:cubicBezTo>
                <a:lnTo>
                  <a:pt x="4838508" y="694208"/>
                </a:lnTo>
                <a:cubicBezTo>
                  <a:pt x="4856858" y="675856"/>
                  <a:pt x="4865792" y="651655"/>
                  <a:pt x="4865152" y="627610"/>
                </a:cubicBezTo>
                <a:cubicBezTo>
                  <a:pt x="4865322" y="626998"/>
                  <a:pt x="4865329" y="626383"/>
                  <a:pt x="4865329" y="625767"/>
                </a:cubicBezTo>
                <a:cubicBezTo>
                  <a:pt x="4865329" y="602330"/>
                  <a:pt x="4856388" y="578892"/>
                  <a:pt x="4838508" y="561011"/>
                </a:cubicBezTo>
                <a:lnTo>
                  <a:pt x="4536862" y="259336"/>
                </a:lnTo>
                <a:cubicBezTo>
                  <a:pt x="4518982" y="241454"/>
                  <a:pt x="4495547" y="232513"/>
                  <a:pt x="4472112" y="232513"/>
                </a:cubicBezTo>
                <a:close/>
                <a:moveTo>
                  <a:pt x="4384468" y="0"/>
                </a:moveTo>
                <a:cubicBezTo>
                  <a:pt x="4421694" y="0"/>
                  <a:pt x="4458920" y="14203"/>
                  <a:pt x="4487323" y="42608"/>
                </a:cubicBezTo>
                <a:lnTo>
                  <a:pt x="4966487" y="521818"/>
                </a:lnTo>
                <a:cubicBezTo>
                  <a:pt x="4994889" y="550223"/>
                  <a:pt x="5009091" y="587454"/>
                  <a:pt x="5009091" y="624683"/>
                </a:cubicBezTo>
                <a:cubicBezTo>
                  <a:pt x="5009091" y="625661"/>
                  <a:pt x="5009080" y="626638"/>
                  <a:pt x="5008811" y="627610"/>
                </a:cubicBezTo>
                <a:cubicBezTo>
                  <a:pt x="5009826" y="665805"/>
                  <a:pt x="4995635" y="704250"/>
                  <a:pt x="4966487" y="733401"/>
                </a:cubicBezTo>
                <a:lnTo>
                  <a:pt x="4487324" y="1212608"/>
                </a:lnTo>
                <a:cubicBezTo>
                  <a:pt x="4430520" y="1269420"/>
                  <a:pt x="4338418" y="1269420"/>
                  <a:pt x="4281613" y="1212608"/>
                </a:cubicBezTo>
                <a:lnTo>
                  <a:pt x="4279948" y="1210943"/>
                </a:lnTo>
                <a:lnTo>
                  <a:pt x="4275661" y="1211808"/>
                </a:lnTo>
                <a:lnTo>
                  <a:pt x="127005" y="1211808"/>
                </a:lnTo>
                <a:cubicBezTo>
                  <a:pt x="56862" y="1211808"/>
                  <a:pt x="0" y="1154946"/>
                  <a:pt x="0" y="1084803"/>
                </a:cubicBezTo>
                <a:lnTo>
                  <a:pt x="0" y="170413"/>
                </a:lnTo>
                <a:cubicBezTo>
                  <a:pt x="0" y="100270"/>
                  <a:pt x="56862" y="43408"/>
                  <a:pt x="127005" y="43408"/>
                </a:cubicBezTo>
                <a:lnTo>
                  <a:pt x="4275661" y="43408"/>
                </a:lnTo>
                <a:lnTo>
                  <a:pt x="4279946" y="44273"/>
                </a:lnTo>
                <a:lnTo>
                  <a:pt x="4281611" y="42608"/>
                </a:lnTo>
                <a:cubicBezTo>
                  <a:pt x="4310014" y="14203"/>
                  <a:pt x="4347241" y="0"/>
                  <a:pt x="4384468" y="0"/>
                </a:cubicBezTo>
                <a:close/>
              </a:path>
            </a:pathLst>
          </a:cu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Ins="540000" anchor="ctr"/>
          <a:lstStyle/>
          <a:p>
            <a:pPr algn="ctr"/>
            <a:r>
              <a:rPr lang="en-US" altLang="zh-CN" sz="2400" b="1" dirty="0">
                <a:latin typeface="Calibri" panose="020F0502020204030204" pitchFamily="34" charset="0"/>
                <a:ea typeface="Malgun Gothic Semilight" panose="020B0502040204020203" pitchFamily="34" charset="-122"/>
                <a:sym typeface="微软雅黑" panose="020B0503020204020204" pitchFamily="34" charset="-122"/>
              </a:rPr>
              <a:t>Hot Topic</a:t>
            </a:r>
          </a:p>
        </p:txBody>
      </p:sp>
      <p:sp>
        <p:nvSpPr>
          <p:cNvPr id="8197" name="MH_SubTitle_3"/>
          <p:cNvSpPr>
            <a:spLocks noChangeArrowheads="1"/>
          </p:cNvSpPr>
          <p:nvPr/>
        </p:nvSpPr>
        <p:spPr bwMode="auto">
          <a:xfrm>
            <a:off x="736489" y="4512472"/>
            <a:ext cx="3209925" cy="804863"/>
          </a:xfrm>
          <a:custGeom>
            <a:avLst/>
            <a:gdLst>
              <a:gd name="T0" fmla="*/ 483343 w 5009091"/>
              <a:gd name="T1" fmla="*/ 25192 h 1255217"/>
              <a:gd name="T2" fmla="*/ 476345 w 5009091"/>
              <a:gd name="T3" fmla="*/ 28098 h 1255217"/>
              <a:gd name="T4" fmla="*/ 476217 w 5009091"/>
              <a:gd name="T5" fmla="*/ 28226 h 1255217"/>
              <a:gd name="T6" fmla="*/ 474479 w 5009091"/>
              <a:gd name="T7" fmla="*/ 31135 h 1255217"/>
              <a:gd name="T8" fmla="*/ 504052 w 5009091"/>
              <a:gd name="T9" fmla="*/ 60783 h 1255217"/>
              <a:gd name="T10" fmla="*/ 506951 w 5009091"/>
              <a:gd name="T11" fmla="*/ 67799 h 1255217"/>
              <a:gd name="T12" fmla="*/ 506931 w 5009091"/>
              <a:gd name="T13" fmla="*/ 67999 h 1255217"/>
              <a:gd name="T14" fmla="*/ 504052 w 5009091"/>
              <a:gd name="T15" fmla="*/ 75215 h 1255217"/>
              <a:gd name="T16" fmla="*/ 474480 w 5009091"/>
              <a:gd name="T17" fmla="*/ 104863 h 1255217"/>
              <a:gd name="T18" fmla="*/ 476218 w 5009091"/>
              <a:gd name="T19" fmla="*/ 107771 h 1255217"/>
              <a:gd name="T20" fmla="*/ 476345 w 5009091"/>
              <a:gd name="T21" fmla="*/ 107900 h 1255217"/>
              <a:gd name="T22" fmla="*/ 490341 w 5009091"/>
              <a:gd name="T23" fmla="*/ 107900 h 1255217"/>
              <a:gd name="T24" fmla="*/ 522943 w 5009091"/>
              <a:gd name="T25" fmla="*/ 75215 h 1255217"/>
              <a:gd name="T26" fmla="*/ 525823 w 5009091"/>
              <a:gd name="T27" fmla="*/ 67999 h 1255217"/>
              <a:gd name="T28" fmla="*/ 525842 w 5009091"/>
              <a:gd name="T29" fmla="*/ 67799 h 1255217"/>
              <a:gd name="T30" fmla="*/ 522943 w 5009091"/>
              <a:gd name="T31" fmla="*/ 60783 h 1255217"/>
              <a:gd name="T32" fmla="*/ 490341 w 5009091"/>
              <a:gd name="T33" fmla="*/ 28098 h 1255217"/>
              <a:gd name="T34" fmla="*/ 483343 w 5009091"/>
              <a:gd name="T35" fmla="*/ 25192 h 1255217"/>
              <a:gd name="T36" fmla="*/ 473871 w 5009091"/>
              <a:gd name="T37" fmla="*/ 0 h 1255217"/>
              <a:gd name="T38" fmla="*/ 484987 w 5009091"/>
              <a:gd name="T39" fmla="*/ 4617 h 1255217"/>
              <a:gd name="T40" fmla="*/ 536775 w 5009091"/>
              <a:gd name="T41" fmla="*/ 56536 h 1255217"/>
              <a:gd name="T42" fmla="*/ 541379 w 5009091"/>
              <a:gd name="T43" fmla="*/ 67682 h 1255217"/>
              <a:gd name="T44" fmla="*/ 541349 w 5009091"/>
              <a:gd name="T45" fmla="*/ 67999 h 1255217"/>
              <a:gd name="T46" fmla="*/ 536775 w 5009091"/>
              <a:gd name="T47" fmla="*/ 79461 h 1255217"/>
              <a:gd name="T48" fmla="*/ 484987 w 5009091"/>
              <a:gd name="T49" fmla="*/ 131381 h 1255217"/>
              <a:gd name="T50" fmla="*/ 462754 w 5009091"/>
              <a:gd name="T51" fmla="*/ 131381 h 1255217"/>
              <a:gd name="T52" fmla="*/ 462574 w 5009091"/>
              <a:gd name="T53" fmla="*/ 131201 h 1255217"/>
              <a:gd name="T54" fmla="*/ 462111 w 5009091"/>
              <a:gd name="T55" fmla="*/ 131294 h 1255217"/>
              <a:gd name="T56" fmla="*/ 13726 w 5009091"/>
              <a:gd name="T57" fmla="*/ 131294 h 1255217"/>
              <a:gd name="T58" fmla="*/ 0 w 5009091"/>
              <a:gd name="T59" fmla="*/ 117534 h 1255217"/>
              <a:gd name="T60" fmla="*/ 0 w 5009091"/>
              <a:gd name="T61" fmla="*/ 18463 h 1255217"/>
              <a:gd name="T62" fmla="*/ 13726 w 5009091"/>
              <a:gd name="T63" fmla="*/ 4703 h 1255217"/>
              <a:gd name="T64" fmla="*/ 462111 w 5009091"/>
              <a:gd name="T65" fmla="*/ 4703 h 1255217"/>
              <a:gd name="T66" fmla="*/ 462574 w 5009091"/>
              <a:gd name="T67" fmla="*/ 4796 h 1255217"/>
              <a:gd name="T68" fmla="*/ 462754 w 5009091"/>
              <a:gd name="T69" fmla="*/ 4617 h 1255217"/>
              <a:gd name="T70" fmla="*/ 473871 w 5009091"/>
              <a:gd name="T71" fmla="*/ 0 h 125521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09091"/>
              <a:gd name="T109" fmla="*/ 0 h 1255217"/>
              <a:gd name="T110" fmla="*/ 5009091 w 5009091"/>
              <a:gd name="T111" fmla="*/ 1255217 h 125521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09091" h="1255217">
                <a:moveTo>
                  <a:pt x="4472112" y="232513"/>
                </a:moveTo>
                <a:cubicBezTo>
                  <a:pt x="4448677" y="232513"/>
                  <a:pt x="4425242" y="241454"/>
                  <a:pt x="4407361" y="259336"/>
                </a:cubicBezTo>
                <a:lnTo>
                  <a:pt x="4406178" y="260519"/>
                </a:lnTo>
                <a:lnTo>
                  <a:pt x="4390099" y="287363"/>
                </a:lnTo>
                <a:lnTo>
                  <a:pt x="4663721" y="561011"/>
                </a:lnTo>
                <a:cubicBezTo>
                  <a:pt x="4681601" y="578892"/>
                  <a:pt x="4690542" y="602330"/>
                  <a:pt x="4690542" y="625767"/>
                </a:cubicBezTo>
                <a:cubicBezTo>
                  <a:pt x="4690542" y="626383"/>
                  <a:pt x="4690535" y="626998"/>
                  <a:pt x="4690365" y="627610"/>
                </a:cubicBezTo>
                <a:cubicBezTo>
                  <a:pt x="4691004" y="651655"/>
                  <a:pt x="4682071" y="675856"/>
                  <a:pt x="4663721" y="694208"/>
                </a:cubicBezTo>
                <a:lnTo>
                  <a:pt x="4390100" y="967855"/>
                </a:lnTo>
                <a:lnTo>
                  <a:pt x="4406179" y="994698"/>
                </a:lnTo>
                <a:lnTo>
                  <a:pt x="4407362" y="995881"/>
                </a:lnTo>
                <a:cubicBezTo>
                  <a:pt x="4443122" y="1031646"/>
                  <a:pt x="4501103" y="1031646"/>
                  <a:pt x="4536863" y="995881"/>
                </a:cubicBezTo>
                <a:lnTo>
                  <a:pt x="4838508" y="694208"/>
                </a:lnTo>
                <a:cubicBezTo>
                  <a:pt x="4856858" y="675856"/>
                  <a:pt x="4865792" y="651655"/>
                  <a:pt x="4865152" y="627610"/>
                </a:cubicBezTo>
                <a:cubicBezTo>
                  <a:pt x="4865322" y="626998"/>
                  <a:pt x="4865329" y="626383"/>
                  <a:pt x="4865329" y="625767"/>
                </a:cubicBezTo>
                <a:cubicBezTo>
                  <a:pt x="4865329" y="602330"/>
                  <a:pt x="4856388" y="578892"/>
                  <a:pt x="4838508" y="561011"/>
                </a:cubicBezTo>
                <a:lnTo>
                  <a:pt x="4536862" y="259336"/>
                </a:lnTo>
                <a:cubicBezTo>
                  <a:pt x="4518982" y="241454"/>
                  <a:pt x="4495547" y="232513"/>
                  <a:pt x="4472112" y="232513"/>
                </a:cubicBezTo>
                <a:close/>
                <a:moveTo>
                  <a:pt x="4384468" y="0"/>
                </a:moveTo>
                <a:cubicBezTo>
                  <a:pt x="4421694" y="0"/>
                  <a:pt x="4458920" y="14203"/>
                  <a:pt x="4487323" y="42608"/>
                </a:cubicBezTo>
                <a:lnTo>
                  <a:pt x="4966487" y="521818"/>
                </a:lnTo>
                <a:cubicBezTo>
                  <a:pt x="4994889" y="550223"/>
                  <a:pt x="5009091" y="587454"/>
                  <a:pt x="5009091" y="624683"/>
                </a:cubicBezTo>
                <a:cubicBezTo>
                  <a:pt x="5009091" y="625661"/>
                  <a:pt x="5009080" y="626638"/>
                  <a:pt x="5008811" y="627610"/>
                </a:cubicBezTo>
                <a:cubicBezTo>
                  <a:pt x="5009826" y="665805"/>
                  <a:pt x="4995635" y="704250"/>
                  <a:pt x="4966487" y="733401"/>
                </a:cubicBezTo>
                <a:lnTo>
                  <a:pt x="4487324" y="1212608"/>
                </a:lnTo>
                <a:cubicBezTo>
                  <a:pt x="4430520" y="1269420"/>
                  <a:pt x="4338418" y="1269420"/>
                  <a:pt x="4281613" y="1212608"/>
                </a:cubicBezTo>
                <a:lnTo>
                  <a:pt x="4279948" y="1210943"/>
                </a:lnTo>
                <a:lnTo>
                  <a:pt x="4275661" y="1211808"/>
                </a:lnTo>
                <a:lnTo>
                  <a:pt x="127005" y="1211808"/>
                </a:lnTo>
                <a:cubicBezTo>
                  <a:pt x="56862" y="1211808"/>
                  <a:pt x="0" y="1154946"/>
                  <a:pt x="0" y="1084803"/>
                </a:cubicBezTo>
                <a:lnTo>
                  <a:pt x="0" y="170413"/>
                </a:lnTo>
                <a:cubicBezTo>
                  <a:pt x="0" y="100270"/>
                  <a:pt x="56862" y="43408"/>
                  <a:pt x="127005" y="43408"/>
                </a:cubicBezTo>
                <a:lnTo>
                  <a:pt x="4275661" y="43408"/>
                </a:lnTo>
                <a:lnTo>
                  <a:pt x="4279946" y="44273"/>
                </a:lnTo>
                <a:lnTo>
                  <a:pt x="4281611" y="42608"/>
                </a:lnTo>
                <a:cubicBezTo>
                  <a:pt x="4310014" y="14203"/>
                  <a:pt x="4347241" y="0"/>
                  <a:pt x="4384468" y="0"/>
                </a:cubicBezTo>
                <a:close/>
              </a:path>
            </a:pathLst>
          </a:cu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Ins="540000" anchor="ctr"/>
          <a:lstStyle/>
          <a:p>
            <a:pPr algn="ctr"/>
            <a:r>
              <a:rPr lang="en-US" altLang="zh-CN" sz="2400" b="1" dirty="0">
                <a:latin typeface="Calibri" panose="020F0502020204030204" pitchFamily="34" charset="0"/>
                <a:ea typeface="Malgun Gothic Semilight" panose="020B0502040204020203" pitchFamily="34" charset="-122"/>
                <a:sym typeface="微软雅黑" panose="020B0503020204020204" pitchFamily="34" charset="-122"/>
              </a:rPr>
              <a:t>Horizontal Comparison</a:t>
            </a:r>
          </a:p>
        </p:txBody>
      </p:sp>
      <p:grpSp>
        <p:nvGrpSpPr>
          <p:cNvPr id="8199" name="组合 14"/>
          <p:cNvGrpSpPr/>
          <p:nvPr/>
        </p:nvGrpSpPr>
        <p:grpSpPr bwMode="auto">
          <a:xfrm>
            <a:off x="98425" y="93663"/>
            <a:ext cx="922338" cy="1065212"/>
            <a:chOff x="0" y="0"/>
            <a:chExt cx="1179513" cy="1360488"/>
          </a:xfrm>
        </p:grpSpPr>
        <p:sp>
          <p:nvSpPr>
            <p:cNvPr id="8200" name="文本框 15"/>
            <p:cNvSpPr>
              <a:spLocks noChangeArrowheads="1"/>
            </p:cNvSpPr>
            <p:nvPr/>
          </p:nvSpPr>
          <p:spPr bwMode="auto">
            <a:xfrm>
              <a:off x="189818" y="241188"/>
              <a:ext cx="535451" cy="825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600" b="1" dirty="0">
                  <a:solidFill>
                    <a:schemeClr val="bg1"/>
                  </a:solidFill>
                  <a:latin typeface="Calibri" panose="020F0502020204030204" pitchFamily="34" charset="0"/>
                  <a:ea typeface="Malgun Gothic Semilight" panose="020B0502040204020203" pitchFamily="34" charset="-122"/>
                  <a:sym typeface="微软雅黑" panose="020B0503020204020204" pitchFamily="34" charset="-122"/>
                </a:rPr>
                <a:t>1</a:t>
              </a:r>
              <a:endParaRPr lang="zh-CN" altLang="en-US" sz="3600" b="1" dirty="0">
                <a:solidFill>
                  <a:schemeClr val="bg1"/>
                </a:solidFill>
                <a:latin typeface="Calibri" panose="020F0502020204030204" pitchFamily="34" charset="0"/>
                <a:ea typeface="Malgun Gothic Semilight" panose="020B0502040204020203" pitchFamily="34" charset="-122"/>
                <a:sym typeface="微软雅黑" panose="020B0503020204020204" pitchFamily="34" charset="-122"/>
              </a:endParaRPr>
            </a:p>
          </p:txBody>
        </p:sp>
        <p:sp>
          <p:nvSpPr>
            <p:cNvPr id="8201" name="Freeform 6"/>
            <p:cNvSpPr>
              <a:spLocks noChangeArrowheads="1"/>
            </p:cNvSpPr>
            <p:nvPr/>
          </p:nvSpPr>
          <p:spPr bwMode="auto">
            <a:xfrm>
              <a:off x="733425" y="960437"/>
              <a:ext cx="136525" cy="136525"/>
            </a:xfrm>
            <a:custGeom>
              <a:avLst/>
              <a:gdLst>
                <a:gd name="T0" fmla="*/ 417076290 w 36"/>
                <a:gd name="T1" fmla="*/ 417076290 h 36"/>
                <a:gd name="T2" fmla="*/ 100675810 w 36"/>
                <a:gd name="T3" fmla="*/ 417076290 h 36"/>
                <a:gd name="T4" fmla="*/ 100675810 w 36"/>
                <a:gd name="T5" fmla="*/ 100675810 h 36"/>
                <a:gd name="T6" fmla="*/ 417076290 w 36"/>
                <a:gd name="T7" fmla="*/ 100675810 h 36"/>
                <a:gd name="T8" fmla="*/ 417076290 w 36"/>
                <a:gd name="T9" fmla="*/ 417076290 h 36"/>
                <a:gd name="T10" fmla="*/ 0 60000 65536"/>
                <a:gd name="T11" fmla="*/ 0 60000 65536"/>
                <a:gd name="T12" fmla="*/ 0 60000 65536"/>
                <a:gd name="T13" fmla="*/ 0 60000 65536"/>
                <a:gd name="T14" fmla="*/ 0 60000 65536"/>
                <a:gd name="T15" fmla="*/ 0 w 36"/>
                <a:gd name="T16" fmla="*/ 0 h 36"/>
                <a:gd name="T17" fmla="*/ 36 w 36"/>
                <a:gd name="T18" fmla="*/ 36 h 36"/>
              </a:gdLst>
              <a:ahLst/>
              <a:cxnLst>
                <a:cxn ang="T10">
                  <a:pos x="T0" y="T1"/>
                </a:cxn>
                <a:cxn ang="T11">
                  <a:pos x="T2" y="T3"/>
                </a:cxn>
                <a:cxn ang="T12">
                  <a:pos x="T4" y="T5"/>
                </a:cxn>
                <a:cxn ang="T13">
                  <a:pos x="T6" y="T7"/>
                </a:cxn>
                <a:cxn ang="T14">
                  <a:pos x="T8" y="T9"/>
                </a:cxn>
              </a:cxnLst>
              <a:rect l="T15" t="T16" r="T17" b="T18"/>
              <a:pathLst>
                <a:path w="36" h="36">
                  <a:moveTo>
                    <a:pt x="29" y="29"/>
                  </a:moveTo>
                  <a:cubicBezTo>
                    <a:pt x="23" y="36"/>
                    <a:pt x="13" y="36"/>
                    <a:pt x="7" y="29"/>
                  </a:cubicBezTo>
                  <a:cubicBezTo>
                    <a:pt x="0" y="23"/>
                    <a:pt x="0" y="13"/>
                    <a:pt x="7" y="7"/>
                  </a:cubicBezTo>
                  <a:cubicBezTo>
                    <a:pt x="13" y="0"/>
                    <a:pt x="23" y="0"/>
                    <a:pt x="29" y="7"/>
                  </a:cubicBezTo>
                  <a:cubicBezTo>
                    <a:pt x="36" y="13"/>
                    <a:pt x="36" y="23"/>
                    <a:pt x="29" y="29"/>
                  </a:cubicBezTo>
                  <a:close/>
                </a:path>
              </a:pathLst>
            </a:custGeom>
            <a:noFill/>
            <a:ln w="38100" cap="rnd" cmpd="sng">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dirty="0">
                <a:latin typeface="Calibri" panose="020F0502020204030204" pitchFamily="34" charset="0"/>
                <a:ea typeface="SimSun-ExtB" panose="02010609060101010101" pitchFamily="49" charset="-122"/>
              </a:endParaRPr>
            </a:p>
          </p:txBody>
        </p:sp>
        <p:sp>
          <p:nvSpPr>
            <p:cNvPr id="8202" name="Oval 8"/>
            <p:cNvSpPr>
              <a:spLocks noChangeArrowheads="1"/>
            </p:cNvSpPr>
            <p:nvPr/>
          </p:nvSpPr>
          <p:spPr bwMode="auto">
            <a:xfrm>
              <a:off x="711200" y="15875"/>
              <a:ext cx="30163" cy="30163"/>
            </a:xfrm>
            <a:prstGeom prst="ellipse">
              <a:avLst/>
            </a:prstGeom>
            <a:noFill/>
            <a:ln w="38100" cap="rnd">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zh-CN" dirty="0">
                <a:solidFill>
                  <a:srgbClr val="000000"/>
                </a:solidFill>
                <a:latin typeface="Calibri" panose="020F0502020204030204" pitchFamily="34" charset="0"/>
                <a:ea typeface="SimSun-ExtB" panose="02010609060101010101" pitchFamily="49" charset="-122"/>
                <a:sym typeface="宋体" panose="02010600030101010101" pitchFamily="2" charset="-122"/>
              </a:endParaRPr>
            </a:p>
          </p:txBody>
        </p:sp>
        <p:sp>
          <p:nvSpPr>
            <p:cNvPr id="8203" name="Oval 12"/>
            <p:cNvSpPr>
              <a:spLocks noChangeArrowheads="1"/>
            </p:cNvSpPr>
            <p:nvPr/>
          </p:nvSpPr>
          <p:spPr bwMode="auto">
            <a:xfrm>
              <a:off x="815975" y="0"/>
              <a:ext cx="242888" cy="242888"/>
            </a:xfrm>
            <a:prstGeom prst="ellipse">
              <a:avLst/>
            </a:prstGeom>
            <a:noFill/>
            <a:ln w="38100" cap="rnd">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zh-CN" dirty="0">
                <a:solidFill>
                  <a:srgbClr val="000000"/>
                </a:solidFill>
                <a:latin typeface="Calibri" panose="020F0502020204030204" pitchFamily="34" charset="0"/>
                <a:ea typeface="SimSun-ExtB" panose="02010609060101010101" pitchFamily="49" charset="-122"/>
                <a:sym typeface="宋体" panose="02010600030101010101" pitchFamily="2" charset="-122"/>
              </a:endParaRPr>
            </a:p>
          </p:txBody>
        </p:sp>
        <p:sp>
          <p:nvSpPr>
            <p:cNvPr id="8204" name="Freeform 13"/>
            <p:cNvSpPr>
              <a:spLocks noChangeArrowheads="1"/>
            </p:cNvSpPr>
            <p:nvPr/>
          </p:nvSpPr>
          <p:spPr bwMode="auto">
            <a:xfrm>
              <a:off x="484188" y="215900"/>
              <a:ext cx="695325" cy="1144588"/>
            </a:xfrm>
            <a:custGeom>
              <a:avLst/>
              <a:gdLst>
                <a:gd name="T0" fmla="*/ 1999255880 w 184"/>
                <a:gd name="T1" fmla="*/ 0 h 303"/>
                <a:gd name="T2" fmla="*/ 2147483647 w 184"/>
                <a:gd name="T3" fmla="*/ 1698088847 h 303"/>
                <a:gd name="T4" fmla="*/ 0 w 184"/>
                <a:gd name="T5" fmla="*/ 2147483647 h 303"/>
                <a:gd name="T6" fmla="*/ 0 60000 65536"/>
                <a:gd name="T7" fmla="*/ 0 60000 65536"/>
                <a:gd name="T8" fmla="*/ 0 60000 65536"/>
                <a:gd name="T9" fmla="*/ 0 w 184"/>
                <a:gd name="T10" fmla="*/ 0 h 303"/>
                <a:gd name="T11" fmla="*/ 184 w 184"/>
                <a:gd name="T12" fmla="*/ 303 h 303"/>
              </a:gdLst>
              <a:ahLst/>
              <a:cxnLst>
                <a:cxn ang="T6">
                  <a:pos x="T0" y="T1"/>
                </a:cxn>
                <a:cxn ang="T7">
                  <a:pos x="T2" y="T3"/>
                </a:cxn>
                <a:cxn ang="T8">
                  <a:pos x="T4" y="T5"/>
                </a:cxn>
              </a:cxnLst>
              <a:rect l="T9" t="T10" r="T11" b="T12"/>
              <a:pathLst>
                <a:path w="184" h="303">
                  <a:moveTo>
                    <a:pt x="140" y="0"/>
                  </a:moveTo>
                  <a:cubicBezTo>
                    <a:pt x="168" y="32"/>
                    <a:pt x="184" y="74"/>
                    <a:pt x="184" y="119"/>
                  </a:cubicBezTo>
                  <a:cubicBezTo>
                    <a:pt x="184" y="221"/>
                    <a:pt x="102" y="303"/>
                    <a:pt x="0" y="303"/>
                  </a:cubicBezTo>
                </a:path>
              </a:pathLst>
            </a:custGeom>
            <a:noFill/>
            <a:ln w="38100" cap="rnd" cmpd="sng">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dirty="0">
                <a:latin typeface="Calibri" panose="020F0502020204030204" pitchFamily="34" charset="0"/>
                <a:ea typeface="SimSun-ExtB" panose="02010609060101010101" pitchFamily="49" charset="-122"/>
              </a:endParaRPr>
            </a:p>
          </p:txBody>
        </p:sp>
        <p:sp>
          <p:nvSpPr>
            <p:cNvPr id="8205" name="Freeform 16"/>
            <p:cNvSpPr>
              <a:spLocks noChangeArrowheads="1"/>
            </p:cNvSpPr>
            <p:nvPr/>
          </p:nvSpPr>
          <p:spPr bwMode="auto">
            <a:xfrm>
              <a:off x="0" y="182562"/>
              <a:ext cx="968375" cy="966788"/>
            </a:xfrm>
            <a:custGeom>
              <a:avLst/>
              <a:gdLst>
                <a:gd name="T0" fmla="*/ 2147483647 w 256"/>
                <a:gd name="T1" fmla="*/ 2147483647 h 256"/>
                <a:gd name="T2" fmla="*/ 1831545135 w 256"/>
                <a:gd name="T3" fmla="*/ 2147483647 h 256"/>
                <a:gd name="T4" fmla="*/ 0 w 256"/>
                <a:gd name="T5" fmla="*/ 1825544994 h 256"/>
                <a:gd name="T6" fmla="*/ 1831545135 w 256"/>
                <a:gd name="T7" fmla="*/ 0 h 256"/>
                <a:gd name="T8" fmla="*/ 2147483647 w 256"/>
                <a:gd name="T9" fmla="*/ 1825544994 h 256"/>
                <a:gd name="T10" fmla="*/ 2147483647 w 256"/>
                <a:gd name="T11" fmla="*/ 2147483647 h 256"/>
                <a:gd name="T12" fmla="*/ 0 60000 65536"/>
                <a:gd name="T13" fmla="*/ 0 60000 65536"/>
                <a:gd name="T14" fmla="*/ 0 60000 65536"/>
                <a:gd name="T15" fmla="*/ 0 60000 65536"/>
                <a:gd name="T16" fmla="*/ 0 60000 65536"/>
                <a:gd name="T17" fmla="*/ 0 60000 65536"/>
                <a:gd name="T18" fmla="*/ 0 w 256"/>
                <a:gd name="T19" fmla="*/ 0 h 256"/>
                <a:gd name="T20" fmla="*/ 256 w 256"/>
                <a:gd name="T21" fmla="*/ 256 h 256"/>
              </a:gdLst>
              <a:ahLst/>
              <a:cxnLst>
                <a:cxn ang="T12">
                  <a:pos x="T0" y="T1"/>
                </a:cxn>
                <a:cxn ang="T13">
                  <a:pos x="T2" y="T3"/>
                </a:cxn>
                <a:cxn ang="T14">
                  <a:pos x="T4" y="T5"/>
                </a:cxn>
                <a:cxn ang="T15">
                  <a:pos x="T6" y="T7"/>
                </a:cxn>
                <a:cxn ang="T16">
                  <a:pos x="T8" y="T9"/>
                </a:cxn>
                <a:cxn ang="T17">
                  <a:pos x="T10" y="T11"/>
                </a:cxn>
              </a:cxnLst>
              <a:rect l="T18" t="T19" r="T20" b="T21"/>
              <a:pathLst>
                <a:path w="256" h="256">
                  <a:moveTo>
                    <a:pt x="200" y="234"/>
                  </a:moveTo>
                  <a:cubicBezTo>
                    <a:pt x="179" y="248"/>
                    <a:pt x="155" y="256"/>
                    <a:pt x="128" y="256"/>
                  </a:cubicBezTo>
                  <a:cubicBezTo>
                    <a:pt x="57" y="256"/>
                    <a:pt x="0" y="199"/>
                    <a:pt x="0" y="128"/>
                  </a:cubicBezTo>
                  <a:cubicBezTo>
                    <a:pt x="0" y="57"/>
                    <a:pt x="57" y="0"/>
                    <a:pt x="128" y="0"/>
                  </a:cubicBezTo>
                  <a:cubicBezTo>
                    <a:pt x="199" y="0"/>
                    <a:pt x="256" y="57"/>
                    <a:pt x="256" y="128"/>
                  </a:cubicBezTo>
                  <a:cubicBezTo>
                    <a:pt x="256" y="161"/>
                    <a:pt x="244" y="190"/>
                    <a:pt x="224" y="213"/>
                  </a:cubicBezTo>
                </a:path>
              </a:pathLst>
            </a:custGeom>
            <a:noFill/>
            <a:ln w="38100" cap="rnd" cmpd="sng">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dirty="0">
                <a:latin typeface="Calibri" panose="020F0502020204030204" pitchFamily="34" charset="0"/>
                <a:ea typeface="SimSun-ExtB" panose="02010609060101010101" pitchFamily="49" charset="-122"/>
              </a:endParaRPr>
            </a:p>
          </p:txBody>
        </p:sp>
      </p:grpSp>
      <p:sp>
        <p:nvSpPr>
          <p:cNvPr id="4" name="MH_SubTitle_1">
            <a:extLst>
              <a:ext uri="{FF2B5EF4-FFF2-40B4-BE49-F238E27FC236}">
                <a16:creationId xmlns:a16="http://schemas.microsoft.com/office/drawing/2014/main" id="{DE519205-2720-B655-E2BB-C8D37B34C2C4}"/>
              </a:ext>
            </a:extLst>
          </p:cNvPr>
          <p:cNvSpPr>
            <a:spLocks noChangeArrowheads="1"/>
          </p:cNvSpPr>
          <p:nvPr/>
        </p:nvSpPr>
        <p:spPr bwMode="auto">
          <a:xfrm>
            <a:off x="736489" y="3188353"/>
            <a:ext cx="3209925" cy="803276"/>
          </a:xfrm>
          <a:custGeom>
            <a:avLst/>
            <a:gdLst>
              <a:gd name="T0" fmla="*/ 483343 w 5009091"/>
              <a:gd name="T1" fmla="*/ 25192 h 1255217"/>
              <a:gd name="T2" fmla="*/ 476345 w 5009091"/>
              <a:gd name="T3" fmla="*/ 28098 h 1255217"/>
              <a:gd name="T4" fmla="*/ 476217 w 5009091"/>
              <a:gd name="T5" fmla="*/ 28226 h 1255217"/>
              <a:gd name="T6" fmla="*/ 474479 w 5009091"/>
              <a:gd name="T7" fmla="*/ 31134 h 1255217"/>
              <a:gd name="T8" fmla="*/ 504052 w 5009091"/>
              <a:gd name="T9" fmla="*/ 60783 h 1255217"/>
              <a:gd name="T10" fmla="*/ 506951 w 5009091"/>
              <a:gd name="T11" fmla="*/ 67799 h 1255217"/>
              <a:gd name="T12" fmla="*/ 506931 w 5009091"/>
              <a:gd name="T13" fmla="*/ 67998 h 1255217"/>
              <a:gd name="T14" fmla="*/ 504052 w 5009091"/>
              <a:gd name="T15" fmla="*/ 75214 h 1255217"/>
              <a:gd name="T16" fmla="*/ 474480 w 5009091"/>
              <a:gd name="T17" fmla="*/ 104863 h 1255217"/>
              <a:gd name="T18" fmla="*/ 476218 w 5009091"/>
              <a:gd name="T19" fmla="*/ 107771 h 1255217"/>
              <a:gd name="T20" fmla="*/ 476345 w 5009091"/>
              <a:gd name="T21" fmla="*/ 107899 h 1255217"/>
              <a:gd name="T22" fmla="*/ 490341 w 5009091"/>
              <a:gd name="T23" fmla="*/ 107899 h 1255217"/>
              <a:gd name="T24" fmla="*/ 522943 w 5009091"/>
              <a:gd name="T25" fmla="*/ 75214 h 1255217"/>
              <a:gd name="T26" fmla="*/ 525823 w 5009091"/>
              <a:gd name="T27" fmla="*/ 67998 h 1255217"/>
              <a:gd name="T28" fmla="*/ 525842 w 5009091"/>
              <a:gd name="T29" fmla="*/ 67799 h 1255217"/>
              <a:gd name="T30" fmla="*/ 522943 w 5009091"/>
              <a:gd name="T31" fmla="*/ 60783 h 1255217"/>
              <a:gd name="T32" fmla="*/ 490341 w 5009091"/>
              <a:gd name="T33" fmla="*/ 28098 h 1255217"/>
              <a:gd name="T34" fmla="*/ 483343 w 5009091"/>
              <a:gd name="T35" fmla="*/ 25192 h 1255217"/>
              <a:gd name="T36" fmla="*/ 473871 w 5009091"/>
              <a:gd name="T37" fmla="*/ 0 h 1255217"/>
              <a:gd name="T38" fmla="*/ 484987 w 5009091"/>
              <a:gd name="T39" fmla="*/ 4617 h 1255217"/>
              <a:gd name="T40" fmla="*/ 536775 w 5009091"/>
              <a:gd name="T41" fmla="*/ 56536 h 1255217"/>
              <a:gd name="T42" fmla="*/ 541379 w 5009091"/>
              <a:gd name="T43" fmla="*/ 67681 h 1255217"/>
              <a:gd name="T44" fmla="*/ 541349 w 5009091"/>
              <a:gd name="T45" fmla="*/ 67998 h 1255217"/>
              <a:gd name="T46" fmla="*/ 536775 w 5009091"/>
              <a:gd name="T47" fmla="*/ 79460 h 1255217"/>
              <a:gd name="T48" fmla="*/ 484987 w 5009091"/>
              <a:gd name="T49" fmla="*/ 131380 h 1255217"/>
              <a:gd name="T50" fmla="*/ 462754 w 5009091"/>
              <a:gd name="T51" fmla="*/ 131380 h 1255217"/>
              <a:gd name="T52" fmla="*/ 462574 w 5009091"/>
              <a:gd name="T53" fmla="*/ 131200 h 1255217"/>
              <a:gd name="T54" fmla="*/ 462111 w 5009091"/>
              <a:gd name="T55" fmla="*/ 131294 h 1255217"/>
              <a:gd name="T56" fmla="*/ 13726 w 5009091"/>
              <a:gd name="T57" fmla="*/ 131294 h 1255217"/>
              <a:gd name="T58" fmla="*/ 0 w 5009091"/>
              <a:gd name="T59" fmla="*/ 117533 h 1255217"/>
              <a:gd name="T60" fmla="*/ 0 w 5009091"/>
              <a:gd name="T61" fmla="*/ 18463 h 1255217"/>
              <a:gd name="T62" fmla="*/ 13726 w 5009091"/>
              <a:gd name="T63" fmla="*/ 4703 h 1255217"/>
              <a:gd name="T64" fmla="*/ 462111 w 5009091"/>
              <a:gd name="T65" fmla="*/ 4703 h 1255217"/>
              <a:gd name="T66" fmla="*/ 462574 w 5009091"/>
              <a:gd name="T67" fmla="*/ 4796 h 1255217"/>
              <a:gd name="T68" fmla="*/ 462754 w 5009091"/>
              <a:gd name="T69" fmla="*/ 4617 h 1255217"/>
              <a:gd name="T70" fmla="*/ 473871 w 5009091"/>
              <a:gd name="T71" fmla="*/ 0 h 125521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09091"/>
              <a:gd name="T109" fmla="*/ 0 h 1255217"/>
              <a:gd name="T110" fmla="*/ 5009091 w 5009091"/>
              <a:gd name="T111" fmla="*/ 1255217 h 125521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09091" h="1255217">
                <a:moveTo>
                  <a:pt x="4472112" y="232513"/>
                </a:moveTo>
                <a:cubicBezTo>
                  <a:pt x="4448677" y="232513"/>
                  <a:pt x="4425242" y="241454"/>
                  <a:pt x="4407361" y="259336"/>
                </a:cubicBezTo>
                <a:lnTo>
                  <a:pt x="4406178" y="260519"/>
                </a:lnTo>
                <a:lnTo>
                  <a:pt x="4390099" y="287363"/>
                </a:lnTo>
                <a:lnTo>
                  <a:pt x="4663721" y="561011"/>
                </a:lnTo>
                <a:cubicBezTo>
                  <a:pt x="4681601" y="578892"/>
                  <a:pt x="4690542" y="602330"/>
                  <a:pt x="4690542" y="625767"/>
                </a:cubicBezTo>
                <a:cubicBezTo>
                  <a:pt x="4690542" y="626383"/>
                  <a:pt x="4690535" y="626998"/>
                  <a:pt x="4690365" y="627610"/>
                </a:cubicBezTo>
                <a:cubicBezTo>
                  <a:pt x="4691004" y="651655"/>
                  <a:pt x="4682071" y="675856"/>
                  <a:pt x="4663721" y="694208"/>
                </a:cubicBezTo>
                <a:lnTo>
                  <a:pt x="4390100" y="967855"/>
                </a:lnTo>
                <a:lnTo>
                  <a:pt x="4406179" y="994698"/>
                </a:lnTo>
                <a:lnTo>
                  <a:pt x="4407362" y="995881"/>
                </a:lnTo>
                <a:cubicBezTo>
                  <a:pt x="4443122" y="1031646"/>
                  <a:pt x="4501103" y="1031646"/>
                  <a:pt x="4536863" y="995881"/>
                </a:cubicBezTo>
                <a:lnTo>
                  <a:pt x="4838508" y="694208"/>
                </a:lnTo>
                <a:cubicBezTo>
                  <a:pt x="4856858" y="675856"/>
                  <a:pt x="4865792" y="651655"/>
                  <a:pt x="4865152" y="627610"/>
                </a:cubicBezTo>
                <a:cubicBezTo>
                  <a:pt x="4865322" y="626998"/>
                  <a:pt x="4865329" y="626383"/>
                  <a:pt x="4865329" y="625767"/>
                </a:cubicBezTo>
                <a:cubicBezTo>
                  <a:pt x="4865329" y="602330"/>
                  <a:pt x="4856388" y="578892"/>
                  <a:pt x="4838508" y="561011"/>
                </a:cubicBezTo>
                <a:lnTo>
                  <a:pt x="4536862" y="259336"/>
                </a:lnTo>
                <a:cubicBezTo>
                  <a:pt x="4518982" y="241454"/>
                  <a:pt x="4495547" y="232513"/>
                  <a:pt x="4472112" y="232513"/>
                </a:cubicBezTo>
                <a:close/>
                <a:moveTo>
                  <a:pt x="4384468" y="0"/>
                </a:moveTo>
                <a:cubicBezTo>
                  <a:pt x="4421694" y="0"/>
                  <a:pt x="4458920" y="14203"/>
                  <a:pt x="4487323" y="42608"/>
                </a:cubicBezTo>
                <a:lnTo>
                  <a:pt x="4966487" y="521818"/>
                </a:lnTo>
                <a:cubicBezTo>
                  <a:pt x="4994889" y="550223"/>
                  <a:pt x="5009091" y="587454"/>
                  <a:pt x="5009091" y="624683"/>
                </a:cubicBezTo>
                <a:cubicBezTo>
                  <a:pt x="5009091" y="625661"/>
                  <a:pt x="5009080" y="626638"/>
                  <a:pt x="5008811" y="627610"/>
                </a:cubicBezTo>
                <a:cubicBezTo>
                  <a:pt x="5009826" y="665805"/>
                  <a:pt x="4995635" y="704250"/>
                  <a:pt x="4966487" y="733401"/>
                </a:cubicBezTo>
                <a:lnTo>
                  <a:pt x="4487324" y="1212608"/>
                </a:lnTo>
                <a:cubicBezTo>
                  <a:pt x="4430520" y="1269420"/>
                  <a:pt x="4338418" y="1269420"/>
                  <a:pt x="4281613" y="1212608"/>
                </a:cubicBezTo>
                <a:lnTo>
                  <a:pt x="4279948" y="1210943"/>
                </a:lnTo>
                <a:lnTo>
                  <a:pt x="4275661" y="1211808"/>
                </a:lnTo>
                <a:lnTo>
                  <a:pt x="127005" y="1211808"/>
                </a:lnTo>
                <a:cubicBezTo>
                  <a:pt x="56862" y="1211808"/>
                  <a:pt x="0" y="1154946"/>
                  <a:pt x="0" y="1084803"/>
                </a:cubicBezTo>
                <a:lnTo>
                  <a:pt x="0" y="170413"/>
                </a:lnTo>
                <a:cubicBezTo>
                  <a:pt x="0" y="100270"/>
                  <a:pt x="56862" y="43408"/>
                  <a:pt x="127005" y="43408"/>
                </a:cubicBezTo>
                <a:lnTo>
                  <a:pt x="4275661" y="43408"/>
                </a:lnTo>
                <a:lnTo>
                  <a:pt x="4279946" y="44273"/>
                </a:lnTo>
                <a:lnTo>
                  <a:pt x="4281611" y="42608"/>
                </a:lnTo>
                <a:cubicBezTo>
                  <a:pt x="4310014" y="14203"/>
                  <a:pt x="4347241" y="0"/>
                  <a:pt x="4384468" y="0"/>
                </a:cubicBezTo>
                <a:close/>
              </a:path>
            </a:pathLst>
          </a:cu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Ins="540000" anchor="ctr"/>
          <a:lstStyle/>
          <a:p>
            <a:pPr algn="ctr"/>
            <a:r>
              <a:rPr lang="en-US" altLang="zh-CN" sz="2400" b="1" dirty="0">
                <a:latin typeface="Calibri" panose="020F0502020204030204" pitchFamily="34" charset="0"/>
                <a:ea typeface="Malgun Gothic Semilight" panose="020B0502040204020203" pitchFamily="34" charset="-122"/>
              </a:rPr>
              <a:t>vertical comparison</a:t>
            </a:r>
            <a:endParaRPr lang="zh-CN" altLang="en-US" sz="2400" b="1" dirty="0">
              <a:latin typeface="Calibri" panose="020F0502020204030204" pitchFamily="34" charset="0"/>
              <a:ea typeface="Malgun Gothic Semilight" panose="020B0502040204020203" pitchFamily="34" charset="-122"/>
            </a:endParaRPr>
          </a:p>
        </p:txBody>
      </p:sp>
      <p:sp>
        <p:nvSpPr>
          <p:cNvPr id="2" name="矩形 1">
            <a:extLst>
              <a:ext uri="{FF2B5EF4-FFF2-40B4-BE49-F238E27FC236}">
                <a16:creationId xmlns:a16="http://schemas.microsoft.com/office/drawing/2014/main" id="{6627C718-76F3-E687-AD45-3A534726BD0D}"/>
              </a:ext>
            </a:extLst>
          </p:cNvPr>
          <p:cNvSpPr>
            <a:spLocks noChangeArrowheads="1"/>
          </p:cNvSpPr>
          <p:nvPr/>
        </p:nvSpPr>
        <p:spPr bwMode="auto">
          <a:xfrm>
            <a:off x="1233488" y="352425"/>
            <a:ext cx="36399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ts val="1000"/>
              </a:spcBef>
            </a:pPr>
            <a:r>
              <a:rPr lang="en-US" altLang="zh-CN" sz="2800" b="1" dirty="0">
                <a:solidFill>
                  <a:srgbClr val="FFFFFF"/>
                </a:solidFill>
                <a:latin typeface="Calibri" panose="020F0502020204030204" pitchFamily="34" charset="0"/>
                <a:ea typeface="Malgun Gothic Semilight" panose="020B0502040204020203" pitchFamily="34" charset="-122"/>
                <a:sym typeface="微软雅黑" panose="020B0503020204020204" pitchFamily="34" charset="-122"/>
              </a:rPr>
              <a:t>Sample Selection Index</a:t>
            </a:r>
          </a:p>
        </p:txBody>
      </p:sp>
      <p:sp>
        <p:nvSpPr>
          <p:cNvPr id="7" name="文本框 6">
            <a:extLst>
              <a:ext uri="{FF2B5EF4-FFF2-40B4-BE49-F238E27FC236}">
                <a16:creationId xmlns:a16="http://schemas.microsoft.com/office/drawing/2014/main" id="{4F5C787D-160F-682F-A097-198183B8E0F2}"/>
              </a:ext>
            </a:extLst>
          </p:cNvPr>
          <p:cNvSpPr txBox="1"/>
          <p:nvPr/>
        </p:nvSpPr>
        <p:spPr>
          <a:xfrm>
            <a:off x="4350953" y="3359158"/>
            <a:ext cx="7612446" cy="461665"/>
          </a:xfrm>
          <a:prstGeom prst="rect">
            <a:avLst/>
          </a:prstGeom>
          <a:noFill/>
        </p:spPr>
        <p:txBody>
          <a:bodyPr wrap="square" rtlCol="0">
            <a:spAutoFit/>
          </a:bodyPr>
          <a:lstStyle/>
          <a:p>
            <a:r>
              <a:rPr lang="en-US" altLang="zh-CN" sz="2400" dirty="0">
                <a:solidFill>
                  <a:schemeClr val="bg1"/>
                </a:solidFill>
                <a:latin typeface="Calibri" panose="020F0502020204030204" pitchFamily="34" charset="0"/>
                <a:ea typeface="Malgun Gothic Semilight" panose="020B0502040204020203" pitchFamily="34" charset="-122"/>
                <a:sym typeface="宋体" panose="02010600030101010101" pitchFamily="2" charset="-122"/>
              </a:rPr>
              <a:t>Look at how social concerns change over time</a:t>
            </a:r>
            <a:endParaRPr lang="zh-CN" altLang="en-US" sz="2400" dirty="0"/>
          </a:p>
        </p:txBody>
      </p:sp>
      <p:sp>
        <p:nvSpPr>
          <p:cNvPr id="8" name="文本框 7">
            <a:extLst>
              <a:ext uri="{FF2B5EF4-FFF2-40B4-BE49-F238E27FC236}">
                <a16:creationId xmlns:a16="http://schemas.microsoft.com/office/drawing/2014/main" id="{B53B56EC-CEB7-F2FF-DE1D-7B564BB0DC9E}"/>
              </a:ext>
            </a:extLst>
          </p:cNvPr>
          <p:cNvSpPr txBox="1"/>
          <p:nvPr/>
        </p:nvSpPr>
        <p:spPr>
          <a:xfrm>
            <a:off x="4350953" y="4512472"/>
            <a:ext cx="6913724" cy="830997"/>
          </a:xfrm>
          <a:prstGeom prst="rect">
            <a:avLst/>
          </a:prstGeom>
          <a:noFill/>
        </p:spPr>
        <p:txBody>
          <a:bodyPr wrap="square" rtlCol="0">
            <a:spAutoFit/>
          </a:bodyPr>
          <a:lstStyle/>
          <a:p>
            <a:r>
              <a:rPr lang="en-US" altLang="zh-CN" sz="2400" b="0" i="0" dirty="0">
                <a:solidFill>
                  <a:schemeClr val="bg1"/>
                </a:solidFill>
                <a:effectLst/>
                <a:latin typeface="+mn-lt"/>
              </a:rPr>
              <a:t>Observe the similarities and differences of</a:t>
            </a:r>
          </a:p>
          <a:p>
            <a:r>
              <a:rPr lang="en-US" altLang="zh-CN" sz="2400" b="0" i="0" dirty="0">
                <a:solidFill>
                  <a:schemeClr val="bg1"/>
                </a:solidFill>
                <a:effectLst/>
                <a:latin typeface="+mn-lt"/>
              </a:rPr>
              <a:t>different popular websites</a:t>
            </a:r>
            <a:endParaRPr lang="zh-CN" altLang="en-US" sz="2400" dirty="0">
              <a:solidFill>
                <a:schemeClr val="bg1"/>
              </a:solidFill>
              <a:latin typeface="+mn-lt"/>
            </a:endParaRPr>
          </a:p>
        </p:txBody>
      </p:sp>
    </p:spTree>
    <p:extLst>
      <p:ext uri="{BB962C8B-B14F-4D97-AF65-F5344CB8AC3E}">
        <p14:creationId xmlns:p14="http://schemas.microsoft.com/office/powerpoint/2010/main" val="2489099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31" name="组合 48"/>
          <p:cNvGrpSpPr/>
          <p:nvPr/>
        </p:nvGrpSpPr>
        <p:grpSpPr bwMode="auto">
          <a:xfrm>
            <a:off x="98425" y="93663"/>
            <a:ext cx="922338" cy="1065212"/>
            <a:chOff x="0" y="0"/>
            <a:chExt cx="1179513" cy="1360488"/>
          </a:xfrm>
        </p:grpSpPr>
        <p:sp>
          <p:nvSpPr>
            <p:cNvPr id="17432" name="文本框 49"/>
            <p:cNvSpPr>
              <a:spLocks noChangeArrowheads="1"/>
            </p:cNvSpPr>
            <p:nvPr/>
          </p:nvSpPr>
          <p:spPr bwMode="auto">
            <a:xfrm>
              <a:off x="180592" y="241188"/>
              <a:ext cx="553902" cy="825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3600" b="1" dirty="0">
                  <a:solidFill>
                    <a:schemeClr val="bg1"/>
                  </a:solidFill>
                  <a:latin typeface="Calibri" panose="020F0502020204030204" pitchFamily="34" charset="0"/>
                  <a:ea typeface="Malgun Gothic Semilight" panose="020B0502040204020203" pitchFamily="34" charset="-122"/>
                  <a:sym typeface="微软雅黑" panose="020B0503020204020204" pitchFamily="34" charset="-122"/>
                </a:rPr>
                <a:t>1</a:t>
              </a:r>
              <a:endParaRPr lang="zh-CN" altLang="en-US" sz="3600" b="1" dirty="0">
                <a:solidFill>
                  <a:schemeClr val="bg1"/>
                </a:solidFill>
                <a:latin typeface="Calibri" panose="020F0502020204030204" pitchFamily="34" charset="0"/>
                <a:ea typeface="Malgun Gothic Semilight" panose="020B0502040204020203" pitchFamily="34" charset="-122"/>
                <a:sym typeface="微软雅黑" panose="020B0503020204020204" pitchFamily="34" charset="-122"/>
              </a:endParaRPr>
            </a:p>
          </p:txBody>
        </p:sp>
        <p:sp>
          <p:nvSpPr>
            <p:cNvPr id="17433" name="Freeform 6"/>
            <p:cNvSpPr>
              <a:spLocks noChangeArrowheads="1"/>
            </p:cNvSpPr>
            <p:nvPr/>
          </p:nvSpPr>
          <p:spPr bwMode="auto">
            <a:xfrm>
              <a:off x="733425" y="960437"/>
              <a:ext cx="136525" cy="136525"/>
            </a:xfrm>
            <a:custGeom>
              <a:avLst/>
              <a:gdLst>
                <a:gd name="T0" fmla="*/ 417076290 w 36"/>
                <a:gd name="T1" fmla="*/ 417076290 h 36"/>
                <a:gd name="T2" fmla="*/ 100675810 w 36"/>
                <a:gd name="T3" fmla="*/ 417076290 h 36"/>
                <a:gd name="T4" fmla="*/ 100675810 w 36"/>
                <a:gd name="T5" fmla="*/ 100675810 h 36"/>
                <a:gd name="T6" fmla="*/ 417076290 w 36"/>
                <a:gd name="T7" fmla="*/ 100675810 h 36"/>
                <a:gd name="T8" fmla="*/ 417076290 w 36"/>
                <a:gd name="T9" fmla="*/ 417076290 h 36"/>
                <a:gd name="T10" fmla="*/ 0 60000 65536"/>
                <a:gd name="T11" fmla="*/ 0 60000 65536"/>
                <a:gd name="T12" fmla="*/ 0 60000 65536"/>
                <a:gd name="T13" fmla="*/ 0 60000 65536"/>
                <a:gd name="T14" fmla="*/ 0 60000 65536"/>
                <a:gd name="T15" fmla="*/ 0 w 36"/>
                <a:gd name="T16" fmla="*/ 0 h 36"/>
                <a:gd name="T17" fmla="*/ 36 w 36"/>
                <a:gd name="T18" fmla="*/ 36 h 36"/>
              </a:gdLst>
              <a:ahLst/>
              <a:cxnLst>
                <a:cxn ang="T10">
                  <a:pos x="T0" y="T1"/>
                </a:cxn>
                <a:cxn ang="T11">
                  <a:pos x="T2" y="T3"/>
                </a:cxn>
                <a:cxn ang="T12">
                  <a:pos x="T4" y="T5"/>
                </a:cxn>
                <a:cxn ang="T13">
                  <a:pos x="T6" y="T7"/>
                </a:cxn>
                <a:cxn ang="T14">
                  <a:pos x="T8" y="T9"/>
                </a:cxn>
              </a:cxnLst>
              <a:rect l="T15" t="T16" r="T17" b="T18"/>
              <a:pathLst>
                <a:path w="36" h="36">
                  <a:moveTo>
                    <a:pt x="29" y="29"/>
                  </a:moveTo>
                  <a:cubicBezTo>
                    <a:pt x="23" y="36"/>
                    <a:pt x="13" y="36"/>
                    <a:pt x="7" y="29"/>
                  </a:cubicBezTo>
                  <a:cubicBezTo>
                    <a:pt x="0" y="23"/>
                    <a:pt x="0" y="13"/>
                    <a:pt x="7" y="7"/>
                  </a:cubicBezTo>
                  <a:cubicBezTo>
                    <a:pt x="13" y="0"/>
                    <a:pt x="23" y="0"/>
                    <a:pt x="29" y="7"/>
                  </a:cubicBezTo>
                  <a:cubicBezTo>
                    <a:pt x="36" y="13"/>
                    <a:pt x="36" y="23"/>
                    <a:pt x="29" y="29"/>
                  </a:cubicBezTo>
                  <a:close/>
                </a:path>
              </a:pathLst>
            </a:custGeom>
            <a:noFill/>
            <a:ln w="38100" cap="rnd" cmpd="sng">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dirty="0">
                <a:latin typeface="Calibri" panose="020F0502020204030204" pitchFamily="34" charset="0"/>
                <a:ea typeface="SimSun-ExtB" panose="02010609060101010101" pitchFamily="49" charset="-122"/>
              </a:endParaRPr>
            </a:p>
          </p:txBody>
        </p:sp>
        <p:sp>
          <p:nvSpPr>
            <p:cNvPr id="17434" name="Oval 8"/>
            <p:cNvSpPr>
              <a:spLocks noChangeArrowheads="1"/>
            </p:cNvSpPr>
            <p:nvPr/>
          </p:nvSpPr>
          <p:spPr bwMode="auto">
            <a:xfrm>
              <a:off x="711200" y="15875"/>
              <a:ext cx="30163" cy="30163"/>
            </a:xfrm>
            <a:prstGeom prst="ellipse">
              <a:avLst/>
            </a:prstGeom>
            <a:noFill/>
            <a:ln w="38100" cap="rnd">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zh-CN" dirty="0">
                <a:solidFill>
                  <a:srgbClr val="000000"/>
                </a:solidFill>
                <a:latin typeface="Calibri" panose="020F0502020204030204" pitchFamily="34" charset="0"/>
                <a:ea typeface="SimSun-ExtB" panose="02010609060101010101" pitchFamily="49" charset="-122"/>
                <a:sym typeface="宋体" panose="02010600030101010101" pitchFamily="2" charset="-122"/>
              </a:endParaRPr>
            </a:p>
          </p:txBody>
        </p:sp>
        <p:sp>
          <p:nvSpPr>
            <p:cNvPr id="17435" name="Oval 12"/>
            <p:cNvSpPr>
              <a:spLocks noChangeArrowheads="1"/>
            </p:cNvSpPr>
            <p:nvPr/>
          </p:nvSpPr>
          <p:spPr bwMode="auto">
            <a:xfrm>
              <a:off x="815975" y="0"/>
              <a:ext cx="242888" cy="242888"/>
            </a:xfrm>
            <a:prstGeom prst="ellipse">
              <a:avLst/>
            </a:prstGeom>
            <a:noFill/>
            <a:ln w="38100" cap="rnd">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zh-CN" dirty="0">
                <a:solidFill>
                  <a:srgbClr val="000000"/>
                </a:solidFill>
                <a:latin typeface="Calibri" panose="020F0502020204030204" pitchFamily="34" charset="0"/>
                <a:ea typeface="SimSun-ExtB" panose="02010609060101010101" pitchFamily="49" charset="-122"/>
                <a:sym typeface="宋体" panose="02010600030101010101" pitchFamily="2" charset="-122"/>
              </a:endParaRPr>
            </a:p>
          </p:txBody>
        </p:sp>
        <p:sp>
          <p:nvSpPr>
            <p:cNvPr id="17436" name="Freeform 13"/>
            <p:cNvSpPr>
              <a:spLocks noChangeArrowheads="1"/>
            </p:cNvSpPr>
            <p:nvPr/>
          </p:nvSpPr>
          <p:spPr bwMode="auto">
            <a:xfrm>
              <a:off x="484188" y="215900"/>
              <a:ext cx="695325" cy="1144588"/>
            </a:xfrm>
            <a:custGeom>
              <a:avLst/>
              <a:gdLst>
                <a:gd name="T0" fmla="*/ 1999255880 w 184"/>
                <a:gd name="T1" fmla="*/ 0 h 303"/>
                <a:gd name="T2" fmla="*/ 2147483647 w 184"/>
                <a:gd name="T3" fmla="*/ 1698088847 h 303"/>
                <a:gd name="T4" fmla="*/ 0 w 184"/>
                <a:gd name="T5" fmla="*/ 2147483647 h 303"/>
                <a:gd name="T6" fmla="*/ 0 60000 65536"/>
                <a:gd name="T7" fmla="*/ 0 60000 65536"/>
                <a:gd name="T8" fmla="*/ 0 60000 65536"/>
                <a:gd name="T9" fmla="*/ 0 w 184"/>
                <a:gd name="T10" fmla="*/ 0 h 303"/>
                <a:gd name="T11" fmla="*/ 184 w 184"/>
                <a:gd name="T12" fmla="*/ 303 h 303"/>
              </a:gdLst>
              <a:ahLst/>
              <a:cxnLst>
                <a:cxn ang="T6">
                  <a:pos x="T0" y="T1"/>
                </a:cxn>
                <a:cxn ang="T7">
                  <a:pos x="T2" y="T3"/>
                </a:cxn>
                <a:cxn ang="T8">
                  <a:pos x="T4" y="T5"/>
                </a:cxn>
              </a:cxnLst>
              <a:rect l="T9" t="T10" r="T11" b="T12"/>
              <a:pathLst>
                <a:path w="184" h="303">
                  <a:moveTo>
                    <a:pt x="140" y="0"/>
                  </a:moveTo>
                  <a:cubicBezTo>
                    <a:pt x="168" y="32"/>
                    <a:pt x="184" y="74"/>
                    <a:pt x="184" y="119"/>
                  </a:cubicBezTo>
                  <a:cubicBezTo>
                    <a:pt x="184" y="221"/>
                    <a:pt x="102" y="303"/>
                    <a:pt x="0" y="303"/>
                  </a:cubicBezTo>
                </a:path>
              </a:pathLst>
            </a:custGeom>
            <a:noFill/>
            <a:ln w="38100" cap="rnd" cmpd="sng">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dirty="0">
                <a:latin typeface="Calibri" panose="020F0502020204030204" pitchFamily="34" charset="0"/>
                <a:ea typeface="SimSun-ExtB" panose="02010609060101010101" pitchFamily="49" charset="-122"/>
              </a:endParaRPr>
            </a:p>
          </p:txBody>
        </p:sp>
        <p:sp>
          <p:nvSpPr>
            <p:cNvPr id="17437" name="Freeform 16"/>
            <p:cNvSpPr>
              <a:spLocks noChangeArrowheads="1"/>
            </p:cNvSpPr>
            <p:nvPr/>
          </p:nvSpPr>
          <p:spPr bwMode="auto">
            <a:xfrm>
              <a:off x="0" y="182562"/>
              <a:ext cx="968375" cy="966788"/>
            </a:xfrm>
            <a:custGeom>
              <a:avLst/>
              <a:gdLst>
                <a:gd name="T0" fmla="*/ 2147483647 w 256"/>
                <a:gd name="T1" fmla="*/ 2147483647 h 256"/>
                <a:gd name="T2" fmla="*/ 1831545135 w 256"/>
                <a:gd name="T3" fmla="*/ 2147483647 h 256"/>
                <a:gd name="T4" fmla="*/ 0 w 256"/>
                <a:gd name="T5" fmla="*/ 1825544994 h 256"/>
                <a:gd name="T6" fmla="*/ 1831545135 w 256"/>
                <a:gd name="T7" fmla="*/ 0 h 256"/>
                <a:gd name="T8" fmla="*/ 2147483647 w 256"/>
                <a:gd name="T9" fmla="*/ 1825544994 h 256"/>
                <a:gd name="T10" fmla="*/ 2147483647 w 256"/>
                <a:gd name="T11" fmla="*/ 2147483647 h 256"/>
                <a:gd name="T12" fmla="*/ 0 60000 65536"/>
                <a:gd name="T13" fmla="*/ 0 60000 65536"/>
                <a:gd name="T14" fmla="*/ 0 60000 65536"/>
                <a:gd name="T15" fmla="*/ 0 60000 65536"/>
                <a:gd name="T16" fmla="*/ 0 60000 65536"/>
                <a:gd name="T17" fmla="*/ 0 60000 65536"/>
                <a:gd name="T18" fmla="*/ 0 w 256"/>
                <a:gd name="T19" fmla="*/ 0 h 256"/>
                <a:gd name="T20" fmla="*/ 256 w 256"/>
                <a:gd name="T21" fmla="*/ 256 h 256"/>
              </a:gdLst>
              <a:ahLst/>
              <a:cxnLst>
                <a:cxn ang="T12">
                  <a:pos x="T0" y="T1"/>
                </a:cxn>
                <a:cxn ang="T13">
                  <a:pos x="T2" y="T3"/>
                </a:cxn>
                <a:cxn ang="T14">
                  <a:pos x="T4" y="T5"/>
                </a:cxn>
                <a:cxn ang="T15">
                  <a:pos x="T6" y="T7"/>
                </a:cxn>
                <a:cxn ang="T16">
                  <a:pos x="T8" y="T9"/>
                </a:cxn>
                <a:cxn ang="T17">
                  <a:pos x="T10" y="T11"/>
                </a:cxn>
              </a:cxnLst>
              <a:rect l="T18" t="T19" r="T20" b="T21"/>
              <a:pathLst>
                <a:path w="256" h="256">
                  <a:moveTo>
                    <a:pt x="200" y="234"/>
                  </a:moveTo>
                  <a:cubicBezTo>
                    <a:pt x="179" y="248"/>
                    <a:pt x="155" y="256"/>
                    <a:pt x="128" y="256"/>
                  </a:cubicBezTo>
                  <a:cubicBezTo>
                    <a:pt x="57" y="256"/>
                    <a:pt x="0" y="199"/>
                    <a:pt x="0" y="128"/>
                  </a:cubicBezTo>
                  <a:cubicBezTo>
                    <a:pt x="0" y="57"/>
                    <a:pt x="57" y="0"/>
                    <a:pt x="128" y="0"/>
                  </a:cubicBezTo>
                  <a:cubicBezTo>
                    <a:pt x="199" y="0"/>
                    <a:pt x="256" y="57"/>
                    <a:pt x="256" y="128"/>
                  </a:cubicBezTo>
                  <a:cubicBezTo>
                    <a:pt x="256" y="161"/>
                    <a:pt x="244" y="190"/>
                    <a:pt x="224" y="213"/>
                  </a:cubicBezTo>
                </a:path>
              </a:pathLst>
            </a:custGeom>
            <a:noFill/>
            <a:ln w="38100" cap="rnd" cmpd="sng">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dirty="0">
                <a:latin typeface="Calibri" panose="020F0502020204030204" pitchFamily="34" charset="0"/>
                <a:ea typeface="SimSun-ExtB" panose="02010609060101010101" pitchFamily="49" charset="-122"/>
              </a:endParaRPr>
            </a:p>
          </p:txBody>
        </p:sp>
      </p:grpSp>
      <p:sp>
        <p:nvSpPr>
          <p:cNvPr id="2" name="矩形 1">
            <a:extLst>
              <a:ext uri="{FF2B5EF4-FFF2-40B4-BE49-F238E27FC236}">
                <a16:creationId xmlns:a16="http://schemas.microsoft.com/office/drawing/2014/main" id="{E77EC04A-8C05-407C-40D8-28B8D484A169}"/>
              </a:ext>
            </a:extLst>
          </p:cNvPr>
          <p:cNvSpPr>
            <a:spLocks noChangeArrowheads="1"/>
          </p:cNvSpPr>
          <p:nvPr/>
        </p:nvSpPr>
        <p:spPr bwMode="auto">
          <a:xfrm>
            <a:off x="1233488" y="352425"/>
            <a:ext cx="573612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ts val="1000"/>
              </a:spcBef>
            </a:pPr>
            <a:r>
              <a:rPr lang="en-US" altLang="zh-CN" sz="2800" b="1" dirty="0">
                <a:solidFill>
                  <a:srgbClr val="FFFFFF"/>
                </a:solidFill>
                <a:latin typeface="Calibri" panose="020F0502020204030204" pitchFamily="34" charset="0"/>
                <a:ea typeface="Malgun Gothic Semilight" panose="020B0502040204020203" pitchFamily="34" charset="-122"/>
                <a:sym typeface="微软雅黑" panose="020B0503020204020204" pitchFamily="34" charset="-122"/>
              </a:rPr>
              <a:t>Mainstream media Websites in China</a:t>
            </a:r>
          </a:p>
        </p:txBody>
      </p:sp>
      <p:sp>
        <p:nvSpPr>
          <p:cNvPr id="29" name="矩形 117">
            <a:extLst>
              <a:ext uri="{FF2B5EF4-FFF2-40B4-BE49-F238E27FC236}">
                <a16:creationId xmlns:a16="http://schemas.microsoft.com/office/drawing/2014/main" id="{C24225A4-4FE1-E273-1B95-0F58C285A681}"/>
              </a:ext>
            </a:extLst>
          </p:cNvPr>
          <p:cNvSpPr>
            <a:spLocks noChangeArrowheads="1"/>
          </p:cNvSpPr>
          <p:nvPr/>
        </p:nvSpPr>
        <p:spPr bwMode="auto">
          <a:xfrm>
            <a:off x="6687751" y="1147091"/>
            <a:ext cx="96427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ts val="1000"/>
              </a:spcBef>
            </a:pPr>
            <a:r>
              <a:rPr lang="en-US" altLang="zh-CN" sz="2400" b="1" dirty="0" err="1">
                <a:solidFill>
                  <a:schemeClr val="bg1"/>
                </a:solidFill>
                <a:latin typeface="Calibri" panose="020F0502020204030204" pitchFamily="34" charset="0"/>
                <a:ea typeface="Malgun Gothic Semilight" panose="020B0502040204020203" pitchFamily="34" charset="-122"/>
                <a:sym typeface="微软雅黑" panose="020B0503020204020204" pitchFamily="34" charset="-122"/>
              </a:rPr>
              <a:t>Zhihu</a:t>
            </a:r>
            <a:endParaRPr lang="zh-CN" altLang="en-US" dirty="0">
              <a:latin typeface="Calibri" panose="020F0502020204030204" pitchFamily="34" charset="0"/>
              <a:ea typeface="SimSun-ExtB" panose="02010609060101010101" pitchFamily="49" charset="-122"/>
            </a:endParaRPr>
          </a:p>
        </p:txBody>
      </p:sp>
      <p:sp>
        <p:nvSpPr>
          <p:cNvPr id="30" name="矩形 124">
            <a:extLst>
              <a:ext uri="{FF2B5EF4-FFF2-40B4-BE49-F238E27FC236}">
                <a16:creationId xmlns:a16="http://schemas.microsoft.com/office/drawing/2014/main" id="{0192C2F2-E3EC-1759-BF97-316CF464A529}"/>
              </a:ext>
            </a:extLst>
          </p:cNvPr>
          <p:cNvSpPr>
            <a:spLocks noChangeArrowheads="1"/>
          </p:cNvSpPr>
          <p:nvPr/>
        </p:nvSpPr>
        <p:spPr bwMode="auto">
          <a:xfrm>
            <a:off x="6602910" y="1697562"/>
            <a:ext cx="4332183"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dirty="0">
                <a:solidFill>
                  <a:schemeClr val="bg1"/>
                </a:solidFill>
                <a:latin typeface="+mj-lt"/>
                <a:ea typeface="SimSun-ExtB" panose="02010609060101010101" pitchFamily="49" charset="-122"/>
                <a:sym typeface="宋体" panose="02010600030101010101" pitchFamily="2" charset="-122"/>
              </a:rPr>
              <a:t>A question-and-answer platform.</a:t>
            </a:r>
          </a:p>
          <a:p>
            <a:r>
              <a:rPr lang="en-US" altLang="zh-CN" sz="2000" dirty="0">
                <a:solidFill>
                  <a:schemeClr val="bg1"/>
                </a:solidFill>
                <a:latin typeface="+mj-lt"/>
                <a:ea typeface="SimSun-ExtB" panose="02010609060101010101" pitchFamily="49" charset="-122"/>
                <a:sym typeface="宋体" panose="02010600030101010101" pitchFamily="2" charset="-122"/>
              </a:rPr>
              <a:t>In addition to news discussions, </a:t>
            </a:r>
            <a:r>
              <a:rPr lang="en-US" altLang="zh-CN" sz="2000" dirty="0" err="1">
                <a:solidFill>
                  <a:schemeClr val="bg1"/>
                </a:solidFill>
                <a:latin typeface="+mj-lt"/>
                <a:ea typeface="SimSun-ExtB" panose="02010609060101010101" pitchFamily="49" charset="-122"/>
                <a:sym typeface="宋体" panose="02010600030101010101" pitchFamily="2" charset="-122"/>
              </a:rPr>
              <a:t>Zhihu</a:t>
            </a:r>
            <a:r>
              <a:rPr lang="en-US" altLang="zh-CN" sz="2000" dirty="0">
                <a:solidFill>
                  <a:schemeClr val="bg1"/>
                </a:solidFill>
                <a:latin typeface="+mj-lt"/>
                <a:ea typeface="SimSun-ExtB" panose="02010609060101010101" pitchFamily="49" charset="-122"/>
                <a:sym typeface="宋体" panose="02010600030101010101" pitchFamily="2" charset="-122"/>
              </a:rPr>
              <a:t> Hot List will also have some technical questions, and some interesting and popular questions.</a:t>
            </a:r>
          </a:p>
        </p:txBody>
      </p:sp>
      <p:sp>
        <p:nvSpPr>
          <p:cNvPr id="31" name="矩形 117">
            <a:extLst>
              <a:ext uri="{FF2B5EF4-FFF2-40B4-BE49-F238E27FC236}">
                <a16:creationId xmlns:a16="http://schemas.microsoft.com/office/drawing/2014/main" id="{E4140773-936D-5F01-E856-50579E5AE275}"/>
              </a:ext>
            </a:extLst>
          </p:cNvPr>
          <p:cNvSpPr>
            <a:spLocks noChangeArrowheads="1"/>
          </p:cNvSpPr>
          <p:nvPr/>
        </p:nvSpPr>
        <p:spPr bwMode="auto">
          <a:xfrm>
            <a:off x="1432543" y="4554407"/>
            <a:ext cx="10136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ts val="1000"/>
              </a:spcBef>
            </a:pPr>
            <a:r>
              <a:rPr lang="en-US" altLang="zh-CN" sz="2400" b="1" dirty="0">
                <a:solidFill>
                  <a:schemeClr val="bg1"/>
                </a:solidFill>
                <a:latin typeface="Calibri" panose="020F0502020204030204" pitchFamily="34" charset="0"/>
                <a:ea typeface="Malgun Gothic Semilight" panose="020B0502040204020203" pitchFamily="34" charset="-122"/>
                <a:sym typeface="微软雅黑" panose="020B0503020204020204" pitchFamily="34" charset="-122"/>
              </a:rPr>
              <a:t>Weibo</a:t>
            </a:r>
            <a:endParaRPr lang="zh-CN" altLang="en-US" dirty="0">
              <a:latin typeface="Calibri" panose="020F0502020204030204" pitchFamily="34" charset="0"/>
              <a:ea typeface="SimSun-ExtB" panose="02010609060101010101" pitchFamily="49" charset="-122"/>
            </a:endParaRPr>
          </a:p>
        </p:txBody>
      </p:sp>
      <p:sp>
        <p:nvSpPr>
          <p:cNvPr id="32" name="矩形 124">
            <a:extLst>
              <a:ext uri="{FF2B5EF4-FFF2-40B4-BE49-F238E27FC236}">
                <a16:creationId xmlns:a16="http://schemas.microsoft.com/office/drawing/2014/main" id="{0E2EE205-26D7-F63B-169C-16AE8F941641}"/>
              </a:ext>
            </a:extLst>
          </p:cNvPr>
          <p:cNvSpPr>
            <a:spLocks noChangeArrowheads="1"/>
          </p:cNvSpPr>
          <p:nvPr/>
        </p:nvSpPr>
        <p:spPr bwMode="auto">
          <a:xfrm>
            <a:off x="1432543" y="5067169"/>
            <a:ext cx="405606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b="0" i="0" dirty="0">
                <a:solidFill>
                  <a:schemeClr val="bg1"/>
                </a:solidFill>
                <a:effectLst/>
                <a:latin typeface="+mn-lt"/>
                <a:ea typeface="Cambria" panose="02040503050406030204" pitchFamily="18" charset="0"/>
              </a:rPr>
              <a:t>Hot search in Weibo reflects affairs news and entertainment news</a:t>
            </a:r>
            <a:endParaRPr lang="zh-CN" altLang="en-US" sz="2000" dirty="0">
              <a:solidFill>
                <a:schemeClr val="bg1"/>
              </a:solidFill>
              <a:latin typeface="+mn-lt"/>
              <a:ea typeface="SimSun-ExtB" panose="02010609060101010101" pitchFamily="49" charset="-122"/>
              <a:sym typeface="宋体" panose="02010600030101010101" pitchFamily="2" charset="-122"/>
            </a:endParaRPr>
          </a:p>
        </p:txBody>
      </p:sp>
      <p:sp>
        <p:nvSpPr>
          <p:cNvPr id="35" name="直接连接符 8">
            <a:extLst>
              <a:ext uri="{FF2B5EF4-FFF2-40B4-BE49-F238E27FC236}">
                <a16:creationId xmlns:a16="http://schemas.microsoft.com/office/drawing/2014/main" id="{DF7F711D-163A-D084-B211-18FE066A672E}"/>
              </a:ext>
            </a:extLst>
          </p:cNvPr>
          <p:cNvSpPr>
            <a:spLocks noChangeShapeType="1"/>
          </p:cNvSpPr>
          <p:nvPr/>
        </p:nvSpPr>
        <p:spPr bwMode="auto">
          <a:xfrm>
            <a:off x="1511918" y="5029069"/>
            <a:ext cx="1851025" cy="0"/>
          </a:xfrm>
          <a:prstGeom prst="line">
            <a:avLst/>
          </a:prstGeom>
          <a:noFill/>
          <a:ln w="6350">
            <a:solidFill>
              <a:schemeClr val="bg1"/>
            </a:solidFill>
            <a:miter lim="800000"/>
          </a:ln>
          <a:extLst>
            <a:ext uri="{909E8E84-426E-40DD-AFC4-6F175D3DCCD1}">
              <a14:hiddenFill xmlns:a14="http://schemas.microsoft.com/office/drawing/2010/main">
                <a:noFill/>
              </a14:hiddenFill>
            </a:ext>
          </a:extLst>
        </p:spPr>
        <p:txBody>
          <a:bodyPr/>
          <a:lstStyle/>
          <a:p>
            <a:endParaRPr lang="zh-CN" altLang="en-US" dirty="0">
              <a:latin typeface="Calibri" panose="020F0502020204030204" pitchFamily="34" charset="0"/>
              <a:ea typeface="SimSun-ExtB" panose="02010609060101010101" pitchFamily="49" charset="-122"/>
            </a:endParaRPr>
          </a:p>
        </p:txBody>
      </p:sp>
      <p:sp>
        <p:nvSpPr>
          <p:cNvPr id="36" name="直接连接符 9">
            <a:extLst>
              <a:ext uri="{FF2B5EF4-FFF2-40B4-BE49-F238E27FC236}">
                <a16:creationId xmlns:a16="http://schemas.microsoft.com/office/drawing/2014/main" id="{A30C3215-4A49-2A0B-7B1B-69B4FD48C248}"/>
              </a:ext>
            </a:extLst>
          </p:cNvPr>
          <p:cNvSpPr>
            <a:spLocks noChangeShapeType="1"/>
          </p:cNvSpPr>
          <p:nvPr/>
        </p:nvSpPr>
        <p:spPr bwMode="auto">
          <a:xfrm>
            <a:off x="6690223" y="1646762"/>
            <a:ext cx="1977035" cy="0"/>
          </a:xfrm>
          <a:prstGeom prst="line">
            <a:avLst/>
          </a:prstGeom>
          <a:noFill/>
          <a:ln w="6350">
            <a:solidFill>
              <a:schemeClr val="bg1"/>
            </a:solidFill>
            <a:miter lim="800000"/>
          </a:ln>
          <a:extLst>
            <a:ext uri="{909E8E84-426E-40DD-AFC4-6F175D3DCCD1}">
              <a14:hiddenFill xmlns:a14="http://schemas.microsoft.com/office/drawing/2010/main">
                <a:noFill/>
              </a14:hiddenFill>
            </a:ext>
          </a:extLst>
        </p:spPr>
        <p:txBody>
          <a:bodyPr/>
          <a:lstStyle/>
          <a:p>
            <a:endParaRPr lang="zh-CN" altLang="en-US" dirty="0">
              <a:latin typeface="Calibri" panose="020F0502020204030204" pitchFamily="34" charset="0"/>
              <a:ea typeface="SimSun-ExtB" panose="02010609060101010101" pitchFamily="49" charset="-122"/>
            </a:endParaRPr>
          </a:p>
        </p:txBody>
      </p:sp>
      <p:pic>
        <p:nvPicPr>
          <p:cNvPr id="38" name="图片 37">
            <a:extLst>
              <a:ext uri="{FF2B5EF4-FFF2-40B4-BE49-F238E27FC236}">
                <a16:creationId xmlns:a16="http://schemas.microsoft.com/office/drawing/2014/main" id="{2D0D4FE3-49BB-2480-7DE8-9CAE86F0E906}"/>
              </a:ext>
            </a:extLst>
          </p:cNvPr>
          <p:cNvPicPr>
            <a:picLocks noChangeAspect="1"/>
          </p:cNvPicPr>
          <p:nvPr/>
        </p:nvPicPr>
        <p:blipFill>
          <a:blip r:embed="rId2"/>
          <a:stretch>
            <a:fillRect/>
          </a:stretch>
        </p:blipFill>
        <p:spPr>
          <a:xfrm>
            <a:off x="1432543" y="1747877"/>
            <a:ext cx="3798531" cy="2719244"/>
          </a:xfrm>
          <a:prstGeom prst="rect">
            <a:avLst/>
          </a:prstGeom>
        </p:spPr>
      </p:pic>
      <p:pic>
        <p:nvPicPr>
          <p:cNvPr id="40" name="图片 39">
            <a:extLst>
              <a:ext uri="{FF2B5EF4-FFF2-40B4-BE49-F238E27FC236}">
                <a16:creationId xmlns:a16="http://schemas.microsoft.com/office/drawing/2014/main" id="{84101593-ACE3-08AA-2785-624025C08D5B}"/>
              </a:ext>
            </a:extLst>
          </p:cNvPr>
          <p:cNvPicPr>
            <a:picLocks noChangeAspect="1"/>
          </p:cNvPicPr>
          <p:nvPr/>
        </p:nvPicPr>
        <p:blipFill>
          <a:blip r:embed="rId3"/>
          <a:stretch>
            <a:fillRect/>
          </a:stretch>
        </p:blipFill>
        <p:spPr>
          <a:xfrm>
            <a:off x="6703396" y="3559641"/>
            <a:ext cx="3798531" cy="3015057"/>
          </a:xfrm>
          <a:prstGeom prst="rect">
            <a:avLst/>
          </a:prstGeom>
        </p:spPr>
      </p:pic>
    </p:spTree>
    <p:extLst>
      <p:ext uri="{BB962C8B-B14F-4D97-AF65-F5344CB8AC3E}">
        <p14:creationId xmlns:p14="http://schemas.microsoft.com/office/powerpoint/2010/main" val="2610807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MH_Other_1"/>
          <p:cNvSpPr>
            <a:spLocks noChangeArrowheads="1"/>
          </p:cNvSpPr>
          <p:nvPr/>
        </p:nvSpPr>
        <p:spPr bwMode="auto">
          <a:xfrm>
            <a:off x="2310720" y="3658281"/>
            <a:ext cx="7480056" cy="144106"/>
          </a:xfrm>
          <a:prstGeom prst="roundRect">
            <a:avLst>
              <a:gd name="adj" fmla="val 34528"/>
            </a:avLst>
          </a:prstGeom>
          <a:solidFill>
            <a:srgbClr val="FFFFFF">
              <a:alpha val="50195"/>
            </a:srgb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lang="zh-CN" altLang="zh-CN" sz="2800" dirty="0">
              <a:solidFill>
                <a:srgbClr val="FFFFFF"/>
              </a:solidFill>
              <a:latin typeface="Calibri" panose="020F0502020204030204" pitchFamily="34" charset="0"/>
              <a:ea typeface="SimSun-ExtB" panose="02010609060101010101" pitchFamily="49" charset="-122"/>
              <a:sym typeface="宋体" panose="02010600030101010101" pitchFamily="2" charset="-122"/>
            </a:endParaRPr>
          </a:p>
        </p:txBody>
      </p:sp>
      <p:sp>
        <p:nvSpPr>
          <p:cNvPr id="20483" name="MH_Other_2"/>
          <p:cNvSpPr>
            <a:spLocks noChangeArrowheads="1"/>
          </p:cNvSpPr>
          <p:nvPr/>
        </p:nvSpPr>
        <p:spPr bwMode="auto">
          <a:xfrm>
            <a:off x="2906032" y="3490006"/>
            <a:ext cx="581559" cy="535777"/>
          </a:xfrm>
          <a:prstGeom prst="ellipse">
            <a:avLst/>
          </a:prstGeom>
          <a:solidFill>
            <a:schemeClr val="bg1"/>
          </a:solidFill>
          <a:ln w="12700">
            <a:solidFill>
              <a:srgbClr val="FFFFFF"/>
            </a:solidFill>
            <a:miter lim="800000"/>
          </a:ln>
        </p:spPr>
        <p:txBody>
          <a:bodyPr anchor="ctr"/>
          <a:lstStyle/>
          <a:p>
            <a:pPr algn="ctr"/>
            <a:r>
              <a:rPr lang="en-US" altLang="zh-CN" sz="2800" b="1" dirty="0">
                <a:latin typeface="Calibri" panose="020F0502020204030204" pitchFamily="34" charset="0"/>
                <a:ea typeface="Malgun Gothic Semilight" panose="020B0502040204020203" pitchFamily="34" charset="-122"/>
                <a:sym typeface="微软雅黑" panose="020B0503020204020204" pitchFamily="34" charset="-122"/>
              </a:rPr>
              <a:t>1</a:t>
            </a:r>
            <a:endParaRPr lang="zh-CN" altLang="en-US" sz="2800" b="1" dirty="0">
              <a:latin typeface="Calibri" panose="020F0502020204030204" pitchFamily="34" charset="0"/>
              <a:ea typeface="Malgun Gothic Semilight" panose="020B0502040204020203" pitchFamily="34" charset="-122"/>
              <a:sym typeface="微软雅黑" panose="020B0503020204020204" pitchFamily="34" charset="-122"/>
            </a:endParaRPr>
          </a:p>
        </p:txBody>
      </p:sp>
      <p:sp>
        <p:nvSpPr>
          <p:cNvPr id="20484" name="MH_Other_3"/>
          <p:cNvSpPr>
            <a:spLocks noChangeArrowheads="1"/>
          </p:cNvSpPr>
          <p:nvPr/>
        </p:nvSpPr>
        <p:spPr bwMode="auto">
          <a:xfrm>
            <a:off x="4995182" y="3490006"/>
            <a:ext cx="581559" cy="535777"/>
          </a:xfrm>
          <a:prstGeom prst="ellipse">
            <a:avLst/>
          </a:prstGeom>
          <a:solidFill>
            <a:schemeClr val="bg1"/>
          </a:solidFill>
          <a:ln w="12700">
            <a:solidFill>
              <a:srgbClr val="FFFFFF"/>
            </a:solidFill>
            <a:miter lim="800000"/>
          </a:ln>
        </p:spPr>
        <p:txBody>
          <a:bodyPr anchor="ctr"/>
          <a:lstStyle/>
          <a:p>
            <a:pPr algn="ctr"/>
            <a:r>
              <a:rPr lang="en-US" altLang="zh-CN" sz="2800" b="1" dirty="0">
                <a:latin typeface="Calibri" panose="020F0502020204030204" pitchFamily="34" charset="0"/>
                <a:ea typeface="Malgun Gothic Semilight" panose="020B0502040204020203" pitchFamily="34" charset="-122"/>
                <a:sym typeface="微软雅黑" panose="020B0503020204020204" pitchFamily="34" charset="-122"/>
              </a:rPr>
              <a:t>2</a:t>
            </a:r>
            <a:endParaRPr lang="zh-CN" altLang="en-US" sz="2800" b="1" dirty="0">
              <a:latin typeface="Calibri" panose="020F0502020204030204" pitchFamily="34" charset="0"/>
              <a:ea typeface="Malgun Gothic Semilight" panose="020B0502040204020203" pitchFamily="34" charset="-122"/>
              <a:sym typeface="微软雅黑" panose="020B0503020204020204" pitchFamily="34" charset="-122"/>
            </a:endParaRPr>
          </a:p>
        </p:txBody>
      </p:sp>
      <p:sp>
        <p:nvSpPr>
          <p:cNvPr id="20485" name="MH_Other_4"/>
          <p:cNvSpPr>
            <a:spLocks noChangeArrowheads="1"/>
          </p:cNvSpPr>
          <p:nvPr/>
        </p:nvSpPr>
        <p:spPr bwMode="auto">
          <a:xfrm>
            <a:off x="7084332" y="3490006"/>
            <a:ext cx="581559" cy="535777"/>
          </a:xfrm>
          <a:prstGeom prst="ellipse">
            <a:avLst/>
          </a:prstGeom>
          <a:solidFill>
            <a:schemeClr val="bg1"/>
          </a:solidFill>
          <a:ln w="12700">
            <a:solidFill>
              <a:srgbClr val="FFFFFF"/>
            </a:solidFill>
            <a:miter lim="800000"/>
          </a:ln>
        </p:spPr>
        <p:txBody>
          <a:bodyPr anchor="ctr"/>
          <a:lstStyle/>
          <a:p>
            <a:pPr algn="ctr"/>
            <a:r>
              <a:rPr lang="en-US" altLang="zh-CN" sz="2800" b="1" dirty="0">
                <a:latin typeface="Calibri" panose="020F0502020204030204" pitchFamily="34" charset="0"/>
                <a:ea typeface="Malgun Gothic Semilight" panose="020B0502040204020203" pitchFamily="34" charset="-122"/>
                <a:sym typeface="微软雅黑" panose="020B0503020204020204" pitchFamily="34" charset="-122"/>
              </a:rPr>
              <a:t>3</a:t>
            </a:r>
            <a:endParaRPr lang="zh-CN" altLang="en-US" sz="2800" b="1" dirty="0">
              <a:latin typeface="Calibri" panose="020F0502020204030204" pitchFamily="34" charset="0"/>
              <a:ea typeface="Malgun Gothic Semilight" panose="020B0502040204020203" pitchFamily="34" charset="-122"/>
              <a:sym typeface="微软雅黑" panose="020B0503020204020204" pitchFamily="34" charset="-122"/>
            </a:endParaRPr>
          </a:p>
        </p:txBody>
      </p:sp>
      <p:sp>
        <p:nvSpPr>
          <p:cNvPr id="20486" name="MH_SubTitle_1"/>
          <p:cNvSpPr>
            <a:spLocks noChangeArrowheads="1"/>
          </p:cNvSpPr>
          <p:nvPr/>
        </p:nvSpPr>
        <p:spPr bwMode="auto">
          <a:xfrm>
            <a:off x="2150497" y="1627963"/>
            <a:ext cx="2507228" cy="1325371"/>
          </a:xfrm>
          <a:prstGeom prst="wedgeRoundRectCallout">
            <a:avLst>
              <a:gd name="adj1" fmla="val -19366"/>
              <a:gd name="adj2" fmla="val 76764"/>
              <a:gd name="adj3" fmla="val 16667"/>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lnSpc>
                <a:spcPct val="108000"/>
              </a:lnSpc>
              <a:spcAft>
                <a:spcPts val="300"/>
              </a:spcAft>
            </a:pPr>
            <a:r>
              <a:rPr lang="en-US" altLang="zh-CN" sz="2400" b="1" dirty="0">
                <a:latin typeface="Calibri" panose="020F0502020204030204" pitchFamily="34" charset="0"/>
                <a:ea typeface="Malgun Gothic Semilight" panose="020B0502040204020203" pitchFamily="34" charset="-122"/>
                <a:sym typeface="微软雅黑" panose="020B0503020204020204" pitchFamily="34" charset="-122"/>
              </a:rPr>
              <a:t>Scraping</a:t>
            </a:r>
          </a:p>
          <a:p>
            <a:pPr algn="ctr">
              <a:lnSpc>
                <a:spcPct val="108000"/>
              </a:lnSpc>
              <a:spcAft>
                <a:spcPts val="300"/>
              </a:spcAft>
            </a:pPr>
            <a:r>
              <a:rPr lang="en-US" altLang="zh-CN" sz="2000" dirty="0">
                <a:latin typeface="Calibri" panose="020F0502020204030204" pitchFamily="34" charset="0"/>
                <a:ea typeface="Malgun Gothic Semilight" panose="020B0502040204020203" pitchFamily="34" charset="-122"/>
                <a:sym typeface="微软雅黑" panose="020B0503020204020204" pitchFamily="34" charset="-122"/>
              </a:rPr>
              <a:t>crawl hotlist data from Weibo and </a:t>
            </a:r>
            <a:r>
              <a:rPr lang="en-US" altLang="zh-CN" sz="2000" dirty="0" err="1">
                <a:latin typeface="Calibri" panose="020F0502020204030204" pitchFamily="34" charset="0"/>
                <a:ea typeface="Malgun Gothic Semilight" panose="020B0502040204020203" pitchFamily="34" charset="-122"/>
                <a:sym typeface="微软雅黑" panose="020B0503020204020204" pitchFamily="34" charset="-122"/>
              </a:rPr>
              <a:t>Zhihu</a:t>
            </a:r>
            <a:endParaRPr lang="en-US" altLang="zh-CN" sz="2000" dirty="0">
              <a:latin typeface="Calibri" panose="020F0502020204030204" pitchFamily="34" charset="0"/>
              <a:ea typeface="Malgun Gothic Semilight" panose="020B0502040204020203" pitchFamily="34" charset="-122"/>
              <a:sym typeface="微软雅黑" panose="020B0503020204020204" pitchFamily="34" charset="-122"/>
            </a:endParaRPr>
          </a:p>
        </p:txBody>
      </p:sp>
      <p:sp>
        <p:nvSpPr>
          <p:cNvPr id="20487" name="MH_SubTitle_2"/>
          <p:cNvSpPr>
            <a:spLocks noChangeArrowheads="1"/>
          </p:cNvSpPr>
          <p:nvPr/>
        </p:nvSpPr>
        <p:spPr bwMode="auto">
          <a:xfrm>
            <a:off x="4219961" y="3716566"/>
            <a:ext cx="2864371" cy="2427059"/>
          </a:xfrm>
          <a:custGeom>
            <a:avLst/>
            <a:gdLst>
              <a:gd name="T0" fmla="*/ 678527 w 1727200"/>
              <a:gd name="T1" fmla="*/ 0 h 1466978"/>
              <a:gd name="T2" fmla="*/ 922774 w 1727200"/>
              <a:gd name="T3" fmla="*/ 330829 h 1466978"/>
              <a:gd name="T4" fmla="*/ 1967347 w 1727200"/>
              <a:gd name="T5" fmla="*/ 330829 h 1466978"/>
              <a:gd name="T6" fmla="*/ 2214656 w 1727200"/>
              <a:gd name="T7" fmla="*/ 536827 h 1466978"/>
              <a:gd name="T8" fmla="*/ 2214656 w 1727200"/>
              <a:gd name="T9" fmla="*/ 845812 h 1466978"/>
              <a:gd name="T10" fmla="*/ 2214656 w 1727200"/>
              <a:gd name="T11" fmla="*/ 1360791 h 1466978"/>
              <a:gd name="T12" fmla="*/ 1967347 w 1727200"/>
              <a:gd name="T13" fmla="*/ 1566788 h 1466978"/>
              <a:gd name="T14" fmla="*/ 922774 w 1727200"/>
              <a:gd name="T15" fmla="*/ 1566788 h 1466978"/>
              <a:gd name="T16" fmla="*/ 369110 w 1727200"/>
              <a:gd name="T17" fmla="*/ 1566788 h 1466978"/>
              <a:gd name="T18" fmla="*/ 247309 w 1727200"/>
              <a:gd name="T19" fmla="*/ 1566788 h 1466978"/>
              <a:gd name="T20" fmla="*/ 0 w 1727200"/>
              <a:gd name="T21" fmla="*/ 1360791 h 1466978"/>
              <a:gd name="T22" fmla="*/ 0 w 1727200"/>
              <a:gd name="T23" fmla="*/ 845812 h 1466978"/>
              <a:gd name="T24" fmla="*/ 0 w 1727200"/>
              <a:gd name="T25" fmla="*/ 536827 h 1466978"/>
              <a:gd name="T26" fmla="*/ 247309 w 1727200"/>
              <a:gd name="T27" fmla="*/ 330829 h 1466978"/>
              <a:gd name="T28" fmla="*/ 369110 w 1727200"/>
              <a:gd name="T29" fmla="*/ 330829 h 146697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27200"/>
              <a:gd name="T46" fmla="*/ 0 h 1466978"/>
              <a:gd name="T47" fmla="*/ 1727200 w 1727200"/>
              <a:gd name="T48" fmla="*/ 1466978 h 146697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27200" h="1466978">
                <a:moveTo>
                  <a:pt x="529180" y="0"/>
                </a:moveTo>
                <a:lnTo>
                  <a:pt x="719667" y="309754"/>
                </a:lnTo>
                <a:lnTo>
                  <a:pt x="1534325" y="309754"/>
                </a:lnTo>
                <a:cubicBezTo>
                  <a:pt x="1640847" y="309754"/>
                  <a:pt x="1727200" y="396107"/>
                  <a:pt x="1727200" y="502629"/>
                </a:cubicBezTo>
                <a:lnTo>
                  <a:pt x="1727200" y="791931"/>
                </a:lnTo>
                <a:lnTo>
                  <a:pt x="1727200" y="1274103"/>
                </a:lnTo>
                <a:cubicBezTo>
                  <a:pt x="1727200" y="1380625"/>
                  <a:pt x="1640847" y="1466978"/>
                  <a:pt x="1534325" y="1466978"/>
                </a:cubicBezTo>
                <a:lnTo>
                  <a:pt x="719667" y="1466978"/>
                </a:lnTo>
                <a:lnTo>
                  <a:pt x="287867" y="1466978"/>
                </a:lnTo>
                <a:lnTo>
                  <a:pt x="192875" y="1466978"/>
                </a:lnTo>
                <a:cubicBezTo>
                  <a:pt x="86353" y="1466978"/>
                  <a:pt x="0" y="1380625"/>
                  <a:pt x="0" y="1274103"/>
                </a:cubicBezTo>
                <a:lnTo>
                  <a:pt x="0" y="791931"/>
                </a:lnTo>
                <a:lnTo>
                  <a:pt x="0" y="502629"/>
                </a:lnTo>
                <a:cubicBezTo>
                  <a:pt x="0" y="396107"/>
                  <a:pt x="86353" y="309754"/>
                  <a:pt x="192875" y="309754"/>
                </a:cubicBezTo>
                <a:lnTo>
                  <a:pt x="287867" y="309754"/>
                </a:lnTo>
                <a:lnTo>
                  <a:pt x="529180" y="0"/>
                </a:lnTo>
                <a:close/>
              </a:path>
            </a:pathLst>
          </a:cu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432000" rIns="0" bIns="0"/>
          <a:lstStyle/>
          <a:p>
            <a:pPr algn="ctr">
              <a:lnSpc>
                <a:spcPct val="108000"/>
              </a:lnSpc>
              <a:spcAft>
                <a:spcPts val="300"/>
              </a:spcAft>
            </a:pPr>
            <a:endParaRPr lang="en-US" altLang="zh-CN" sz="2400" b="1" dirty="0">
              <a:latin typeface="Calibri" panose="020F0502020204030204" pitchFamily="34" charset="0"/>
              <a:ea typeface="Malgun Gothic Semilight" panose="020B0502040204020203" pitchFamily="34" charset="-122"/>
              <a:sym typeface="微软雅黑" panose="020B0503020204020204" pitchFamily="34" charset="-122"/>
            </a:endParaRPr>
          </a:p>
          <a:p>
            <a:pPr algn="ctr">
              <a:lnSpc>
                <a:spcPct val="108000"/>
              </a:lnSpc>
              <a:spcAft>
                <a:spcPts val="300"/>
              </a:spcAft>
            </a:pPr>
            <a:r>
              <a:rPr lang="en-US" altLang="zh-CN" sz="2400" b="1" dirty="0">
                <a:latin typeface="Calibri" panose="020F0502020204030204" pitchFamily="34" charset="0"/>
                <a:ea typeface="Malgun Gothic Semilight" panose="020B0502040204020203" pitchFamily="34" charset="-122"/>
              </a:rPr>
              <a:t>keyword extraction</a:t>
            </a:r>
          </a:p>
          <a:p>
            <a:pPr algn="ctr">
              <a:lnSpc>
                <a:spcPct val="108000"/>
              </a:lnSpc>
            </a:pPr>
            <a:r>
              <a:rPr lang="en-US" altLang="zh-CN" sz="2000" b="0" i="0" dirty="0">
                <a:solidFill>
                  <a:srgbClr val="000000"/>
                </a:solidFill>
                <a:effectLst/>
                <a:latin typeface="Gilroy"/>
              </a:rPr>
              <a:t>Use two different keyword extraction methods, </a:t>
            </a:r>
          </a:p>
          <a:p>
            <a:pPr algn="ctr">
              <a:lnSpc>
                <a:spcPct val="108000"/>
              </a:lnSpc>
            </a:pPr>
            <a:r>
              <a:rPr lang="en-US" altLang="zh-CN" sz="2000" b="0" i="0" dirty="0">
                <a:solidFill>
                  <a:srgbClr val="000000"/>
                </a:solidFill>
                <a:effectLst/>
                <a:latin typeface="Gilroy"/>
              </a:rPr>
              <a:t>and compare them</a:t>
            </a:r>
            <a:endParaRPr lang="zh-CN" altLang="en-US" sz="2800" dirty="0">
              <a:latin typeface="Calibri" panose="020F0502020204030204" pitchFamily="34" charset="0"/>
              <a:ea typeface="SimSun-ExtB" panose="02010609060101010101" pitchFamily="49" charset="-122"/>
            </a:endParaRPr>
          </a:p>
        </p:txBody>
      </p:sp>
      <p:sp>
        <p:nvSpPr>
          <p:cNvPr id="20488" name="MH_SubTitle_1"/>
          <p:cNvSpPr>
            <a:spLocks noChangeArrowheads="1"/>
          </p:cNvSpPr>
          <p:nvPr/>
        </p:nvSpPr>
        <p:spPr bwMode="auto">
          <a:xfrm>
            <a:off x="6200710" y="1485899"/>
            <a:ext cx="3314765" cy="1325371"/>
          </a:xfrm>
          <a:prstGeom prst="wedgeRoundRectCallout">
            <a:avLst>
              <a:gd name="adj1" fmla="val -19366"/>
              <a:gd name="adj2" fmla="val 76764"/>
              <a:gd name="adj3" fmla="val 16667"/>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lnSpc>
                <a:spcPct val="108000"/>
              </a:lnSpc>
              <a:spcAft>
                <a:spcPts val="300"/>
              </a:spcAft>
            </a:pPr>
            <a:r>
              <a:rPr lang="en-US" altLang="zh-CN" sz="2400" b="1" dirty="0">
                <a:latin typeface="Calibri" panose="020F0502020204030204" pitchFamily="34" charset="0"/>
                <a:ea typeface="Malgun Gothic Semilight" panose="020B0502040204020203" pitchFamily="34" charset="-122"/>
              </a:rPr>
              <a:t>Generating word clouds</a:t>
            </a:r>
          </a:p>
          <a:p>
            <a:pPr algn="ctr">
              <a:lnSpc>
                <a:spcPct val="108000"/>
              </a:lnSpc>
              <a:spcAft>
                <a:spcPts val="300"/>
              </a:spcAft>
            </a:pPr>
            <a:r>
              <a:rPr lang="en-US" altLang="zh-CN" sz="2000" b="0" i="0" dirty="0">
                <a:solidFill>
                  <a:srgbClr val="000000"/>
                </a:solidFill>
                <a:effectLst/>
                <a:latin typeface="Gilroy"/>
              </a:rPr>
              <a:t>Analyze word clouds horizontally and vertically</a:t>
            </a:r>
            <a:endParaRPr lang="zh-CN" altLang="en-US" sz="2000" b="1" dirty="0">
              <a:latin typeface="Calibri" panose="020F0502020204030204" pitchFamily="34" charset="0"/>
              <a:ea typeface="Malgun Gothic Semilight" panose="020B0502040204020203" pitchFamily="34" charset="-122"/>
            </a:endParaRPr>
          </a:p>
        </p:txBody>
      </p:sp>
      <p:sp>
        <p:nvSpPr>
          <p:cNvPr id="20489" name="矩形 1"/>
          <p:cNvSpPr>
            <a:spLocks noChangeArrowheads="1"/>
          </p:cNvSpPr>
          <p:nvPr/>
        </p:nvSpPr>
        <p:spPr bwMode="auto">
          <a:xfrm>
            <a:off x="1233488" y="352425"/>
            <a:ext cx="9896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ts val="1000"/>
              </a:spcBef>
            </a:pPr>
            <a:r>
              <a:rPr lang="en-US" altLang="zh-CN" sz="2800" b="1" dirty="0">
                <a:solidFill>
                  <a:srgbClr val="FFFFFF"/>
                </a:solidFill>
                <a:latin typeface="Calibri" panose="020F0502020204030204" pitchFamily="34" charset="0"/>
                <a:ea typeface="Malgun Gothic Semilight" panose="020B0502040204020203" pitchFamily="34" charset="-122"/>
                <a:sym typeface="微软雅黑" panose="020B0503020204020204" pitchFamily="34" charset="-122"/>
              </a:rPr>
              <a:t>Steps</a:t>
            </a:r>
          </a:p>
        </p:txBody>
      </p:sp>
      <p:grpSp>
        <p:nvGrpSpPr>
          <p:cNvPr id="20490" name="组合 21"/>
          <p:cNvGrpSpPr/>
          <p:nvPr/>
        </p:nvGrpSpPr>
        <p:grpSpPr bwMode="auto">
          <a:xfrm>
            <a:off x="98425" y="93663"/>
            <a:ext cx="922338" cy="1065212"/>
            <a:chOff x="0" y="0"/>
            <a:chExt cx="1179513" cy="1360488"/>
          </a:xfrm>
        </p:grpSpPr>
        <p:sp>
          <p:nvSpPr>
            <p:cNvPr id="20491" name="文本框 22"/>
            <p:cNvSpPr>
              <a:spLocks noChangeArrowheads="1"/>
            </p:cNvSpPr>
            <p:nvPr/>
          </p:nvSpPr>
          <p:spPr bwMode="auto">
            <a:xfrm>
              <a:off x="189818" y="241188"/>
              <a:ext cx="535452" cy="825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600" b="1" dirty="0">
                  <a:solidFill>
                    <a:schemeClr val="bg1"/>
                  </a:solidFill>
                  <a:latin typeface="Calibri" panose="020F0502020204030204" pitchFamily="34" charset="0"/>
                  <a:ea typeface="Malgun Gothic Semilight" panose="020B0502040204020203" pitchFamily="34" charset="-122"/>
                  <a:sym typeface="微软雅黑" panose="020B0503020204020204" pitchFamily="34" charset="-122"/>
                </a:rPr>
                <a:t>1</a:t>
              </a:r>
              <a:endParaRPr lang="zh-CN" altLang="en-US" sz="3600" b="1" dirty="0">
                <a:solidFill>
                  <a:schemeClr val="bg1"/>
                </a:solidFill>
                <a:latin typeface="Calibri" panose="020F0502020204030204" pitchFamily="34" charset="0"/>
                <a:ea typeface="Malgun Gothic Semilight" panose="020B0502040204020203" pitchFamily="34" charset="-122"/>
                <a:sym typeface="微软雅黑" panose="020B0503020204020204" pitchFamily="34" charset="-122"/>
              </a:endParaRPr>
            </a:p>
          </p:txBody>
        </p:sp>
        <p:sp>
          <p:nvSpPr>
            <p:cNvPr id="20492" name="Freeform 6"/>
            <p:cNvSpPr>
              <a:spLocks noChangeArrowheads="1"/>
            </p:cNvSpPr>
            <p:nvPr/>
          </p:nvSpPr>
          <p:spPr bwMode="auto">
            <a:xfrm>
              <a:off x="733425" y="960437"/>
              <a:ext cx="136525" cy="136525"/>
            </a:xfrm>
            <a:custGeom>
              <a:avLst/>
              <a:gdLst>
                <a:gd name="T0" fmla="*/ 417076290 w 36"/>
                <a:gd name="T1" fmla="*/ 417076290 h 36"/>
                <a:gd name="T2" fmla="*/ 100675810 w 36"/>
                <a:gd name="T3" fmla="*/ 417076290 h 36"/>
                <a:gd name="T4" fmla="*/ 100675810 w 36"/>
                <a:gd name="T5" fmla="*/ 100675810 h 36"/>
                <a:gd name="T6" fmla="*/ 417076290 w 36"/>
                <a:gd name="T7" fmla="*/ 100675810 h 36"/>
                <a:gd name="T8" fmla="*/ 417076290 w 36"/>
                <a:gd name="T9" fmla="*/ 417076290 h 36"/>
                <a:gd name="T10" fmla="*/ 0 60000 65536"/>
                <a:gd name="T11" fmla="*/ 0 60000 65536"/>
                <a:gd name="T12" fmla="*/ 0 60000 65536"/>
                <a:gd name="T13" fmla="*/ 0 60000 65536"/>
                <a:gd name="T14" fmla="*/ 0 60000 65536"/>
                <a:gd name="T15" fmla="*/ 0 w 36"/>
                <a:gd name="T16" fmla="*/ 0 h 36"/>
                <a:gd name="T17" fmla="*/ 36 w 36"/>
                <a:gd name="T18" fmla="*/ 36 h 36"/>
              </a:gdLst>
              <a:ahLst/>
              <a:cxnLst>
                <a:cxn ang="T10">
                  <a:pos x="T0" y="T1"/>
                </a:cxn>
                <a:cxn ang="T11">
                  <a:pos x="T2" y="T3"/>
                </a:cxn>
                <a:cxn ang="T12">
                  <a:pos x="T4" y="T5"/>
                </a:cxn>
                <a:cxn ang="T13">
                  <a:pos x="T6" y="T7"/>
                </a:cxn>
                <a:cxn ang="T14">
                  <a:pos x="T8" y="T9"/>
                </a:cxn>
              </a:cxnLst>
              <a:rect l="T15" t="T16" r="T17" b="T18"/>
              <a:pathLst>
                <a:path w="36" h="36">
                  <a:moveTo>
                    <a:pt x="29" y="29"/>
                  </a:moveTo>
                  <a:cubicBezTo>
                    <a:pt x="23" y="36"/>
                    <a:pt x="13" y="36"/>
                    <a:pt x="7" y="29"/>
                  </a:cubicBezTo>
                  <a:cubicBezTo>
                    <a:pt x="0" y="23"/>
                    <a:pt x="0" y="13"/>
                    <a:pt x="7" y="7"/>
                  </a:cubicBezTo>
                  <a:cubicBezTo>
                    <a:pt x="13" y="0"/>
                    <a:pt x="23" y="0"/>
                    <a:pt x="29" y="7"/>
                  </a:cubicBezTo>
                  <a:cubicBezTo>
                    <a:pt x="36" y="13"/>
                    <a:pt x="36" y="23"/>
                    <a:pt x="29" y="29"/>
                  </a:cubicBezTo>
                  <a:close/>
                </a:path>
              </a:pathLst>
            </a:custGeom>
            <a:noFill/>
            <a:ln w="38100" cap="rnd" cmpd="sng">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dirty="0">
                <a:latin typeface="Calibri" panose="020F0502020204030204" pitchFamily="34" charset="0"/>
                <a:ea typeface="SimSun-ExtB" panose="02010609060101010101" pitchFamily="49" charset="-122"/>
              </a:endParaRPr>
            </a:p>
          </p:txBody>
        </p:sp>
        <p:sp>
          <p:nvSpPr>
            <p:cNvPr id="20493" name="Oval 8"/>
            <p:cNvSpPr>
              <a:spLocks noChangeArrowheads="1"/>
            </p:cNvSpPr>
            <p:nvPr/>
          </p:nvSpPr>
          <p:spPr bwMode="auto">
            <a:xfrm>
              <a:off x="711200" y="15875"/>
              <a:ext cx="30163" cy="30163"/>
            </a:xfrm>
            <a:prstGeom prst="ellipse">
              <a:avLst/>
            </a:prstGeom>
            <a:noFill/>
            <a:ln w="38100" cap="rnd">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zh-CN" dirty="0">
                <a:solidFill>
                  <a:srgbClr val="000000"/>
                </a:solidFill>
                <a:latin typeface="Calibri" panose="020F0502020204030204" pitchFamily="34" charset="0"/>
                <a:ea typeface="SimSun-ExtB" panose="02010609060101010101" pitchFamily="49" charset="-122"/>
                <a:sym typeface="宋体" panose="02010600030101010101" pitchFamily="2" charset="-122"/>
              </a:endParaRPr>
            </a:p>
          </p:txBody>
        </p:sp>
        <p:sp>
          <p:nvSpPr>
            <p:cNvPr id="20494" name="Oval 12"/>
            <p:cNvSpPr>
              <a:spLocks noChangeArrowheads="1"/>
            </p:cNvSpPr>
            <p:nvPr/>
          </p:nvSpPr>
          <p:spPr bwMode="auto">
            <a:xfrm>
              <a:off x="815975" y="0"/>
              <a:ext cx="242888" cy="242888"/>
            </a:xfrm>
            <a:prstGeom prst="ellipse">
              <a:avLst/>
            </a:prstGeom>
            <a:noFill/>
            <a:ln w="38100" cap="rnd">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zh-CN" dirty="0">
                <a:solidFill>
                  <a:srgbClr val="000000"/>
                </a:solidFill>
                <a:latin typeface="Calibri" panose="020F0502020204030204" pitchFamily="34" charset="0"/>
                <a:ea typeface="SimSun-ExtB" panose="02010609060101010101" pitchFamily="49" charset="-122"/>
                <a:sym typeface="宋体" panose="02010600030101010101" pitchFamily="2" charset="-122"/>
              </a:endParaRPr>
            </a:p>
          </p:txBody>
        </p:sp>
        <p:sp>
          <p:nvSpPr>
            <p:cNvPr id="20495" name="Freeform 13"/>
            <p:cNvSpPr>
              <a:spLocks noChangeArrowheads="1"/>
            </p:cNvSpPr>
            <p:nvPr/>
          </p:nvSpPr>
          <p:spPr bwMode="auto">
            <a:xfrm>
              <a:off x="484188" y="215900"/>
              <a:ext cx="695325" cy="1144588"/>
            </a:xfrm>
            <a:custGeom>
              <a:avLst/>
              <a:gdLst>
                <a:gd name="T0" fmla="*/ 1999255880 w 184"/>
                <a:gd name="T1" fmla="*/ 0 h 303"/>
                <a:gd name="T2" fmla="*/ 2147483647 w 184"/>
                <a:gd name="T3" fmla="*/ 1698088847 h 303"/>
                <a:gd name="T4" fmla="*/ 0 w 184"/>
                <a:gd name="T5" fmla="*/ 2147483647 h 303"/>
                <a:gd name="T6" fmla="*/ 0 60000 65536"/>
                <a:gd name="T7" fmla="*/ 0 60000 65536"/>
                <a:gd name="T8" fmla="*/ 0 60000 65536"/>
                <a:gd name="T9" fmla="*/ 0 w 184"/>
                <a:gd name="T10" fmla="*/ 0 h 303"/>
                <a:gd name="T11" fmla="*/ 184 w 184"/>
                <a:gd name="T12" fmla="*/ 303 h 303"/>
              </a:gdLst>
              <a:ahLst/>
              <a:cxnLst>
                <a:cxn ang="T6">
                  <a:pos x="T0" y="T1"/>
                </a:cxn>
                <a:cxn ang="T7">
                  <a:pos x="T2" y="T3"/>
                </a:cxn>
                <a:cxn ang="T8">
                  <a:pos x="T4" y="T5"/>
                </a:cxn>
              </a:cxnLst>
              <a:rect l="T9" t="T10" r="T11" b="T12"/>
              <a:pathLst>
                <a:path w="184" h="303">
                  <a:moveTo>
                    <a:pt x="140" y="0"/>
                  </a:moveTo>
                  <a:cubicBezTo>
                    <a:pt x="168" y="32"/>
                    <a:pt x="184" y="74"/>
                    <a:pt x="184" y="119"/>
                  </a:cubicBezTo>
                  <a:cubicBezTo>
                    <a:pt x="184" y="221"/>
                    <a:pt x="102" y="303"/>
                    <a:pt x="0" y="303"/>
                  </a:cubicBezTo>
                </a:path>
              </a:pathLst>
            </a:custGeom>
            <a:noFill/>
            <a:ln w="38100" cap="rnd" cmpd="sng">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dirty="0">
                <a:latin typeface="Calibri" panose="020F0502020204030204" pitchFamily="34" charset="0"/>
                <a:ea typeface="SimSun-ExtB" panose="02010609060101010101" pitchFamily="49" charset="-122"/>
              </a:endParaRPr>
            </a:p>
          </p:txBody>
        </p:sp>
        <p:sp>
          <p:nvSpPr>
            <p:cNvPr id="20496" name="Freeform 16"/>
            <p:cNvSpPr>
              <a:spLocks noChangeArrowheads="1"/>
            </p:cNvSpPr>
            <p:nvPr/>
          </p:nvSpPr>
          <p:spPr bwMode="auto">
            <a:xfrm>
              <a:off x="0" y="182562"/>
              <a:ext cx="968375" cy="966788"/>
            </a:xfrm>
            <a:custGeom>
              <a:avLst/>
              <a:gdLst>
                <a:gd name="T0" fmla="*/ 2147483647 w 256"/>
                <a:gd name="T1" fmla="*/ 2147483647 h 256"/>
                <a:gd name="T2" fmla="*/ 1831545135 w 256"/>
                <a:gd name="T3" fmla="*/ 2147483647 h 256"/>
                <a:gd name="T4" fmla="*/ 0 w 256"/>
                <a:gd name="T5" fmla="*/ 1825544994 h 256"/>
                <a:gd name="T6" fmla="*/ 1831545135 w 256"/>
                <a:gd name="T7" fmla="*/ 0 h 256"/>
                <a:gd name="T8" fmla="*/ 2147483647 w 256"/>
                <a:gd name="T9" fmla="*/ 1825544994 h 256"/>
                <a:gd name="T10" fmla="*/ 2147483647 w 256"/>
                <a:gd name="T11" fmla="*/ 2147483647 h 256"/>
                <a:gd name="T12" fmla="*/ 0 60000 65536"/>
                <a:gd name="T13" fmla="*/ 0 60000 65536"/>
                <a:gd name="T14" fmla="*/ 0 60000 65536"/>
                <a:gd name="T15" fmla="*/ 0 60000 65536"/>
                <a:gd name="T16" fmla="*/ 0 60000 65536"/>
                <a:gd name="T17" fmla="*/ 0 60000 65536"/>
                <a:gd name="T18" fmla="*/ 0 w 256"/>
                <a:gd name="T19" fmla="*/ 0 h 256"/>
                <a:gd name="T20" fmla="*/ 256 w 256"/>
                <a:gd name="T21" fmla="*/ 256 h 256"/>
              </a:gdLst>
              <a:ahLst/>
              <a:cxnLst>
                <a:cxn ang="T12">
                  <a:pos x="T0" y="T1"/>
                </a:cxn>
                <a:cxn ang="T13">
                  <a:pos x="T2" y="T3"/>
                </a:cxn>
                <a:cxn ang="T14">
                  <a:pos x="T4" y="T5"/>
                </a:cxn>
                <a:cxn ang="T15">
                  <a:pos x="T6" y="T7"/>
                </a:cxn>
                <a:cxn ang="T16">
                  <a:pos x="T8" y="T9"/>
                </a:cxn>
                <a:cxn ang="T17">
                  <a:pos x="T10" y="T11"/>
                </a:cxn>
              </a:cxnLst>
              <a:rect l="T18" t="T19" r="T20" b="T21"/>
              <a:pathLst>
                <a:path w="256" h="256">
                  <a:moveTo>
                    <a:pt x="200" y="234"/>
                  </a:moveTo>
                  <a:cubicBezTo>
                    <a:pt x="179" y="248"/>
                    <a:pt x="155" y="256"/>
                    <a:pt x="128" y="256"/>
                  </a:cubicBezTo>
                  <a:cubicBezTo>
                    <a:pt x="57" y="256"/>
                    <a:pt x="0" y="199"/>
                    <a:pt x="0" y="128"/>
                  </a:cubicBezTo>
                  <a:cubicBezTo>
                    <a:pt x="0" y="57"/>
                    <a:pt x="57" y="0"/>
                    <a:pt x="128" y="0"/>
                  </a:cubicBezTo>
                  <a:cubicBezTo>
                    <a:pt x="199" y="0"/>
                    <a:pt x="256" y="57"/>
                    <a:pt x="256" y="128"/>
                  </a:cubicBezTo>
                  <a:cubicBezTo>
                    <a:pt x="256" y="161"/>
                    <a:pt x="244" y="190"/>
                    <a:pt x="224" y="213"/>
                  </a:cubicBezTo>
                </a:path>
              </a:pathLst>
            </a:custGeom>
            <a:noFill/>
            <a:ln w="38100" cap="rnd" cmpd="sng">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dirty="0">
                <a:latin typeface="Calibri" panose="020F0502020204030204" pitchFamily="34" charset="0"/>
                <a:ea typeface="SimSun-ExtB" panose="02010609060101010101" pitchFamily="49" charset="-122"/>
              </a:endParaRPr>
            </a:p>
          </p:txBody>
        </p:sp>
      </p:grpSp>
    </p:spTree>
    <p:extLst>
      <p:ext uri="{BB962C8B-B14F-4D97-AF65-F5344CB8AC3E}">
        <p14:creationId xmlns:p14="http://schemas.microsoft.com/office/powerpoint/2010/main" val="4230480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3"/>
          <p:cNvGrpSpPr/>
          <p:nvPr/>
        </p:nvGrpSpPr>
        <p:grpSpPr bwMode="auto">
          <a:xfrm>
            <a:off x="4132263" y="698500"/>
            <a:ext cx="3927475" cy="3843338"/>
            <a:chOff x="0" y="0"/>
            <a:chExt cx="1390650" cy="1360488"/>
          </a:xfrm>
        </p:grpSpPr>
        <p:sp>
          <p:nvSpPr>
            <p:cNvPr id="9221" name="Oval 5"/>
            <p:cNvSpPr>
              <a:spLocks noChangeArrowheads="1"/>
            </p:cNvSpPr>
            <p:nvPr/>
          </p:nvSpPr>
          <p:spPr bwMode="auto">
            <a:xfrm>
              <a:off x="0" y="122237"/>
              <a:ext cx="120650" cy="120650"/>
            </a:xfrm>
            <a:prstGeom prst="ellipse">
              <a:avLst/>
            </a:prstGeom>
            <a:noFill/>
            <a:ln w="60325" cap="rnd">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zh-CN" dirty="0">
                <a:solidFill>
                  <a:srgbClr val="000000"/>
                </a:solidFill>
                <a:latin typeface="Calibri" panose="020F0502020204030204" pitchFamily="34" charset="0"/>
                <a:ea typeface="SimSun-ExtB" panose="02010609060101010101" pitchFamily="49" charset="-122"/>
                <a:sym typeface="宋体" panose="02010600030101010101" pitchFamily="2" charset="-122"/>
              </a:endParaRPr>
            </a:p>
          </p:txBody>
        </p:sp>
        <p:sp>
          <p:nvSpPr>
            <p:cNvPr id="9222" name="Freeform 6"/>
            <p:cNvSpPr>
              <a:spLocks noChangeArrowheads="1"/>
            </p:cNvSpPr>
            <p:nvPr/>
          </p:nvSpPr>
          <p:spPr bwMode="auto">
            <a:xfrm>
              <a:off x="944562" y="960437"/>
              <a:ext cx="136525" cy="136525"/>
            </a:xfrm>
            <a:custGeom>
              <a:avLst/>
              <a:gdLst>
                <a:gd name="T0" fmla="*/ 417076290 w 36"/>
                <a:gd name="T1" fmla="*/ 417076290 h 36"/>
                <a:gd name="T2" fmla="*/ 100675810 w 36"/>
                <a:gd name="T3" fmla="*/ 417076290 h 36"/>
                <a:gd name="T4" fmla="*/ 100675810 w 36"/>
                <a:gd name="T5" fmla="*/ 100675810 h 36"/>
                <a:gd name="T6" fmla="*/ 417076290 w 36"/>
                <a:gd name="T7" fmla="*/ 100675810 h 36"/>
                <a:gd name="T8" fmla="*/ 417076290 w 36"/>
                <a:gd name="T9" fmla="*/ 417076290 h 36"/>
                <a:gd name="T10" fmla="*/ 0 60000 65536"/>
                <a:gd name="T11" fmla="*/ 0 60000 65536"/>
                <a:gd name="T12" fmla="*/ 0 60000 65536"/>
                <a:gd name="T13" fmla="*/ 0 60000 65536"/>
                <a:gd name="T14" fmla="*/ 0 60000 65536"/>
                <a:gd name="T15" fmla="*/ 0 w 36"/>
                <a:gd name="T16" fmla="*/ 0 h 36"/>
                <a:gd name="T17" fmla="*/ 36 w 36"/>
                <a:gd name="T18" fmla="*/ 36 h 36"/>
              </a:gdLst>
              <a:ahLst/>
              <a:cxnLst>
                <a:cxn ang="T10">
                  <a:pos x="T0" y="T1"/>
                </a:cxn>
                <a:cxn ang="T11">
                  <a:pos x="T2" y="T3"/>
                </a:cxn>
                <a:cxn ang="T12">
                  <a:pos x="T4" y="T5"/>
                </a:cxn>
                <a:cxn ang="T13">
                  <a:pos x="T6" y="T7"/>
                </a:cxn>
                <a:cxn ang="T14">
                  <a:pos x="T8" y="T9"/>
                </a:cxn>
              </a:cxnLst>
              <a:rect l="T15" t="T16" r="T17" b="T18"/>
              <a:pathLst>
                <a:path w="36" h="36">
                  <a:moveTo>
                    <a:pt x="29" y="29"/>
                  </a:moveTo>
                  <a:cubicBezTo>
                    <a:pt x="23" y="36"/>
                    <a:pt x="13" y="36"/>
                    <a:pt x="7" y="29"/>
                  </a:cubicBezTo>
                  <a:cubicBezTo>
                    <a:pt x="0" y="23"/>
                    <a:pt x="0" y="13"/>
                    <a:pt x="7" y="7"/>
                  </a:cubicBezTo>
                  <a:cubicBezTo>
                    <a:pt x="13" y="0"/>
                    <a:pt x="23" y="0"/>
                    <a:pt x="29" y="7"/>
                  </a:cubicBezTo>
                  <a:cubicBezTo>
                    <a:pt x="36" y="13"/>
                    <a:pt x="36" y="23"/>
                    <a:pt x="29" y="29"/>
                  </a:cubicBezTo>
                  <a:close/>
                </a:path>
              </a:pathLst>
            </a:custGeom>
            <a:noFill/>
            <a:ln w="60325" cap="rnd" cmpd="sng">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dirty="0">
                <a:latin typeface="Calibri" panose="020F0502020204030204" pitchFamily="34" charset="0"/>
                <a:ea typeface="SimSun-ExtB" panose="02010609060101010101" pitchFamily="49" charset="-122"/>
              </a:endParaRPr>
            </a:p>
          </p:txBody>
        </p:sp>
        <p:sp>
          <p:nvSpPr>
            <p:cNvPr id="9223" name="Oval 7"/>
            <p:cNvSpPr>
              <a:spLocks noChangeArrowheads="1"/>
            </p:cNvSpPr>
            <p:nvPr/>
          </p:nvSpPr>
          <p:spPr bwMode="auto">
            <a:xfrm>
              <a:off x="347662" y="46037"/>
              <a:ext cx="30163" cy="30163"/>
            </a:xfrm>
            <a:prstGeom prst="ellipse">
              <a:avLst/>
            </a:prstGeom>
            <a:noFill/>
            <a:ln w="60325" cap="rnd">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zh-CN" dirty="0">
                <a:solidFill>
                  <a:srgbClr val="000000"/>
                </a:solidFill>
                <a:latin typeface="Calibri" panose="020F0502020204030204" pitchFamily="34" charset="0"/>
                <a:ea typeface="SimSun-ExtB" panose="02010609060101010101" pitchFamily="49" charset="-122"/>
                <a:sym typeface="宋体" panose="02010600030101010101" pitchFamily="2" charset="-122"/>
              </a:endParaRPr>
            </a:p>
          </p:txBody>
        </p:sp>
        <p:sp>
          <p:nvSpPr>
            <p:cNvPr id="9224" name="Oval 8"/>
            <p:cNvSpPr>
              <a:spLocks noChangeArrowheads="1"/>
            </p:cNvSpPr>
            <p:nvPr/>
          </p:nvSpPr>
          <p:spPr bwMode="auto">
            <a:xfrm>
              <a:off x="922337" y="15875"/>
              <a:ext cx="30163" cy="30163"/>
            </a:xfrm>
            <a:prstGeom prst="ellipse">
              <a:avLst/>
            </a:prstGeom>
            <a:noFill/>
            <a:ln w="60325" cap="rnd">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zh-CN" dirty="0">
                <a:solidFill>
                  <a:srgbClr val="000000"/>
                </a:solidFill>
                <a:latin typeface="Calibri" panose="020F0502020204030204" pitchFamily="34" charset="0"/>
                <a:ea typeface="SimSun-ExtB" panose="02010609060101010101" pitchFamily="49" charset="-122"/>
                <a:sym typeface="宋体" panose="02010600030101010101" pitchFamily="2" charset="-122"/>
              </a:endParaRPr>
            </a:p>
          </p:txBody>
        </p:sp>
        <p:sp>
          <p:nvSpPr>
            <p:cNvPr id="9225" name="Oval 9"/>
            <p:cNvSpPr>
              <a:spLocks noChangeArrowheads="1"/>
            </p:cNvSpPr>
            <p:nvPr/>
          </p:nvSpPr>
          <p:spPr bwMode="auto">
            <a:xfrm>
              <a:off x="76200" y="409575"/>
              <a:ext cx="30163" cy="30163"/>
            </a:xfrm>
            <a:prstGeom prst="ellipse">
              <a:avLst/>
            </a:prstGeom>
            <a:noFill/>
            <a:ln w="60325" cap="rnd">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zh-CN" dirty="0">
                <a:solidFill>
                  <a:srgbClr val="000000"/>
                </a:solidFill>
                <a:latin typeface="Calibri" panose="020F0502020204030204" pitchFamily="34" charset="0"/>
                <a:ea typeface="SimSun-ExtB" panose="02010609060101010101" pitchFamily="49" charset="-122"/>
                <a:sym typeface="宋体" panose="02010600030101010101" pitchFamily="2" charset="-122"/>
              </a:endParaRPr>
            </a:p>
          </p:txBody>
        </p:sp>
        <p:sp>
          <p:nvSpPr>
            <p:cNvPr id="9226" name="Oval 10"/>
            <p:cNvSpPr>
              <a:spLocks noChangeArrowheads="1"/>
            </p:cNvSpPr>
            <p:nvPr/>
          </p:nvSpPr>
          <p:spPr bwMode="auto">
            <a:xfrm>
              <a:off x="393700" y="1270000"/>
              <a:ext cx="30163" cy="30163"/>
            </a:xfrm>
            <a:prstGeom prst="ellipse">
              <a:avLst/>
            </a:prstGeom>
            <a:noFill/>
            <a:ln w="60325" cap="rnd">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zh-CN" dirty="0">
                <a:solidFill>
                  <a:srgbClr val="000000"/>
                </a:solidFill>
                <a:latin typeface="Calibri" panose="020F0502020204030204" pitchFamily="34" charset="0"/>
                <a:ea typeface="SimSun-ExtB" panose="02010609060101010101" pitchFamily="49" charset="-122"/>
                <a:sym typeface="宋体" panose="02010600030101010101" pitchFamily="2" charset="-122"/>
              </a:endParaRPr>
            </a:p>
          </p:txBody>
        </p:sp>
        <p:sp>
          <p:nvSpPr>
            <p:cNvPr id="9227" name="Oval 11"/>
            <p:cNvSpPr>
              <a:spLocks noChangeArrowheads="1"/>
            </p:cNvSpPr>
            <p:nvPr/>
          </p:nvSpPr>
          <p:spPr bwMode="auto">
            <a:xfrm>
              <a:off x="0" y="1058862"/>
              <a:ext cx="180975" cy="180975"/>
            </a:xfrm>
            <a:prstGeom prst="ellipse">
              <a:avLst/>
            </a:prstGeom>
            <a:noFill/>
            <a:ln w="60325" cap="rnd">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zh-CN" dirty="0">
                <a:solidFill>
                  <a:srgbClr val="000000"/>
                </a:solidFill>
                <a:latin typeface="Calibri" panose="020F0502020204030204" pitchFamily="34" charset="0"/>
                <a:ea typeface="SimSun-ExtB" panose="02010609060101010101" pitchFamily="49" charset="-122"/>
                <a:sym typeface="宋体" panose="02010600030101010101" pitchFamily="2" charset="-122"/>
              </a:endParaRPr>
            </a:p>
          </p:txBody>
        </p:sp>
        <p:sp>
          <p:nvSpPr>
            <p:cNvPr id="9228" name="Oval 12"/>
            <p:cNvSpPr>
              <a:spLocks noChangeArrowheads="1"/>
            </p:cNvSpPr>
            <p:nvPr/>
          </p:nvSpPr>
          <p:spPr bwMode="auto">
            <a:xfrm>
              <a:off x="1027112" y="0"/>
              <a:ext cx="242888" cy="242888"/>
            </a:xfrm>
            <a:prstGeom prst="ellipse">
              <a:avLst/>
            </a:prstGeom>
            <a:noFill/>
            <a:ln w="60325" cap="rnd">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zh-CN" dirty="0">
                <a:solidFill>
                  <a:srgbClr val="000000"/>
                </a:solidFill>
                <a:latin typeface="Calibri" panose="020F0502020204030204" pitchFamily="34" charset="0"/>
                <a:ea typeface="SimSun-ExtB" panose="02010609060101010101" pitchFamily="49" charset="-122"/>
                <a:sym typeface="宋体" panose="02010600030101010101" pitchFamily="2" charset="-122"/>
              </a:endParaRPr>
            </a:p>
          </p:txBody>
        </p:sp>
        <p:sp>
          <p:nvSpPr>
            <p:cNvPr id="9229" name="Freeform 13"/>
            <p:cNvSpPr>
              <a:spLocks noChangeArrowheads="1"/>
            </p:cNvSpPr>
            <p:nvPr/>
          </p:nvSpPr>
          <p:spPr bwMode="auto">
            <a:xfrm>
              <a:off x="695325" y="215900"/>
              <a:ext cx="695325" cy="1144588"/>
            </a:xfrm>
            <a:custGeom>
              <a:avLst/>
              <a:gdLst>
                <a:gd name="T0" fmla="*/ 1999255880 w 184"/>
                <a:gd name="T1" fmla="*/ 0 h 303"/>
                <a:gd name="T2" fmla="*/ 2147483647 w 184"/>
                <a:gd name="T3" fmla="*/ 1698088847 h 303"/>
                <a:gd name="T4" fmla="*/ 0 w 184"/>
                <a:gd name="T5" fmla="*/ 2147483647 h 303"/>
                <a:gd name="T6" fmla="*/ 0 60000 65536"/>
                <a:gd name="T7" fmla="*/ 0 60000 65536"/>
                <a:gd name="T8" fmla="*/ 0 60000 65536"/>
                <a:gd name="T9" fmla="*/ 0 w 184"/>
                <a:gd name="T10" fmla="*/ 0 h 303"/>
                <a:gd name="T11" fmla="*/ 184 w 184"/>
                <a:gd name="T12" fmla="*/ 303 h 303"/>
              </a:gdLst>
              <a:ahLst/>
              <a:cxnLst>
                <a:cxn ang="T6">
                  <a:pos x="T0" y="T1"/>
                </a:cxn>
                <a:cxn ang="T7">
                  <a:pos x="T2" y="T3"/>
                </a:cxn>
                <a:cxn ang="T8">
                  <a:pos x="T4" y="T5"/>
                </a:cxn>
              </a:cxnLst>
              <a:rect l="T9" t="T10" r="T11" b="T12"/>
              <a:pathLst>
                <a:path w="184" h="303">
                  <a:moveTo>
                    <a:pt x="140" y="0"/>
                  </a:moveTo>
                  <a:cubicBezTo>
                    <a:pt x="168" y="32"/>
                    <a:pt x="184" y="74"/>
                    <a:pt x="184" y="119"/>
                  </a:cubicBezTo>
                  <a:cubicBezTo>
                    <a:pt x="184" y="221"/>
                    <a:pt x="102" y="303"/>
                    <a:pt x="0" y="303"/>
                  </a:cubicBezTo>
                </a:path>
              </a:pathLst>
            </a:custGeom>
            <a:noFill/>
            <a:ln w="60325" cap="rnd" cmpd="sng">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dirty="0">
                <a:latin typeface="Calibri" panose="020F0502020204030204" pitchFamily="34" charset="0"/>
                <a:ea typeface="SimSun-ExtB" panose="02010609060101010101" pitchFamily="49" charset="-122"/>
              </a:endParaRPr>
            </a:p>
          </p:txBody>
        </p:sp>
        <p:sp>
          <p:nvSpPr>
            <p:cNvPr id="9230" name="Freeform 14"/>
            <p:cNvSpPr>
              <a:spLocks noChangeArrowheads="1"/>
            </p:cNvSpPr>
            <p:nvPr/>
          </p:nvSpPr>
          <p:spPr bwMode="auto">
            <a:xfrm>
              <a:off x="333375" y="665162"/>
              <a:ext cx="3175" cy="49213"/>
            </a:xfrm>
            <a:custGeom>
              <a:avLst/>
              <a:gdLst>
                <a:gd name="T0" fmla="*/ 10080625 w 1"/>
                <a:gd name="T1" fmla="*/ 186301490 h 13"/>
                <a:gd name="T2" fmla="*/ 0 w 1"/>
                <a:gd name="T3" fmla="*/ 0 h 13"/>
                <a:gd name="T4" fmla="*/ 0 60000 65536"/>
                <a:gd name="T5" fmla="*/ 0 60000 65536"/>
                <a:gd name="T6" fmla="*/ 0 w 1"/>
                <a:gd name="T7" fmla="*/ 0 h 13"/>
                <a:gd name="T8" fmla="*/ 1 w 1"/>
                <a:gd name="T9" fmla="*/ 13 h 13"/>
              </a:gdLst>
              <a:ahLst/>
              <a:cxnLst>
                <a:cxn ang="T4">
                  <a:pos x="T0" y="T1"/>
                </a:cxn>
                <a:cxn ang="T5">
                  <a:pos x="T2" y="T3"/>
                </a:cxn>
              </a:cxnLst>
              <a:rect l="T6" t="T7" r="T8" b="T9"/>
              <a:pathLst>
                <a:path w="1" h="13">
                  <a:moveTo>
                    <a:pt x="1" y="13"/>
                  </a:moveTo>
                  <a:cubicBezTo>
                    <a:pt x="0" y="9"/>
                    <a:pt x="0" y="4"/>
                    <a:pt x="0" y="0"/>
                  </a:cubicBezTo>
                </a:path>
              </a:pathLst>
            </a:custGeom>
            <a:noFill/>
            <a:ln w="60325" cap="rnd" cmpd="sng">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dirty="0">
                <a:latin typeface="Calibri" panose="020F0502020204030204" pitchFamily="34" charset="0"/>
                <a:ea typeface="SimSun-ExtB" panose="02010609060101010101" pitchFamily="49" charset="-122"/>
              </a:endParaRPr>
            </a:p>
          </p:txBody>
        </p:sp>
        <p:sp>
          <p:nvSpPr>
            <p:cNvPr id="9231" name="Freeform 15"/>
            <p:cNvSpPr>
              <a:spLocks noChangeArrowheads="1"/>
            </p:cNvSpPr>
            <p:nvPr/>
          </p:nvSpPr>
          <p:spPr bwMode="auto">
            <a:xfrm>
              <a:off x="358775" y="322262"/>
              <a:ext cx="219075" cy="207963"/>
            </a:xfrm>
            <a:custGeom>
              <a:avLst/>
              <a:gdLst>
                <a:gd name="T0" fmla="*/ 0 w 58"/>
                <a:gd name="T1" fmla="*/ 786338352 h 55"/>
                <a:gd name="T2" fmla="*/ 827480269 w 58"/>
                <a:gd name="T3" fmla="*/ 0 h 55"/>
                <a:gd name="T4" fmla="*/ 0 60000 65536"/>
                <a:gd name="T5" fmla="*/ 0 60000 65536"/>
                <a:gd name="T6" fmla="*/ 0 w 58"/>
                <a:gd name="T7" fmla="*/ 0 h 55"/>
                <a:gd name="T8" fmla="*/ 58 w 58"/>
                <a:gd name="T9" fmla="*/ 55 h 55"/>
              </a:gdLst>
              <a:ahLst/>
              <a:cxnLst>
                <a:cxn ang="T4">
                  <a:pos x="T0" y="T1"/>
                </a:cxn>
                <a:cxn ang="T5">
                  <a:pos x="T2" y="T3"/>
                </a:cxn>
              </a:cxnLst>
              <a:rect l="T6" t="T7" r="T8" b="T9"/>
              <a:pathLst>
                <a:path w="58" h="55">
                  <a:moveTo>
                    <a:pt x="0" y="55"/>
                  </a:moveTo>
                  <a:cubicBezTo>
                    <a:pt x="10" y="29"/>
                    <a:pt x="31" y="9"/>
                    <a:pt x="58" y="0"/>
                  </a:cubicBezTo>
                </a:path>
              </a:pathLst>
            </a:custGeom>
            <a:noFill/>
            <a:ln w="60325" cap="rnd" cmpd="sng">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dirty="0">
                <a:latin typeface="Calibri" panose="020F0502020204030204" pitchFamily="34" charset="0"/>
                <a:ea typeface="SimSun-ExtB" panose="02010609060101010101" pitchFamily="49" charset="-122"/>
              </a:endParaRPr>
            </a:p>
          </p:txBody>
        </p:sp>
        <p:sp>
          <p:nvSpPr>
            <p:cNvPr id="9232" name="Freeform 16"/>
            <p:cNvSpPr>
              <a:spLocks noChangeArrowheads="1"/>
            </p:cNvSpPr>
            <p:nvPr/>
          </p:nvSpPr>
          <p:spPr bwMode="auto">
            <a:xfrm>
              <a:off x="211137" y="182562"/>
              <a:ext cx="968375" cy="966788"/>
            </a:xfrm>
            <a:custGeom>
              <a:avLst/>
              <a:gdLst>
                <a:gd name="T0" fmla="*/ 2147483647 w 256"/>
                <a:gd name="T1" fmla="*/ 2147483647 h 256"/>
                <a:gd name="T2" fmla="*/ 1831545135 w 256"/>
                <a:gd name="T3" fmla="*/ 2147483647 h 256"/>
                <a:gd name="T4" fmla="*/ 0 w 256"/>
                <a:gd name="T5" fmla="*/ 1825544994 h 256"/>
                <a:gd name="T6" fmla="*/ 1831545135 w 256"/>
                <a:gd name="T7" fmla="*/ 0 h 256"/>
                <a:gd name="T8" fmla="*/ 2147483647 w 256"/>
                <a:gd name="T9" fmla="*/ 1825544994 h 256"/>
                <a:gd name="T10" fmla="*/ 2147483647 w 256"/>
                <a:gd name="T11" fmla="*/ 2147483647 h 256"/>
                <a:gd name="T12" fmla="*/ 0 60000 65536"/>
                <a:gd name="T13" fmla="*/ 0 60000 65536"/>
                <a:gd name="T14" fmla="*/ 0 60000 65536"/>
                <a:gd name="T15" fmla="*/ 0 60000 65536"/>
                <a:gd name="T16" fmla="*/ 0 60000 65536"/>
                <a:gd name="T17" fmla="*/ 0 60000 65536"/>
                <a:gd name="T18" fmla="*/ 0 w 256"/>
                <a:gd name="T19" fmla="*/ 0 h 256"/>
                <a:gd name="T20" fmla="*/ 256 w 256"/>
                <a:gd name="T21" fmla="*/ 256 h 256"/>
              </a:gdLst>
              <a:ahLst/>
              <a:cxnLst>
                <a:cxn ang="T12">
                  <a:pos x="T0" y="T1"/>
                </a:cxn>
                <a:cxn ang="T13">
                  <a:pos x="T2" y="T3"/>
                </a:cxn>
                <a:cxn ang="T14">
                  <a:pos x="T4" y="T5"/>
                </a:cxn>
                <a:cxn ang="T15">
                  <a:pos x="T6" y="T7"/>
                </a:cxn>
                <a:cxn ang="T16">
                  <a:pos x="T8" y="T9"/>
                </a:cxn>
                <a:cxn ang="T17">
                  <a:pos x="T10" y="T11"/>
                </a:cxn>
              </a:cxnLst>
              <a:rect l="T18" t="T19" r="T20" b="T21"/>
              <a:pathLst>
                <a:path w="256" h="256">
                  <a:moveTo>
                    <a:pt x="200" y="234"/>
                  </a:moveTo>
                  <a:cubicBezTo>
                    <a:pt x="179" y="248"/>
                    <a:pt x="155" y="256"/>
                    <a:pt x="128" y="256"/>
                  </a:cubicBezTo>
                  <a:cubicBezTo>
                    <a:pt x="57" y="256"/>
                    <a:pt x="0" y="199"/>
                    <a:pt x="0" y="128"/>
                  </a:cubicBezTo>
                  <a:cubicBezTo>
                    <a:pt x="0" y="57"/>
                    <a:pt x="57" y="0"/>
                    <a:pt x="128" y="0"/>
                  </a:cubicBezTo>
                  <a:cubicBezTo>
                    <a:pt x="199" y="0"/>
                    <a:pt x="256" y="57"/>
                    <a:pt x="256" y="128"/>
                  </a:cubicBezTo>
                  <a:cubicBezTo>
                    <a:pt x="256" y="161"/>
                    <a:pt x="244" y="190"/>
                    <a:pt x="224" y="213"/>
                  </a:cubicBezTo>
                </a:path>
              </a:pathLst>
            </a:custGeom>
            <a:noFill/>
            <a:ln w="60325" cap="rnd" cmpd="sng">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dirty="0">
                <a:latin typeface="Calibri" panose="020F0502020204030204" pitchFamily="34" charset="0"/>
                <a:ea typeface="SimSun-ExtB" panose="02010609060101010101" pitchFamily="49" charset="-122"/>
              </a:endParaRPr>
            </a:p>
          </p:txBody>
        </p:sp>
      </p:grpSp>
      <p:sp>
        <p:nvSpPr>
          <p:cNvPr id="9219" name="文本框 17"/>
          <p:cNvSpPr>
            <a:spLocks noChangeArrowheads="1"/>
          </p:cNvSpPr>
          <p:nvPr/>
        </p:nvSpPr>
        <p:spPr bwMode="auto">
          <a:xfrm>
            <a:off x="5450763" y="1254125"/>
            <a:ext cx="1263486" cy="2646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6600" b="1" dirty="0">
                <a:solidFill>
                  <a:schemeClr val="bg1"/>
                </a:solidFill>
                <a:latin typeface="Calibri" panose="020F0502020204030204" pitchFamily="34" charset="0"/>
                <a:ea typeface="Malgun Gothic Semilight" panose="020B0502040204020203" pitchFamily="34" charset="-122"/>
                <a:sym typeface="微软雅黑" panose="020B0503020204020204" pitchFamily="34" charset="-122"/>
              </a:rPr>
              <a:t>2</a:t>
            </a:r>
            <a:endParaRPr lang="zh-CN" altLang="en-US" sz="16600" b="1" dirty="0">
              <a:solidFill>
                <a:schemeClr val="bg1"/>
              </a:solidFill>
              <a:latin typeface="Calibri" panose="020F0502020204030204" pitchFamily="34" charset="0"/>
              <a:ea typeface="Malgun Gothic Semilight" panose="020B0502040204020203" pitchFamily="34" charset="-122"/>
              <a:sym typeface="微软雅黑" panose="020B0503020204020204" pitchFamily="34" charset="-122"/>
            </a:endParaRPr>
          </a:p>
        </p:txBody>
      </p:sp>
      <p:sp>
        <p:nvSpPr>
          <p:cNvPr id="9220" name="矩形 1"/>
          <p:cNvSpPr>
            <a:spLocks noChangeArrowheads="1"/>
          </p:cNvSpPr>
          <p:nvPr/>
        </p:nvSpPr>
        <p:spPr bwMode="auto">
          <a:xfrm>
            <a:off x="3314119" y="4840463"/>
            <a:ext cx="597016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ts val="1000"/>
              </a:spcBef>
            </a:pPr>
            <a:r>
              <a:rPr lang="en-US" altLang="zh-CN" sz="6000" b="1" dirty="0">
                <a:solidFill>
                  <a:srgbClr val="FFFFFF"/>
                </a:solidFill>
                <a:latin typeface="Calibri" panose="020F0502020204030204" pitchFamily="34" charset="0"/>
                <a:ea typeface="Malgun Gothic Semilight" panose="020B0502040204020203" pitchFamily="34" charset="-122"/>
                <a:sym typeface="微软雅黑" panose="020B0503020204020204" pitchFamily="34" charset="-122"/>
              </a:rPr>
              <a:t>Crawl hot list data</a:t>
            </a:r>
            <a:endParaRPr lang="zh-CN" altLang="en-US" dirty="0">
              <a:latin typeface="Calibri" panose="020F0502020204030204" pitchFamily="34" charset="0"/>
              <a:ea typeface="SimSun-ExtB" panose="02010609060101010101" pitchFamily="49"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9" name="矩形 1"/>
          <p:cNvSpPr>
            <a:spLocks noChangeArrowheads="1"/>
          </p:cNvSpPr>
          <p:nvPr/>
        </p:nvSpPr>
        <p:spPr bwMode="auto">
          <a:xfrm>
            <a:off x="1233488" y="352425"/>
            <a:ext cx="215494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ts val="1000"/>
              </a:spcBef>
            </a:pPr>
            <a:r>
              <a:rPr lang="en-US" altLang="zh-CN" sz="2800" b="1" dirty="0">
                <a:solidFill>
                  <a:srgbClr val="FFFFFF"/>
                </a:solidFill>
                <a:latin typeface="Calibri" panose="020F0502020204030204" pitchFamily="34" charset="0"/>
                <a:ea typeface="Malgun Gothic Semilight" panose="020B0502040204020203" pitchFamily="34" charset="-122"/>
                <a:sym typeface="微软雅黑" panose="020B0503020204020204" pitchFamily="34" charset="-122"/>
              </a:rPr>
              <a:t>Crawler tools</a:t>
            </a:r>
            <a:endParaRPr lang="zh-CN" altLang="en-US" dirty="0">
              <a:latin typeface="Calibri" panose="020F0502020204030204" pitchFamily="34" charset="0"/>
              <a:ea typeface="SimSun-ExtB" panose="02010609060101010101" pitchFamily="49" charset="-122"/>
            </a:endParaRPr>
          </a:p>
        </p:txBody>
      </p:sp>
      <p:grpSp>
        <p:nvGrpSpPr>
          <p:cNvPr id="11280" name="组合 30"/>
          <p:cNvGrpSpPr/>
          <p:nvPr/>
        </p:nvGrpSpPr>
        <p:grpSpPr bwMode="auto">
          <a:xfrm>
            <a:off x="98425" y="93663"/>
            <a:ext cx="922338" cy="1065212"/>
            <a:chOff x="0" y="0"/>
            <a:chExt cx="1179513" cy="1360488"/>
          </a:xfrm>
        </p:grpSpPr>
        <p:sp>
          <p:nvSpPr>
            <p:cNvPr id="11281" name="文本框 31"/>
            <p:cNvSpPr>
              <a:spLocks noChangeArrowheads="1"/>
            </p:cNvSpPr>
            <p:nvPr/>
          </p:nvSpPr>
          <p:spPr bwMode="auto">
            <a:xfrm>
              <a:off x="180592" y="241188"/>
              <a:ext cx="553902" cy="825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600" b="1" dirty="0">
                  <a:solidFill>
                    <a:schemeClr val="bg1"/>
                  </a:solidFill>
                  <a:latin typeface="Calibri" panose="020F0502020204030204" pitchFamily="34" charset="0"/>
                  <a:ea typeface="Malgun Gothic Semilight" panose="020B0502040204020203" pitchFamily="34" charset="-122"/>
                  <a:sym typeface="微软雅黑" panose="020B0503020204020204" pitchFamily="34" charset="-122"/>
                </a:rPr>
                <a:t>2</a:t>
              </a:r>
              <a:endParaRPr lang="zh-CN" altLang="en-US" sz="3600" b="1" dirty="0">
                <a:solidFill>
                  <a:schemeClr val="bg1"/>
                </a:solidFill>
                <a:latin typeface="Calibri" panose="020F0502020204030204" pitchFamily="34" charset="0"/>
                <a:ea typeface="Malgun Gothic Semilight" panose="020B0502040204020203" pitchFamily="34" charset="-122"/>
                <a:sym typeface="微软雅黑" panose="020B0503020204020204" pitchFamily="34" charset="-122"/>
              </a:endParaRPr>
            </a:p>
          </p:txBody>
        </p:sp>
        <p:sp>
          <p:nvSpPr>
            <p:cNvPr id="11282" name="Freeform 6"/>
            <p:cNvSpPr>
              <a:spLocks noChangeArrowheads="1"/>
            </p:cNvSpPr>
            <p:nvPr/>
          </p:nvSpPr>
          <p:spPr bwMode="auto">
            <a:xfrm>
              <a:off x="733425" y="960437"/>
              <a:ext cx="136525" cy="136525"/>
            </a:xfrm>
            <a:custGeom>
              <a:avLst/>
              <a:gdLst>
                <a:gd name="T0" fmla="*/ 417076290 w 36"/>
                <a:gd name="T1" fmla="*/ 417076290 h 36"/>
                <a:gd name="T2" fmla="*/ 100675810 w 36"/>
                <a:gd name="T3" fmla="*/ 417076290 h 36"/>
                <a:gd name="T4" fmla="*/ 100675810 w 36"/>
                <a:gd name="T5" fmla="*/ 100675810 h 36"/>
                <a:gd name="T6" fmla="*/ 417076290 w 36"/>
                <a:gd name="T7" fmla="*/ 100675810 h 36"/>
                <a:gd name="T8" fmla="*/ 417076290 w 36"/>
                <a:gd name="T9" fmla="*/ 417076290 h 36"/>
                <a:gd name="T10" fmla="*/ 0 60000 65536"/>
                <a:gd name="T11" fmla="*/ 0 60000 65536"/>
                <a:gd name="T12" fmla="*/ 0 60000 65536"/>
                <a:gd name="T13" fmla="*/ 0 60000 65536"/>
                <a:gd name="T14" fmla="*/ 0 60000 65536"/>
                <a:gd name="T15" fmla="*/ 0 w 36"/>
                <a:gd name="T16" fmla="*/ 0 h 36"/>
                <a:gd name="T17" fmla="*/ 36 w 36"/>
                <a:gd name="T18" fmla="*/ 36 h 36"/>
              </a:gdLst>
              <a:ahLst/>
              <a:cxnLst>
                <a:cxn ang="T10">
                  <a:pos x="T0" y="T1"/>
                </a:cxn>
                <a:cxn ang="T11">
                  <a:pos x="T2" y="T3"/>
                </a:cxn>
                <a:cxn ang="T12">
                  <a:pos x="T4" y="T5"/>
                </a:cxn>
                <a:cxn ang="T13">
                  <a:pos x="T6" y="T7"/>
                </a:cxn>
                <a:cxn ang="T14">
                  <a:pos x="T8" y="T9"/>
                </a:cxn>
              </a:cxnLst>
              <a:rect l="T15" t="T16" r="T17" b="T18"/>
              <a:pathLst>
                <a:path w="36" h="36">
                  <a:moveTo>
                    <a:pt x="29" y="29"/>
                  </a:moveTo>
                  <a:cubicBezTo>
                    <a:pt x="23" y="36"/>
                    <a:pt x="13" y="36"/>
                    <a:pt x="7" y="29"/>
                  </a:cubicBezTo>
                  <a:cubicBezTo>
                    <a:pt x="0" y="23"/>
                    <a:pt x="0" y="13"/>
                    <a:pt x="7" y="7"/>
                  </a:cubicBezTo>
                  <a:cubicBezTo>
                    <a:pt x="13" y="0"/>
                    <a:pt x="23" y="0"/>
                    <a:pt x="29" y="7"/>
                  </a:cubicBezTo>
                  <a:cubicBezTo>
                    <a:pt x="36" y="13"/>
                    <a:pt x="36" y="23"/>
                    <a:pt x="29" y="29"/>
                  </a:cubicBezTo>
                  <a:close/>
                </a:path>
              </a:pathLst>
            </a:custGeom>
            <a:noFill/>
            <a:ln w="38100" cap="rnd" cmpd="sng">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dirty="0">
                <a:latin typeface="Calibri" panose="020F0502020204030204" pitchFamily="34" charset="0"/>
                <a:ea typeface="SimSun-ExtB" panose="02010609060101010101" pitchFamily="49" charset="-122"/>
              </a:endParaRPr>
            </a:p>
          </p:txBody>
        </p:sp>
        <p:sp>
          <p:nvSpPr>
            <p:cNvPr id="11283" name="Oval 8"/>
            <p:cNvSpPr>
              <a:spLocks noChangeArrowheads="1"/>
            </p:cNvSpPr>
            <p:nvPr/>
          </p:nvSpPr>
          <p:spPr bwMode="auto">
            <a:xfrm>
              <a:off x="711200" y="15875"/>
              <a:ext cx="30163" cy="30163"/>
            </a:xfrm>
            <a:prstGeom prst="ellipse">
              <a:avLst/>
            </a:prstGeom>
            <a:noFill/>
            <a:ln w="38100" cap="rnd">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zh-CN" dirty="0">
                <a:solidFill>
                  <a:srgbClr val="000000"/>
                </a:solidFill>
                <a:latin typeface="Calibri" panose="020F0502020204030204" pitchFamily="34" charset="0"/>
                <a:ea typeface="SimSun-ExtB" panose="02010609060101010101" pitchFamily="49" charset="-122"/>
                <a:sym typeface="宋体" panose="02010600030101010101" pitchFamily="2" charset="-122"/>
              </a:endParaRPr>
            </a:p>
          </p:txBody>
        </p:sp>
        <p:sp>
          <p:nvSpPr>
            <p:cNvPr id="11284" name="Oval 12"/>
            <p:cNvSpPr>
              <a:spLocks noChangeArrowheads="1"/>
            </p:cNvSpPr>
            <p:nvPr/>
          </p:nvSpPr>
          <p:spPr bwMode="auto">
            <a:xfrm>
              <a:off x="815975" y="0"/>
              <a:ext cx="242888" cy="242888"/>
            </a:xfrm>
            <a:prstGeom prst="ellipse">
              <a:avLst/>
            </a:prstGeom>
            <a:noFill/>
            <a:ln w="38100" cap="rnd">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zh-CN" dirty="0">
                <a:solidFill>
                  <a:srgbClr val="000000"/>
                </a:solidFill>
                <a:latin typeface="Calibri" panose="020F0502020204030204" pitchFamily="34" charset="0"/>
                <a:ea typeface="SimSun-ExtB" panose="02010609060101010101" pitchFamily="49" charset="-122"/>
                <a:sym typeface="宋体" panose="02010600030101010101" pitchFamily="2" charset="-122"/>
              </a:endParaRPr>
            </a:p>
          </p:txBody>
        </p:sp>
        <p:sp>
          <p:nvSpPr>
            <p:cNvPr id="11285" name="Freeform 13"/>
            <p:cNvSpPr>
              <a:spLocks noChangeArrowheads="1"/>
            </p:cNvSpPr>
            <p:nvPr/>
          </p:nvSpPr>
          <p:spPr bwMode="auto">
            <a:xfrm>
              <a:off x="484188" y="215900"/>
              <a:ext cx="695325" cy="1144588"/>
            </a:xfrm>
            <a:custGeom>
              <a:avLst/>
              <a:gdLst>
                <a:gd name="T0" fmla="*/ 1999255880 w 184"/>
                <a:gd name="T1" fmla="*/ 0 h 303"/>
                <a:gd name="T2" fmla="*/ 2147483647 w 184"/>
                <a:gd name="T3" fmla="*/ 1698088847 h 303"/>
                <a:gd name="T4" fmla="*/ 0 w 184"/>
                <a:gd name="T5" fmla="*/ 2147483647 h 303"/>
                <a:gd name="T6" fmla="*/ 0 60000 65536"/>
                <a:gd name="T7" fmla="*/ 0 60000 65536"/>
                <a:gd name="T8" fmla="*/ 0 60000 65536"/>
                <a:gd name="T9" fmla="*/ 0 w 184"/>
                <a:gd name="T10" fmla="*/ 0 h 303"/>
                <a:gd name="T11" fmla="*/ 184 w 184"/>
                <a:gd name="T12" fmla="*/ 303 h 303"/>
              </a:gdLst>
              <a:ahLst/>
              <a:cxnLst>
                <a:cxn ang="T6">
                  <a:pos x="T0" y="T1"/>
                </a:cxn>
                <a:cxn ang="T7">
                  <a:pos x="T2" y="T3"/>
                </a:cxn>
                <a:cxn ang="T8">
                  <a:pos x="T4" y="T5"/>
                </a:cxn>
              </a:cxnLst>
              <a:rect l="T9" t="T10" r="T11" b="T12"/>
              <a:pathLst>
                <a:path w="184" h="303">
                  <a:moveTo>
                    <a:pt x="140" y="0"/>
                  </a:moveTo>
                  <a:cubicBezTo>
                    <a:pt x="168" y="32"/>
                    <a:pt x="184" y="74"/>
                    <a:pt x="184" y="119"/>
                  </a:cubicBezTo>
                  <a:cubicBezTo>
                    <a:pt x="184" y="221"/>
                    <a:pt x="102" y="303"/>
                    <a:pt x="0" y="303"/>
                  </a:cubicBezTo>
                </a:path>
              </a:pathLst>
            </a:custGeom>
            <a:noFill/>
            <a:ln w="38100" cap="rnd" cmpd="sng">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dirty="0">
                <a:latin typeface="Calibri" panose="020F0502020204030204" pitchFamily="34" charset="0"/>
                <a:ea typeface="SimSun-ExtB" panose="02010609060101010101" pitchFamily="49" charset="-122"/>
              </a:endParaRPr>
            </a:p>
          </p:txBody>
        </p:sp>
        <p:sp>
          <p:nvSpPr>
            <p:cNvPr id="11286" name="Freeform 16"/>
            <p:cNvSpPr>
              <a:spLocks noChangeArrowheads="1"/>
            </p:cNvSpPr>
            <p:nvPr/>
          </p:nvSpPr>
          <p:spPr bwMode="auto">
            <a:xfrm>
              <a:off x="0" y="182562"/>
              <a:ext cx="968375" cy="966788"/>
            </a:xfrm>
            <a:custGeom>
              <a:avLst/>
              <a:gdLst>
                <a:gd name="T0" fmla="*/ 2147483647 w 256"/>
                <a:gd name="T1" fmla="*/ 2147483647 h 256"/>
                <a:gd name="T2" fmla="*/ 1831545135 w 256"/>
                <a:gd name="T3" fmla="*/ 2147483647 h 256"/>
                <a:gd name="T4" fmla="*/ 0 w 256"/>
                <a:gd name="T5" fmla="*/ 1825544994 h 256"/>
                <a:gd name="T6" fmla="*/ 1831545135 w 256"/>
                <a:gd name="T7" fmla="*/ 0 h 256"/>
                <a:gd name="T8" fmla="*/ 2147483647 w 256"/>
                <a:gd name="T9" fmla="*/ 1825544994 h 256"/>
                <a:gd name="T10" fmla="*/ 2147483647 w 256"/>
                <a:gd name="T11" fmla="*/ 2147483647 h 256"/>
                <a:gd name="T12" fmla="*/ 0 60000 65536"/>
                <a:gd name="T13" fmla="*/ 0 60000 65536"/>
                <a:gd name="T14" fmla="*/ 0 60000 65536"/>
                <a:gd name="T15" fmla="*/ 0 60000 65536"/>
                <a:gd name="T16" fmla="*/ 0 60000 65536"/>
                <a:gd name="T17" fmla="*/ 0 60000 65536"/>
                <a:gd name="T18" fmla="*/ 0 w 256"/>
                <a:gd name="T19" fmla="*/ 0 h 256"/>
                <a:gd name="T20" fmla="*/ 256 w 256"/>
                <a:gd name="T21" fmla="*/ 256 h 256"/>
              </a:gdLst>
              <a:ahLst/>
              <a:cxnLst>
                <a:cxn ang="T12">
                  <a:pos x="T0" y="T1"/>
                </a:cxn>
                <a:cxn ang="T13">
                  <a:pos x="T2" y="T3"/>
                </a:cxn>
                <a:cxn ang="T14">
                  <a:pos x="T4" y="T5"/>
                </a:cxn>
                <a:cxn ang="T15">
                  <a:pos x="T6" y="T7"/>
                </a:cxn>
                <a:cxn ang="T16">
                  <a:pos x="T8" y="T9"/>
                </a:cxn>
                <a:cxn ang="T17">
                  <a:pos x="T10" y="T11"/>
                </a:cxn>
              </a:cxnLst>
              <a:rect l="T18" t="T19" r="T20" b="T21"/>
              <a:pathLst>
                <a:path w="256" h="256">
                  <a:moveTo>
                    <a:pt x="200" y="234"/>
                  </a:moveTo>
                  <a:cubicBezTo>
                    <a:pt x="179" y="248"/>
                    <a:pt x="155" y="256"/>
                    <a:pt x="128" y="256"/>
                  </a:cubicBezTo>
                  <a:cubicBezTo>
                    <a:pt x="57" y="256"/>
                    <a:pt x="0" y="199"/>
                    <a:pt x="0" y="128"/>
                  </a:cubicBezTo>
                  <a:cubicBezTo>
                    <a:pt x="0" y="57"/>
                    <a:pt x="57" y="0"/>
                    <a:pt x="128" y="0"/>
                  </a:cubicBezTo>
                  <a:cubicBezTo>
                    <a:pt x="199" y="0"/>
                    <a:pt x="256" y="57"/>
                    <a:pt x="256" y="128"/>
                  </a:cubicBezTo>
                  <a:cubicBezTo>
                    <a:pt x="256" y="161"/>
                    <a:pt x="244" y="190"/>
                    <a:pt x="224" y="213"/>
                  </a:cubicBezTo>
                </a:path>
              </a:pathLst>
            </a:custGeom>
            <a:noFill/>
            <a:ln w="38100" cap="rnd" cmpd="sng">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dirty="0">
                <a:latin typeface="Calibri" panose="020F0502020204030204" pitchFamily="34" charset="0"/>
                <a:ea typeface="SimSun-ExtB" panose="02010609060101010101" pitchFamily="49" charset="-122"/>
              </a:endParaRPr>
            </a:p>
          </p:txBody>
        </p:sp>
      </p:grpSp>
      <p:sp>
        <p:nvSpPr>
          <p:cNvPr id="2" name="文本框 1">
            <a:extLst>
              <a:ext uri="{FF2B5EF4-FFF2-40B4-BE49-F238E27FC236}">
                <a16:creationId xmlns:a16="http://schemas.microsoft.com/office/drawing/2014/main" id="{6EB98886-7B04-75DF-E5D6-8B64C6BEEDEF}"/>
              </a:ext>
            </a:extLst>
          </p:cNvPr>
          <p:cNvSpPr txBox="1"/>
          <p:nvPr/>
        </p:nvSpPr>
        <p:spPr>
          <a:xfrm>
            <a:off x="5625000" y="1158875"/>
            <a:ext cx="6308853" cy="2308324"/>
          </a:xfrm>
          <a:prstGeom prst="rect">
            <a:avLst/>
          </a:prstGeom>
          <a:noFill/>
        </p:spPr>
        <p:txBody>
          <a:bodyPr wrap="square" rtlCol="0">
            <a:spAutoFit/>
          </a:bodyPr>
          <a:lstStyle/>
          <a:p>
            <a:r>
              <a:rPr lang="en-US" altLang="zh-CN" sz="2400" b="0" i="0" dirty="0">
                <a:solidFill>
                  <a:schemeClr val="bg1"/>
                </a:solidFill>
                <a:effectLst/>
                <a:latin typeface="+mj-lt"/>
              </a:rPr>
              <a:t>Beautiful Soup is a Python library that can extract data from HTML or XML files. It provides the usual way to navigate, find, and modify documents through your favorite converter. Beautiful Soup will save you hours or even days of work.</a:t>
            </a:r>
            <a:endParaRPr lang="zh-CN" altLang="en-US" sz="2400" dirty="0">
              <a:solidFill>
                <a:schemeClr val="bg1"/>
              </a:solidFill>
              <a:latin typeface="+mj-lt"/>
            </a:endParaRPr>
          </a:p>
        </p:txBody>
      </p:sp>
      <p:pic>
        <p:nvPicPr>
          <p:cNvPr id="1026" name="Picture 2" descr="BeautifulSoup4 - hai起奈- 博客园">
            <a:extLst>
              <a:ext uri="{FF2B5EF4-FFF2-40B4-BE49-F238E27FC236}">
                <a16:creationId xmlns:a16="http://schemas.microsoft.com/office/drawing/2014/main" id="{9EB81BB4-8BE0-C97C-6581-A3E63FBDE7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7853" y="1633111"/>
            <a:ext cx="3571875" cy="12763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28" name="Picture 4" descr="Selenium is a fierce toolkit for developers">
            <a:extLst>
              <a:ext uri="{FF2B5EF4-FFF2-40B4-BE49-F238E27FC236}">
                <a16:creationId xmlns:a16="http://schemas.microsoft.com/office/drawing/2014/main" id="{CF4913AF-30D8-EBDD-6C9F-A60B304DA6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7853" y="3772581"/>
            <a:ext cx="3255607" cy="167997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文本框 4">
            <a:extLst>
              <a:ext uri="{FF2B5EF4-FFF2-40B4-BE49-F238E27FC236}">
                <a16:creationId xmlns:a16="http://schemas.microsoft.com/office/drawing/2014/main" id="{EAA710B1-1FD3-2EE1-05A6-1FCC5F692E7D}"/>
              </a:ext>
            </a:extLst>
          </p:cNvPr>
          <p:cNvSpPr txBox="1"/>
          <p:nvPr/>
        </p:nvSpPr>
        <p:spPr>
          <a:xfrm>
            <a:off x="5625000" y="4012404"/>
            <a:ext cx="6097554" cy="1200329"/>
          </a:xfrm>
          <a:prstGeom prst="rect">
            <a:avLst/>
          </a:prstGeom>
          <a:noFill/>
        </p:spPr>
        <p:txBody>
          <a:bodyPr wrap="square">
            <a:spAutoFit/>
          </a:bodyPr>
          <a:lstStyle/>
          <a:p>
            <a:r>
              <a:rPr lang="en-US" altLang="zh-CN" sz="2400" b="0" i="0" dirty="0">
                <a:solidFill>
                  <a:schemeClr val="bg1"/>
                </a:solidFill>
                <a:effectLst/>
                <a:latin typeface="encode sans"/>
              </a:rPr>
              <a:t>Selenium is an umbrella project for a range of tools and libraries that enable and support the automation of web browsers.</a:t>
            </a:r>
            <a:endParaRPr lang="zh-CN" altLang="en-US" sz="2400" dirty="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9" name="矩形 1"/>
          <p:cNvSpPr>
            <a:spLocks noChangeArrowheads="1"/>
          </p:cNvSpPr>
          <p:nvPr/>
        </p:nvSpPr>
        <p:spPr bwMode="auto">
          <a:xfrm>
            <a:off x="1233488" y="352425"/>
            <a:ext cx="285514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ts val="1000"/>
              </a:spcBef>
            </a:pPr>
            <a:r>
              <a:rPr lang="en-US" altLang="zh-CN" sz="2800" b="1" dirty="0">
                <a:solidFill>
                  <a:srgbClr val="FFFFFF"/>
                </a:solidFill>
                <a:latin typeface="Calibri" panose="020F0502020204030204" pitchFamily="34" charset="0"/>
                <a:ea typeface="Malgun Gothic Semilight" panose="020B0502040204020203" pitchFamily="34" charset="-122"/>
                <a:sym typeface="微软雅黑" panose="020B0503020204020204" pitchFamily="34" charset="-122"/>
              </a:rPr>
              <a:t>Take with Cookies</a:t>
            </a:r>
            <a:endParaRPr lang="zh-CN" altLang="en-US" dirty="0">
              <a:latin typeface="Calibri" panose="020F0502020204030204" pitchFamily="34" charset="0"/>
              <a:ea typeface="SimSun-ExtB" panose="02010609060101010101" pitchFamily="49" charset="-122"/>
            </a:endParaRPr>
          </a:p>
        </p:txBody>
      </p:sp>
      <p:grpSp>
        <p:nvGrpSpPr>
          <p:cNvPr id="11280" name="组合 30"/>
          <p:cNvGrpSpPr/>
          <p:nvPr/>
        </p:nvGrpSpPr>
        <p:grpSpPr bwMode="auto">
          <a:xfrm>
            <a:off x="98425" y="93663"/>
            <a:ext cx="922338" cy="1065212"/>
            <a:chOff x="0" y="0"/>
            <a:chExt cx="1179513" cy="1360488"/>
          </a:xfrm>
        </p:grpSpPr>
        <p:sp>
          <p:nvSpPr>
            <p:cNvPr id="11281" name="文本框 31"/>
            <p:cNvSpPr>
              <a:spLocks noChangeArrowheads="1"/>
            </p:cNvSpPr>
            <p:nvPr/>
          </p:nvSpPr>
          <p:spPr bwMode="auto">
            <a:xfrm>
              <a:off x="180592" y="241188"/>
              <a:ext cx="553902" cy="825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600" b="1" dirty="0">
                  <a:solidFill>
                    <a:schemeClr val="bg1"/>
                  </a:solidFill>
                  <a:latin typeface="Calibri" panose="020F0502020204030204" pitchFamily="34" charset="0"/>
                  <a:ea typeface="Malgun Gothic Semilight" panose="020B0502040204020203" pitchFamily="34" charset="-122"/>
                  <a:sym typeface="微软雅黑" panose="020B0503020204020204" pitchFamily="34" charset="-122"/>
                </a:rPr>
                <a:t>2</a:t>
              </a:r>
              <a:endParaRPr lang="zh-CN" altLang="en-US" sz="3600" b="1" dirty="0">
                <a:solidFill>
                  <a:schemeClr val="bg1"/>
                </a:solidFill>
                <a:latin typeface="Calibri" panose="020F0502020204030204" pitchFamily="34" charset="0"/>
                <a:ea typeface="Malgun Gothic Semilight" panose="020B0502040204020203" pitchFamily="34" charset="-122"/>
                <a:sym typeface="微软雅黑" panose="020B0503020204020204" pitchFamily="34" charset="-122"/>
              </a:endParaRPr>
            </a:p>
          </p:txBody>
        </p:sp>
        <p:sp>
          <p:nvSpPr>
            <p:cNvPr id="11282" name="Freeform 6"/>
            <p:cNvSpPr>
              <a:spLocks noChangeArrowheads="1"/>
            </p:cNvSpPr>
            <p:nvPr/>
          </p:nvSpPr>
          <p:spPr bwMode="auto">
            <a:xfrm>
              <a:off x="733425" y="960437"/>
              <a:ext cx="136525" cy="136525"/>
            </a:xfrm>
            <a:custGeom>
              <a:avLst/>
              <a:gdLst>
                <a:gd name="T0" fmla="*/ 417076290 w 36"/>
                <a:gd name="T1" fmla="*/ 417076290 h 36"/>
                <a:gd name="T2" fmla="*/ 100675810 w 36"/>
                <a:gd name="T3" fmla="*/ 417076290 h 36"/>
                <a:gd name="T4" fmla="*/ 100675810 w 36"/>
                <a:gd name="T5" fmla="*/ 100675810 h 36"/>
                <a:gd name="T6" fmla="*/ 417076290 w 36"/>
                <a:gd name="T7" fmla="*/ 100675810 h 36"/>
                <a:gd name="T8" fmla="*/ 417076290 w 36"/>
                <a:gd name="T9" fmla="*/ 417076290 h 36"/>
                <a:gd name="T10" fmla="*/ 0 60000 65536"/>
                <a:gd name="T11" fmla="*/ 0 60000 65536"/>
                <a:gd name="T12" fmla="*/ 0 60000 65536"/>
                <a:gd name="T13" fmla="*/ 0 60000 65536"/>
                <a:gd name="T14" fmla="*/ 0 60000 65536"/>
                <a:gd name="T15" fmla="*/ 0 w 36"/>
                <a:gd name="T16" fmla="*/ 0 h 36"/>
                <a:gd name="T17" fmla="*/ 36 w 36"/>
                <a:gd name="T18" fmla="*/ 36 h 36"/>
              </a:gdLst>
              <a:ahLst/>
              <a:cxnLst>
                <a:cxn ang="T10">
                  <a:pos x="T0" y="T1"/>
                </a:cxn>
                <a:cxn ang="T11">
                  <a:pos x="T2" y="T3"/>
                </a:cxn>
                <a:cxn ang="T12">
                  <a:pos x="T4" y="T5"/>
                </a:cxn>
                <a:cxn ang="T13">
                  <a:pos x="T6" y="T7"/>
                </a:cxn>
                <a:cxn ang="T14">
                  <a:pos x="T8" y="T9"/>
                </a:cxn>
              </a:cxnLst>
              <a:rect l="T15" t="T16" r="T17" b="T18"/>
              <a:pathLst>
                <a:path w="36" h="36">
                  <a:moveTo>
                    <a:pt x="29" y="29"/>
                  </a:moveTo>
                  <a:cubicBezTo>
                    <a:pt x="23" y="36"/>
                    <a:pt x="13" y="36"/>
                    <a:pt x="7" y="29"/>
                  </a:cubicBezTo>
                  <a:cubicBezTo>
                    <a:pt x="0" y="23"/>
                    <a:pt x="0" y="13"/>
                    <a:pt x="7" y="7"/>
                  </a:cubicBezTo>
                  <a:cubicBezTo>
                    <a:pt x="13" y="0"/>
                    <a:pt x="23" y="0"/>
                    <a:pt x="29" y="7"/>
                  </a:cubicBezTo>
                  <a:cubicBezTo>
                    <a:pt x="36" y="13"/>
                    <a:pt x="36" y="23"/>
                    <a:pt x="29" y="29"/>
                  </a:cubicBezTo>
                  <a:close/>
                </a:path>
              </a:pathLst>
            </a:custGeom>
            <a:noFill/>
            <a:ln w="38100" cap="rnd" cmpd="sng">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dirty="0">
                <a:latin typeface="Calibri" panose="020F0502020204030204" pitchFamily="34" charset="0"/>
                <a:ea typeface="SimSun-ExtB" panose="02010609060101010101" pitchFamily="49" charset="-122"/>
              </a:endParaRPr>
            </a:p>
          </p:txBody>
        </p:sp>
        <p:sp>
          <p:nvSpPr>
            <p:cNvPr id="11283" name="Oval 8"/>
            <p:cNvSpPr>
              <a:spLocks noChangeArrowheads="1"/>
            </p:cNvSpPr>
            <p:nvPr/>
          </p:nvSpPr>
          <p:spPr bwMode="auto">
            <a:xfrm>
              <a:off x="711200" y="15875"/>
              <a:ext cx="30163" cy="30163"/>
            </a:xfrm>
            <a:prstGeom prst="ellipse">
              <a:avLst/>
            </a:prstGeom>
            <a:noFill/>
            <a:ln w="38100" cap="rnd">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zh-CN" dirty="0">
                <a:solidFill>
                  <a:srgbClr val="000000"/>
                </a:solidFill>
                <a:latin typeface="Calibri" panose="020F0502020204030204" pitchFamily="34" charset="0"/>
                <a:ea typeface="SimSun-ExtB" panose="02010609060101010101" pitchFamily="49" charset="-122"/>
                <a:sym typeface="宋体" panose="02010600030101010101" pitchFamily="2" charset="-122"/>
              </a:endParaRPr>
            </a:p>
          </p:txBody>
        </p:sp>
        <p:sp>
          <p:nvSpPr>
            <p:cNvPr id="11284" name="Oval 12"/>
            <p:cNvSpPr>
              <a:spLocks noChangeArrowheads="1"/>
            </p:cNvSpPr>
            <p:nvPr/>
          </p:nvSpPr>
          <p:spPr bwMode="auto">
            <a:xfrm>
              <a:off x="815975" y="0"/>
              <a:ext cx="242888" cy="242888"/>
            </a:xfrm>
            <a:prstGeom prst="ellipse">
              <a:avLst/>
            </a:prstGeom>
            <a:noFill/>
            <a:ln w="38100" cap="rnd">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zh-CN" dirty="0">
                <a:solidFill>
                  <a:srgbClr val="000000"/>
                </a:solidFill>
                <a:latin typeface="Calibri" panose="020F0502020204030204" pitchFamily="34" charset="0"/>
                <a:ea typeface="SimSun-ExtB" panose="02010609060101010101" pitchFamily="49" charset="-122"/>
                <a:sym typeface="宋体" panose="02010600030101010101" pitchFamily="2" charset="-122"/>
              </a:endParaRPr>
            </a:p>
          </p:txBody>
        </p:sp>
        <p:sp>
          <p:nvSpPr>
            <p:cNvPr id="11285" name="Freeform 13"/>
            <p:cNvSpPr>
              <a:spLocks noChangeArrowheads="1"/>
            </p:cNvSpPr>
            <p:nvPr/>
          </p:nvSpPr>
          <p:spPr bwMode="auto">
            <a:xfrm>
              <a:off x="484188" y="215900"/>
              <a:ext cx="695325" cy="1144588"/>
            </a:xfrm>
            <a:custGeom>
              <a:avLst/>
              <a:gdLst>
                <a:gd name="T0" fmla="*/ 1999255880 w 184"/>
                <a:gd name="T1" fmla="*/ 0 h 303"/>
                <a:gd name="T2" fmla="*/ 2147483647 w 184"/>
                <a:gd name="T3" fmla="*/ 1698088847 h 303"/>
                <a:gd name="T4" fmla="*/ 0 w 184"/>
                <a:gd name="T5" fmla="*/ 2147483647 h 303"/>
                <a:gd name="T6" fmla="*/ 0 60000 65536"/>
                <a:gd name="T7" fmla="*/ 0 60000 65536"/>
                <a:gd name="T8" fmla="*/ 0 60000 65536"/>
                <a:gd name="T9" fmla="*/ 0 w 184"/>
                <a:gd name="T10" fmla="*/ 0 h 303"/>
                <a:gd name="T11" fmla="*/ 184 w 184"/>
                <a:gd name="T12" fmla="*/ 303 h 303"/>
              </a:gdLst>
              <a:ahLst/>
              <a:cxnLst>
                <a:cxn ang="T6">
                  <a:pos x="T0" y="T1"/>
                </a:cxn>
                <a:cxn ang="T7">
                  <a:pos x="T2" y="T3"/>
                </a:cxn>
                <a:cxn ang="T8">
                  <a:pos x="T4" y="T5"/>
                </a:cxn>
              </a:cxnLst>
              <a:rect l="T9" t="T10" r="T11" b="T12"/>
              <a:pathLst>
                <a:path w="184" h="303">
                  <a:moveTo>
                    <a:pt x="140" y="0"/>
                  </a:moveTo>
                  <a:cubicBezTo>
                    <a:pt x="168" y="32"/>
                    <a:pt x="184" y="74"/>
                    <a:pt x="184" y="119"/>
                  </a:cubicBezTo>
                  <a:cubicBezTo>
                    <a:pt x="184" y="221"/>
                    <a:pt x="102" y="303"/>
                    <a:pt x="0" y="303"/>
                  </a:cubicBezTo>
                </a:path>
              </a:pathLst>
            </a:custGeom>
            <a:noFill/>
            <a:ln w="38100" cap="rnd" cmpd="sng">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dirty="0">
                <a:latin typeface="Calibri" panose="020F0502020204030204" pitchFamily="34" charset="0"/>
                <a:ea typeface="SimSun-ExtB" panose="02010609060101010101" pitchFamily="49" charset="-122"/>
              </a:endParaRPr>
            </a:p>
          </p:txBody>
        </p:sp>
        <p:sp>
          <p:nvSpPr>
            <p:cNvPr id="11286" name="Freeform 16"/>
            <p:cNvSpPr>
              <a:spLocks noChangeArrowheads="1"/>
            </p:cNvSpPr>
            <p:nvPr/>
          </p:nvSpPr>
          <p:spPr bwMode="auto">
            <a:xfrm>
              <a:off x="0" y="182562"/>
              <a:ext cx="968375" cy="966788"/>
            </a:xfrm>
            <a:custGeom>
              <a:avLst/>
              <a:gdLst>
                <a:gd name="T0" fmla="*/ 2147483647 w 256"/>
                <a:gd name="T1" fmla="*/ 2147483647 h 256"/>
                <a:gd name="T2" fmla="*/ 1831545135 w 256"/>
                <a:gd name="T3" fmla="*/ 2147483647 h 256"/>
                <a:gd name="T4" fmla="*/ 0 w 256"/>
                <a:gd name="T5" fmla="*/ 1825544994 h 256"/>
                <a:gd name="T6" fmla="*/ 1831545135 w 256"/>
                <a:gd name="T7" fmla="*/ 0 h 256"/>
                <a:gd name="T8" fmla="*/ 2147483647 w 256"/>
                <a:gd name="T9" fmla="*/ 1825544994 h 256"/>
                <a:gd name="T10" fmla="*/ 2147483647 w 256"/>
                <a:gd name="T11" fmla="*/ 2147483647 h 256"/>
                <a:gd name="T12" fmla="*/ 0 60000 65536"/>
                <a:gd name="T13" fmla="*/ 0 60000 65536"/>
                <a:gd name="T14" fmla="*/ 0 60000 65536"/>
                <a:gd name="T15" fmla="*/ 0 60000 65536"/>
                <a:gd name="T16" fmla="*/ 0 60000 65536"/>
                <a:gd name="T17" fmla="*/ 0 60000 65536"/>
                <a:gd name="T18" fmla="*/ 0 w 256"/>
                <a:gd name="T19" fmla="*/ 0 h 256"/>
                <a:gd name="T20" fmla="*/ 256 w 256"/>
                <a:gd name="T21" fmla="*/ 256 h 256"/>
              </a:gdLst>
              <a:ahLst/>
              <a:cxnLst>
                <a:cxn ang="T12">
                  <a:pos x="T0" y="T1"/>
                </a:cxn>
                <a:cxn ang="T13">
                  <a:pos x="T2" y="T3"/>
                </a:cxn>
                <a:cxn ang="T14">
                  <a:pos x="T4" y="T5"/>
                </a:cxn>
                <a:cxn ang="T15">
                  <a:pos x="T6" y="T7"/>
                </a:cxn>
                <a:cxn ang="T16">
                  <a:pos x="T8" y="T9"/>
                </a:cxn>
                <a:cxn ang="T17">
                  <a:pos x="T10" y="T11"/>
                </a:cxn>
              </a:cxnLst>
              <a:rect l="T18" t="T19" r="T20" b="T21"/>
              <a:pathLst>
                <a:path w="256" h="256">
                  <a:moveTo>
                    <a:pt x="200" y="234"/>
                  </a:moveTo>
                  <a:cubicBezTo>
                    <a:pt x="179" y="248"/>
                    <a:pt x="155" y="256"/>
                    <a:pt x="128" y="256"/>
                  </a:cubicBezTo>
                  <a:cubicBezTo>
                    <a:pt x="57" y="256"/>
                    <a:pt x="0" y="199"/>
                    <a:pt x="0" y="128"/>
                  </a:cubicBezTo>
                  <a:cubicBezTo>
                    <a:pt x="0" y="57"/>
                    <a:pt x="57" y="0"/>
                    <a:pt x="128" y="0"/>
                  </a:cubicBezTo>
                  <a:cubicBezTo>
                    <a:pt x="199" y="0"/>
                    <a:pt x="256" y="57"/>
                    <a:pt x="256" y="128"/>
                  </a:cubicBezTo>
                  <a:cubicBezTo>
                    <a:pt x="256" y="161"/>
                    <a:pt x="244" y="190"/>
                    <a:pt x="224" y="213"/>
                  </a:cubicBezTo>
                </a:path>
              </a:pathLst>
            </a:custGeom>
            <a:noFill/>
            <a:ln w="38100" cap="rnd" cmpd="sng">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dirty="0">
                <a:latin typeface="Calibri" panose="020F0502020204030204" pitchFamily="34" charset="0"/>
                <a:ea typeface="SimSun-ExtB" panose="02010609060101010101" pitchFamily="49" charset="-122"/>
              </a:endParaRPr>
            </a:p>
          </p:txBody>
        </p:sp>
      </p:grpSp>
      <p:sp>
        <p:nvSpPr>
          <p:cNvPr id="3" name="文本框 2">
            <a:extLst>
              <a:ext uri="{FF2B5EF4-FFF2-40B4-BE49-F238E27FC236}">
                <a16:creationId xmlns:a16="http://schemas.microsoft.com/office/drawing/2014/main" id="{90FAA1A5-3ACA-CF74-E7EF-AA9B97539B37}"/>
              </a:ext>
            </a:extLst>
          </p:cNvPr>
          <p:cNvSpPr txBox="1"/>
          <p:nvPr/>
        </p:nvSpPr>
        <p:spPr>
          <a:xfrm>
            <a:off x="1233488" y="1273175"/>
            <a:ext cx="9929812" cy="2677656"/>
          </a:xfrm>
          <a:prstGeom prst="rect">
            <a:avLst/>
          </a:prstGeom>
          <a:noFill/>
        </p:spPr>
        <p:txBody>
          <a:bodyPr wrap="square">
            <a:spAutoFit/>
          </a:bodyPr>
          <a:lstStyle/>
          <a:p>
            <a:r>
              <a:rPr lang="en-US" altLang="zh-CN" sz="2800" b="0" i="0" dirty="0">
                <a:solidFill>
                  <a:schemeClr val="bg1"/>
                </a:solidFill>
                <a:effectLst/>
                <a:latin typeface="Gilroy"/>
              </a:rPr>
              <a:t>To bypass permission verification, we need Cookie in the request header</a:t>
            </a:r>
          </a:p>
          <a:p>
            <a:pPr algn="l"/>
            <a:r>
              <a:rPr lang="en-US" altLang="zh-CN" sz="2800" b="0" i="0" dirty="0">
                <a:solidFill>
                  <a:schemeClr val="bg1"/>
                </a:solidFill>
                <a:effectLst/>
                <a:latin typeface="Gilroy"/>
              </a:rPr>
              <a:t>Use the developer tools, find the login status in the web request</a:t>
            </a:r>
          </a:p>
          <a:p>
            <a:br>
              <a:rPr lang="en-US" altLang="zh-CN" sz="2800" dirty="0">
                <a:solidFill>
                  <a:schemeClr val="bg1"/>
                </a:solidFill>
              </a:rPr>
            </a:br>
            <a:endParaRPr lang="zh-CN" altLang="en-US" sz="2800" dirty="0">
              <a:solidFill>
                <a:schemeClr val="bg1"/>
              </a:solidFill>
            </a:endParaRPr>
          </a:p>
          <a:p>
            <a:endParaRPr lang="zh-CN" altLang="en-US" sz="2800" dirty="0">
              <a:solidFill>
                <a:schemeClr val="bg1"/>
              </a:solidFill>
            </a:endParaRPr>
          </a:p>
        </p:txBody>
      </p:sp>
      <p:pic>
        <p:nvPicPr>
          <p:cNvPr id="6" name="图片 5">
            <a:extLst>
              <a:ext uri="{FF2B5EF4-FFF2-40B4-BE49-F238E27FC236}">
                <a16:creationId xmlns:a16="http://schemas.microsoft.com/office/drawing/2014/main" id="{98662AEA-3BD4-A06D-3AE7-CF59164DBC7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33488" y="3037384"/>
            <a:ext cx="9374023" cy="3468191"/>
          </a:xfrm>
          <a:prstGeom prst="rect">
            <a:avLst/>
          </a:prstGeom>
        </p:spPr>
      </p:pic>
    </p:spTree>
    <p:extLst>
      <p:ext uri="{BB962C8B-B14F-4D97-AF65-F5344CB8AC3E}">
        <p14:creationId xmlns:p14="http://schemas.microsoft.com/office/powerpoint/2010/main" val="2121509263"/>
      </p:ext>
    </p:extLst>
  </p:cSld>
  <p:clrMapOvr>
    <a:masterClrMapping/>
  </p:clrMapOvr>
</p:sld>
</file>

<file path=ppt/theme/theme1.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自定义 1">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475</TotalTime>
  <Words>606</Words>
  <Application>Microsoft Office PowerPoint</Application>
  <PresentationFormat>宽屏</PresentationFormat>
  <Paragraphs>119</Paragraphs>
  <Slides>18</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18</vt:i4>
      </vt:variant>
    </vt:vector>
  </HeadingPairs>
  <TitlesOfParts>
    <vt:vector size="25" baseType="lpstr">
      <vt:lpstr>Calibri (正文)</vt:lpstr>
      <vt:lpstr>encode sans</vt:lpstr>
      <vt:lpstr>Gilroy</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xiaofan Zhou</dc:creator>
  <cp:lastModifiedBy>黄 健华</cp:lastModifiedBy>
  <cp:revision>336</cp:revision>
  <dcterms:created xsi:type="dcterms:W3CDTF">2015-08-25T06:05:00Z</dcterms:created>
  <dcterms:modified xsi:type="dcterms:W3CDTF">2022-11-14T03:09:59Z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2052-10.1.0.6235</vt:lpwstr>
  </property>
</Properties>
</file>