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4" r:id="rId23"/>
    <p:sldId id="291" r:id="rId24"/>
    <p:sldId id="29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DF01C-0B71-450C-8986-7769D05967AF}" v="1" dt="2023-11-29T15:26:1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92C6628A-8136-48CB-B192-D0E48B65A3BB}"/>
    <pc:docChg chg="custSel delSld modSld">
      <pc:chgData name="Koson Trachu" userId="6eee57d3-532b-4a3f-8305-36424373c7d7" providerId="ADAL" clId="{92C6628A-8136-48CB-B192-D0E48B65A3BB}" dt="2023-01-09T16:03:53.302" v="17" actId="2696"/>
      <pc:docMkLst>
        <pc:docMk/>
      </pc:docMkLst>
      <pc:sldChg chg="modSp mod">
        <pc:chgData name="Koson Trachu" userId="6eee57d3-532b-4a3f-8305-36424373c7d7" providerId="ADAL" clId="{92C6628A-8136-48CB-B192-D0E48B65A3BB}" dt="2023-01-09T16:02:44.680" v="12" actId="6549"/>
        <pc:sldMkLst>
          <pc:docMk/>
          <pc:sldMk cId="0" sldId="259"/>
        </pc:sldMkLst>
        <pc:spChg chg="mod">
          <ac:chgData name="Koson Trachu" userId="6eee57d3-532b-4a3f-8305-36424373c7d7" providerId="ADAL" clId="{92C6628A-8136-48CB-B192-D0E48B65A3BB}" dt="2023-01-09T16:02:44.680" v="12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oson Trachu" userId="6eee57d3-532b-4a3f-8305-36424373c7d7" providerId="ADAL" clId="{92C6628A-8136-48CB-B192-D0E48B65A3BB}" dt="2023-01-09T16:03:04.987" v="14" actId="207"/>
        <pc:sldMkLst>
          <pc:docMk/>
          <pc:sldMk cId="0" sldId="260"/>
        </pc:sldMkLst>
        <pc:spChg chg="mod">
          <ac:chgData name="Koson Trachu" userId="6eee57d3-532b-4a3f-8305-36424373c7d7" providerId="ADAL" clId="{92C6628A-8136-48CB-B192-D0E48B65A3BB}" dt="2023-01-09T16:03:04.987" v="14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oson Trachu" userId="6eee57d3-532b-4a3f-8305-36424373c7d7" providerId="ADAL" clId="{92C6628A-8136-48CB-B192-D0E48B65A3BB}" dt="2023-01-09T16:03:31.795" v="15" actId="403"/>
        <pc:sldMkLst>
          <pc:docMk/>
          <pc:sldMk cId="1505795824" sldId="265"/>
        </pc:sldMkLst>
        <pc:spChg chg="mod">
          <ac:chgData name="Koson Trachu" userId="6eee57d3-532b-4a3f-8305-36424373c7d7" providerId="ADAL" clId="{92C6628A-8136-48CB-B192-D0E48B65A3BB}" dt="2023-01-09T16:03:31.795" v="15" actId="403"/>
          <ac:spMkLst>
            <pc:docMk/>
            <pc:sldMk cId="1505795824" sldId="265"/>
            <ac:spMk id="3" creationId="{7C7C9548-D6D6-4EFE-8AA7-19589B56F03C}"/>
          </ac:spMkLst>
        </pc:spChg>
      </pc:sldChg>
      <pc:sldChg chg="modSp mod">
        <pc:chgData name="Koson Trachu" userId="6eee57d3-532b-4a3f-8305-36424373c7d7" providerId="ADAL" clId="{92C6628A-8136-48CB-B192-D0E48B65A3BB}" dt="2023-01-09T16:03:41.447" v="16" actId="6549"/>
        <pc:sldMkLst>
          <pc:docMk/>
          <pc:sldMk cId="3622557011" sldId="270"/>
        </pc:sldMkLst>
        <pc:spChg chg="mod">
          <ac:chgData name="Koson Trachu" userId="6eee57d3-532b-4a3f-8305-36424373c7d7" providerId="ADAL" clId="{92C6628A-8136-48CB-B192-D0E48B65A3BB}" dt="2023-01-09T16:03:41.447" v="16" actId="6549"/>
          <ac:spMkLst>
            <pc:docMk/>
            <pc:sldMk cId="3622557011" sldId="270"/>
            <ac:spMk id="3" creationId="{3CBBCAE8-F9B6-4342-B893-0D003E47FCA4}"/>
          </ac:spMkLst>
        </pc:spChg>
      </pc:sldChg>
      <pc:sldChg chg="del">
        <pc:chgData name="Koson Trachu" userId="6eee57d3-532b-4a3f-8305-36424373c7d7" providerId="ADAL" clId="{92C6628A-8136-48CB-B192-D0E48B65A3BB}" dt="2023-01-09T16:03:53.302" v="17" actId="2696"/>
        <pc:sldMkLst>
          <pc:docMk/>
          <pc:sldMk cId="3192357577" sldId="271"/>
        </pc:sldMkLst>
      </pc:sldChg>
    </pc:docChg>
  </pc:docChgLst>
  <pc:docChgLst>
    <pc:chgData name="Koson Trachu" userId="8b674c4b66ffeb50" providerId="LiveId" clId="{A0EDF01C-0B71-450C-8986-7769D05967AF}"/>
    <pc:docChg chg="undo redo custSel addSld delSld modSld sldOrd">
      <pc:chgData name="Koson Trachu" userId="8b674c4b66ffeb50" providerId="LiveId" clId="{A0EDF01C-0B71-450C-8986-7769D05967AF}" dt="2023-11-29T15:28:07.743" v="578" actId="179"/>
      <pc:docMkLst>
        <pc:docMk/>
      </pc:docMkLst>
      <pc:sldChg chg="modSp mod">
        <pc:chgData name="Koson Trachu" userId="8b674c4b66ffeb50" providerId="LiveId" clId="{A0EDF01C-0B71-450C-8986-7769D05967AF}" dt="2023-11-29T15:09:37.995" v="73" actId="6549"/>
        <pc:sldMkLst>
          <pc:docMk/>
          <pc:sldMk cId="1102719222" sldId="257"/>
        </pc:sldMkLst>
        <pc:spChg chg="mod">
          <ac:chgData name="Koson Trachu" userId="8b674c4b66ffeb50" providerId="LiveId" clId="{A0EDF01C-0B71-450C-8986-7769D05967AF}" dt="2023-11-29T15:09:05.025" v="50"/>
          <ac:spMkLst>
            <pc:docMk/>
            <pc:sldMk cId="1102719222" sldId="257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09:37.995" v="73" actId="6549"/>
          <ac:spMkLst>
            <pc:docMk/>
            <pc:sldMk cId="1102719222" sldId="257"/>
            <ac:spMk id="3" creationId="{C6E70639-6325-470C-8DBB-6504C485358A}"/>
          </ac:spMkLst>
        </pc:spChg>
      </pc:sldChg>
      <pc:sldChg chg="modSp mod">
        <pc:chgData name="Koson Trachu" userId="8b674c4b66ffeb50" providerId="LiveId" clId="{A0EDF01C-0B71-450C-8986-7769D05967AF}" dt="2023-11-29T15:07:11.952" v="20" actId="20577"/>
        <pc:sldMkLst>
          <pc:docMk/>
          <pc:sldMk cId="0" sldId="259"/>
        </pc:sldMkLst>
        <pc:spChg chg="mod">
          <ac:chgData name="Koson Trachu" userId="8b674c4b66ffeb50" providerId="LiveId" clId="{A0EDF01C-0B71-450C-8986-7769D05967AF}" dt="2023-11-29T15:07:11.952" v="20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480347085" sldId="261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1505795824" sldId="265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3558165516" sldId="266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3622557011" sldId="270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324100023" sldId="272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548617647" sldId="273"/>
        </pc:sldMkLst>
      </pc:sldChg>
      <pc:sldChg chg="modSp mod ord">
        <pc:chgData name="Koson Trachu" userId="8b674c4b66ffeb50" providerId="LiveId" clId="{A0EDF01C-0B71-450C-8986-7769D05967AF}" dt="2023-11-29T15:28:01.573" v="577"/>
        <pc:sldMkLst>
          <pc:docMk/>
          <pc:sldMk cId="2997326432" sldId="274"/>
        </pc:sldMkLst>
        <pc:spChg chg="mod">
          <ac:chgData name="Koson Trachu" userId="8b674c4b66ffeb50" providerId="LiveId" clId="{A0EDF01C-0B71-450C-8986-7769D05967AF}" dt="2023-11-29T15:24:22.830" v="501" actId="27636"/>
          <ac:spMkLst>
            <pc:docMk/>
            <pc:sldMk cId="2997326432" sldId="274"/>
            <ac:spMk id="3" creationId="{3CBBCAE8-F9B6-4342-B893-0D003E47FCA4}"/>
          </ac:spMkLst>
        </pc:spChg>
      </pc:sldChg>
      <pc:sldChg chg="add del">
        <pc:chgData name="Koson Trachu" userId="8b674c4b66ffeb50" providerId="LiveId" clId="{A0EDF01C-0B71-450C-8986-7769D05967AF}" dt="2023-11-29T15:14:31.495" v="151" actId="47"/>
        <pc:sldMkLst>
          <pc:docMk/>
          <pc:sldMk cId="1558062466" sldId="276"/>
        </pc:sldMkLst>
      </pc:sldChg>
      <pc:sldChg chg="modSp add mod">
        <pc:chgData name="Koson Trachu" userId="8b674c4b66ffeb50" providerId="LiveId" clId="{A0EDF01C-0B71-450C-8986-7769D05967AF}" dt="2023-11-29T15:10:45.873" v="94" actId="6549"/>
        <pc:sldMkLst>
          <pc:docMk/>
          <pc:sldMk cId="2542369985" sldId="277"/>
        </pc:sldMkLst>
        <pc:spChg chg="mod">
          <ac:chgData name="Koson Trachu" userId="8b674c4b66ffeb50" providerId="LiveId" clId="{A0EDF01C-0B71-450C-8986-7769D05967AF}" dt="2023-11-29T15:10:45.873" v="94" actId="6549"/>
          <ac:spMkLst>
            <pc:docMk/>
            <pc:sldMk cId="2542369985" sldId="277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0:39.090" v="93" actId="27636"/>
          <ac:spMkLst>
            <pc:docMk/>
            <pc:sldMk cId="2542369985" sldId="277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2:58.807" v="136" actId="179"/>
        <pc:sldMkLst>
          <pc:docMk/>
          <pc:sldMk cId="3281102893" sldId="278"/>
        </pc:sldMkLst>
        <pc:spChg chg="mod">
          <ac:chgData name="Koson Trachu" userId="8b674c4b66ffeb50" providerId="LiveId" clId="{A0EDF01C-0B71-450C-8986-7769D05967AF}" dt="2023-11-29T15:11:14.810" v="100" actId="14100"/>
          <ac:spMkLst>
            <pc:docMk/>
            <pc:sldMk cId="3281102893" sldId="278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2:58.807" v="136" actId="179"/>
          <ac:spMkLst>
            <pc:docMk/>
            <pc:sldMk cId="3281102893" sldId="278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4:20.866" v="150"/>
        <pc:sldMkLst>
          <pc:docMk/>
          <pc:sldMk cId="2150925165" sldId="279"/>
        </pc:sldMkLst>
        <pc:spChg chg="mod">
          <ac:chgData name="Koson Trachu" userId="8b674c4b66ffeb50" providerId="LiveId" clId="{A0EDF01C-0B71-450C-8986-7769D05967AF}" dt="2023-11-29T15:13:26.275" v="142" actId="27636"/>
          <ac:spMkLst>
            <pc:docMk/>
            <pc:sldMk cId="2150925165" sldId="279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4:20.866" v="150"/>
          <ac:spMkLst>
            <pc:docMk/>
            <pc:sldMk cId="2150925165" sldId="279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5:02.187" v="162" actId="6549"/>
        <pc:sldMkLst>
          <pc:docMk/>
          <pc:sldMk cId="1959330331" sldId="280"/>
        </pc:sldMkLst>
        <pc:spChg chg="mod">
          <ac:chgData name="Koson Trachu" userId="8b674c4b66ffeb50" providerId="LiveId" clId="{A0EDF01C-0B71-450C-8986-7769D05967AF}" dt="2023-11-29T15:14:45.471" v="154" actId="6549"/>
          <ac:spMkLst>
            <pc:docMk/>
            <pc:sldMk cId="1959330331" sldId="280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5:02.187" v="162" actId="6549"/>
          <ac:spMkLst>
            <pc:docMk/>
            <pc:sldMk cId="1959330331" sldId="280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5:40.542" v="175" actId="27636"/>
        <pc:sldMkLst>
          <pc:docMk/>
          <pc:sldMk cId="2227799853" sldId="281"/>
        </pc:sldMkLst>
        <pc:spChg chg="mod">
          <ac:chgData name="Koson Trachu" userId="8b674c4b66ffeb50" providerId="LiveId" clId="{A0EDF01C-0B71-450C-8986-7769D05967AF}" dt="2023-11-29T15:15:19.267" v="166" actId="20577"/>
          <ac:spMkLst>
            <pc:docMk/>
            <pc:sldMk cId="2227799853" sldId="281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5:40.542" v="175" actId="27636"/>
          <ac:spMkLst>
            <pc:docMk/>
            <pc:sldMk cId="2227799853" sldId="281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6:24.443" v="193" actId="20577"/>
        <pc:sldMkLst>
          <pc:docMk/>
          <pc:sldMk cId="2760093730" sldId="282"/>
        </pc:sldMkLst>
        <pc:spChg chg="mod">
          <ac:chgData name="Koson Trachu" userId="8b674c4b66ffeb50" providerId="LiveId" clId="{A0EDF01C-0B71-450C-8986-7769D05967AF}" dt="2023-11-29T15:16:00.796" v="178" actId="6549"/>
          <ac:spMkLst>
            <pc:docMk/>
            <pc:sldMk cId="2760093730" sldId="282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6:24.443" v="193" actId="20577"/>
          <ac:spMkLst>
            <pc:docMk/>
            <pc:sldMk cId="2760093730" sldId="282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6:59.891" v="207" actId="27636"/>
        <pc:sldMkLst>
          <pc:docMk/>
          <pc:sldMk cId="1397371405" sldId="283"/>
        </pc:sldMkLst>
        <pc:spChg chg="mod">
          <ac:chgData name="Koson Trachu" userId="8b674c4b66ffeb50" providerId="LiveId" clId="{A0EDF01C-0B71-450C-8986-7769D05967AF}" dt="2023-11-29T15:16:41.609" v="196" actId="20577"/>
          <ac:spMkLst>
            <pc:docMk/>
            <pc:sldMk cId="1397371405" sldId="283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6:59.891" v="207" actId="27636"/>
          <ac:spMkLst>
            <pc:docMk/>
            <pc:sldMk cId="1397371405" sldId="283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7:39.969" v="218" actId="6549"/>
        <pc:sldMkLst>
          <pc:docMk/>
          <pc:sldMk cId="1948217159" sldId="284"/>
        </pc:sldMkLst>
        <pc:spChg chg="mod">
          <ac:chgData name="Koson Trachu" userId="8b674c4b66ffeb50" providerId="LiveId" clId="{A0EDF01C-0B71-450C-8986-7769D05967AF}" dt="2023-11-29T15:17:23.584" v="212" actId="20577"/>
          <ac:spMkLst>
            <pc:docMk/>
            <pc:sldMk cId="1948217159" sldId="284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7:39.969" v="218" actId="6549"/>
          <ac:spMkLst>
            <pc:docMk/>
            <pc:sldMk cId="1948217159" sldId="284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8:26.964" v="235" actId="27636"/>
        <pc:sldMkLst>
          <pc:docMk/>
          <pc:sldMk cId="1798840110" sldId="285"/>
        </pc:sldMkLst>
        <pc:spChg chg="mod">
          <ac:chgData name="Koson Trachu" userId="8b674c4b66ffeb50" providerId="LiveId" clId="{A0EDF01C-0B71-450C-8986-7769D05967AF}" dt="2023-11-29T15:18:02.919" v="224" actId="20577"/>
          <ac:spMkLst>
            <pc:docMk/>
            <pc:sldMk cId="1798840110" sldId="285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8:26.964" v="235" actId="27636"/>
          <ac:spMkLst>
            <pc:docMk/>
            <pc:sldMk cId="1798840110" sldId="285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9:06.029" v="250" actId="27636"/>
        <pc:sldMkLst>
          <pc:docMk/>
          <pc:sldMk cId="3053173997" sldId="286"/>
        </pc:sldMkLst>
        <pc:spChg chg="mod">
          <ac:chgData name="Koson Trachu" userId="8b674c4b66ffeb50" providerId="LiveId" clId="{A0EDF01C-0B71-450C-8986-7769D05967AF}" dt="2023-11-29T15:18:44.218" v="238" actId="20577"/>
          <ac:spMkLst>
            <pc:docMk/>
            <pc:sldMk cId="3053173997" sldId="286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9:06.029" v="250" actId="27636"/>
          <ac:spMkLst>
            <pc:docMk/>
            <pc:sldMk cId="3053173997" sldId="286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9:52.407" v="258" actId="6549"/>
        <pc:sldMkLst>
          <pc:docMk/>
          <pc:sldMk cId="2445831273" sldId="287"/>
        </pc:sldMkLst>
        <pc:spChg chg="mod">
          <ac:chgData name="Koson Trachu" userId="8b674c4b66ffeb50" providerId="LiveId" clId="{A0EDF01C-0B71-450C-8986-7769D05967AF}" dt="2023-11-29T15:19:38.458" v="253" actId="20577"/>
          <ac:spMkLst>
            <pc:docMk/>
            <pc:sldMk cId="2445831273" sldId="287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9:52.407" v="258" actId="6549"/>
          <ac:spMkLst>
            <pc:docMk/>
            <pc:sldMk cId="2445831273" sldId="287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0:24.692" v="267" actId="6549"/>
        <pc:sldMkLst>
          <pc:docMk/>
          <pc:sldMk cId="3316474699" sldId="288"/>
        </pc:sldMkLst>
        <pc:spChg chg="mod">
          <ac:chgData name="Koson Trachu" userId="8b674c4b66ffeb50" providerId="LiveId" clId="{A0EDF01C-0B71-450C-8986-7769D05967AF}" dt="2023-11-29T15:20:11.146" v="261" actId="20577"/>
          <ac:spMkLst>
            <pc:docMk/>
            <pc:sldMk cId="3316474699" sldId="288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0:24.692" v="267" actId="6549"/>
          <ac:spMkLst>
            <pc:docMk/>
            <pc:sldMk cId="3316474699" sldId="288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0:59.391" v="280" actId="27636"/>
        <pc:sldMkLst>
          <pc:docMk/>
          <pc:sldMk cId="4251538348" sldId="289"/>
        </pc:sldMkLst>
        <pc:spChg chg="mod">
          <ac:chgData name="Koson Trachu" userId="8b674c4b66ffeb50" providerId="LiveId" clId="{A0EDF01C-0B71-450C-8986-7769D05967AF}" dt="2023-11-29T15:20:39.298" v="270" actId="20577"/>
          <ac:spMkLst>
            <pc:docMk/>
            <pc:sldMk cId="4251538348" sldId="289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0:59.391" v="280" actId="27636"/>
          <ac:spMkLst>
            <pc:docMk/>
            <pc:sldMk cId="4251538348" sldId="289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3:11.859" v="446" actId="20577"/>
        <pc:sldMkLst>
          <pc:docMk/>
          <pc:sldMk cId="3718331559" sldId="290"/>
        </pc:sldMkLst>
        <pc:spChg chg="mod">
          <ac:chgData name="Koson Trachu" userId="8b674c4b66ffeb50" providerId="LiveId" clId="{A0EDF01C-0B71-450C-8986-7769D05967AF}" dt="2023-11-29T15:22:13.171" v="367" actId="27636"/>
          <ac:spMkLst>
            <pc:docMk/>
            <pc:sldMk cId="3718331559" sldId="290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3:11.859" v="446" actId="20577"/>
          <ac:spMkLst>
            <pc:docMk/>
            <pc:sldMk cId="3718331559" sldId="290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8:07.743" v="578" actId="179"/>
        <pc:sldMkLst>
          <pc:docMk/>
          <pc:sldMk cId="846229064" sldId="291"/>
        </pc:sldMkLst>
        <pc:spChg chg="mod">
          <ac:chgData name="Koson Trachu" userId="8b674c4b66ffeb50" providerId="LiveId" clId="{A0EDF01C-0B71-450C-8986-7769D05967AF}" dt="2023-11-29T15:25:04.065" v="505"/>
          <ac:spMkLst>
            <pc:docMk/>
            <pc:sldMk cId="846229064" sldId="291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8:07.743" v="578" actId="179"/>
          <ac:spMkLst>
            <pc:docMk/>
            <pc:sldMk cId="846229064" sldId="291"/>
            <ac:spMk id="3" creationId="{C6E70639-6325-470C-8DBB-6504C485358A}"/>
          </ac:spMkLst>
        </pc:spChg>
      </pc:sldChg>
      <pc:sldChg chg="addSp delSp modSp add mod">
        <pc:chgData name="Koson Trachu" userId="8b674c4b66ffeb50" providerId="LiveId" clId="{A0EDF01C-0B71-450C-8986-7769D05967AF}" dt="2023-11-29T15:27:48.720" v="575" actId="1076"/>
        <pc:sldMkLst>
          <pc:docMk/>
          <pc:sldMk cId="3276386552" sldId="292"/>
        </pc:sldMkLst>
        <pc:spChg chg="mod">
          <ac:chgData name="Koson Trachu" userId="8b674c4b66ffeb50" providerId="LiveId" clId="{A0EDF01C-0B71-450C-8986-7769D05967AF}" dt="2023-11-29T15:25:35.796" v="518"/>
          <ac:spMkLst>
            <pc:docMk/>
            <pc:sldMk cId="3276386552" sldId="292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7:48.720" v="575" actId="1076"/>
          <ac:spMkLst>
            <pc:docMk/>
            <pc:sldMk cId="3276386552" sldId="292"/>
            <ac:spMk id="3" creationId="{C6E70639-6325-470C-8DBB-6504C485358A}"/>
          </ac:spMkLst>
        </pc:spChg>
        <pc:spChg chg="add del mod">
          <ac:chgData name="Koson Trachu" userId="8b674c4b66ffeb50" providerId="LiveId" clId="{A0EDF01C-0B71-450C-8986-7769D05967AF}" dt="2023-11-29T15:27:07.760" v="568" actId="478"/>
          <ac:spMkLst>
            <pc:docMk/>
            <pc:sldMk cId="3276386552" sldId="292"/>
            <ac:spMk id="4" creationId="{ADB1DE7E-B4F7-A5AF-C238-6198F9805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3488-3796-4843-8ECA-6C1166C5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60AB-0396-4848-83EB-448AA5C7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1115-8324-4DB9-B664-213CA75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8C10-D58F-441F-BE9A-7CCF8DD5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74BA-65D4-42E5-891A-31F5C72E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AC7-0F6D-42C9-AEBF-29E98EF5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93867-4C32-402F-8B02-FCC3620D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5D2F-D7BB-449A-BCFE-6FDCD0BF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2BB1-E5BE-4CA1-9FB7-235A82D7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4295-90FC-48C8-BBB6-B42767C4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6025D-C632-4085-B5BE-486ACC7F7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2159-8868-4583-83AF-18463ED1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B2F5-27AD-4B7A-B993-209603C8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7666-7827-4F7C-B6B0-7D3A7040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449-E73C-460F-B51E-06A63EA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2A58-6474-4DA8-AF6D-57FD1672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EBDA-A41A-41D6-A655-1534598C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2837-DF3A-4DFC-BC3A-AA82D58D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A2BD-96F7-481E-A3C1-C8D2FB45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FA6C-B7EE-4B78-9806-F763CE6D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B8F4-5A37-42CB-8AB6-7023FEF6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B6A56-E588-4D8F-A420-1878FB8B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57AB-F2A3-42EF-A4F2-F0A63FBE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A6FA-7245-4EDE-B56A-1A1C1101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A934-5C50-4FE1-9D91-2E2C305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1C2-628A-48CF-9465-1047BBCA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B722-3F48-4868-8046-37A67839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4A0B-4048-4564-95E0-BB88FCA4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D68EA-4424-4363-B8E2-6B0B23C9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7C24B-D0B2-458A-B146-768DCCD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A161-1B7F-40A2-A6B7-D4C3DBD1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B46-B865-421C-AFA9-1CA98B77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ED1F8-F603-49B6-BFC1-49CEB96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C346-3A96-4AB9-B2D7-8045759DC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3CE57-7FEA-4E2F-A712-55D58612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FCC46-BE06-450E-BC51-8C58F9DFE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B8D0B-9D8D-4F83-9F1F-123277D7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32BB4-62B5-472B-A227-F59BEB26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99595-EC13-484B-9140-37270BBA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AEE-1415-4115-A6A1-53187F9A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365DE-F29A-4C7F-9E1A-CA42FC91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D1DEE-5D06-4733-A9B1-9059F402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CA2-2170-4DDE-BF1A-008931F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6176C-D480-44CA-9896-FA19EA0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5AFA-2346-43C7-8C48-D028562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9D0F-E213-436E-969C-B5C7FB3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A988-7C9A-4F10-88B5-38621238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E306-52D5-4DC3-8959-52E5797D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7CDD6-854D-4839-9970-4BCEBB131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F8745-1252-473C-BD7C-7AA3EC53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E2AD8-54E4-47F3-A39F-D0BAA113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5E3FD-B9BB-4C78-BA0B-C833548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1D57-3CE7-4836-9A59-86E8E041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E0F3E-2A04-4B6E-AA0A-A97CC328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653C-880A-4F46-966F-1482B354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361D-F5A2-44EF-8A01-CE7663BA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E737-29D3-42E7-9D3B-1A3CF2A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429D-1149-4700-9430-C23867CF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E4CD9-0D49-4C24-AD20-3D06A983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A8A0-09B2-48C0-AECF-D17CECF1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7896-D064-4009-8C17-2C2BAEC1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F34-54C5-48CF-A93B-FB3A8D91B504}" type="datetimeFigureOut">
              <a:rPr lang="en-US" smtClean="0"/>
              <a:t>2023-11-29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BFA3-BB5A-4C8E-B449-A77ABBB4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704-E147-4095-94BA-F396AF7C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0522-C5C9-43CC-AF7C-F469E2AD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1" y="1122363"/>
            <a:ext cx="11602065" cy="2387600"/>
          </a:xfrm>
        </p:spPr>
        <p:txBody>
          <a:bodyPr>
            <a:noAutofit/>
          </a:bodyPr>
          <a:lstStyle/>
          <a:p>
            <a:br>
              <a:rPr lang="th-TH" sz="8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การเขียนโปรแกรมเชิงวัตถุ </a:t>
            </a:r>
            <a:b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PROGRAMMING) 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D54B1-1F67-48E3-9A32-50519A289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03376836 </a:t>
            </a:r>
            <a:endParaRPr 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89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7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1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7.1 Overview of Classes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7.2 Declaring a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ส่วนประกอบของ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การใช้งานคลาส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7.5 การปฏิบัติการทดลอง การสร้างและใช้งานคลาส ตอนที่ 1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009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2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8.1 Attribute and Modifier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8.2 Instance vs static members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8.3 Members Constants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8.4 Properties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8.5 Constructors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8.6 Destructor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8.7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การสร้างและใช้งานคลาส ตอนที่ 2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737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3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9.1 Operator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9.2 Indexers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9.3 Events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การสร้างและใช้งานคลาส ตอนที่ 3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821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1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1277600" cy="4386262"/>
          </a:xfrm>
        </p:spPr>
        <p:txBody>
          <a:bodyPr>
            <a:normAutofit fontScale="925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10.1 รูปแบบการเขียน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Inheritance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การเข้าถึงสมาชิกที่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derived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จาก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base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เงื่อนไขในการ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inherited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inherited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จาก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หลายชั้น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10.5 การปิดบัง (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Masking) 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สมาชิกของ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Base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10.6 Using References to a Base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10.7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Inheritance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ตอนที่ 1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884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2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 fontScale="925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11.1 Virtual and Override Methods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การเข้าถึงสมาชิกโดย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virtual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Override Method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ที่ผ่านการ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overridden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override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ด้วยคำสั่ง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new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11.5 Constructors in Inheritance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11.6 Virtual and override Constructor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11.7 Constructor Initializers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11.8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Inheritance  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ตอนที่ 2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317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12.1 ลักษณะของ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Interface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12.2 Interface implementation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การแก้ปัญหาด้วย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Interface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interface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583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13.1 Method Overloading     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13.2 Run Time Polymorphism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การสืบทอด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virtual member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13.4 Abstract Members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13.5 Abstract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13.6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Polymorphism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647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14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14.1 นิยามของ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Delegate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14.2 Class vs. Delegate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delegate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14.4 anonymous method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14.5 Lambda Expressions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14.6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</a:t>
            </a:r>
          </a:p>
        </p:txBody>
      </p:sp>
    </p:spTree>
    <p:extLst>
      <p:ext uri="{BB962C8B-B14F-4D97-AF65-F5344CB8AC3E}">
        <p14:creationId xmlns:p14="http://schemas.microsoft.com/office/powerpoint/2010/main" val="425153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และเทคนิคอื่นๆ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 fontScale="925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15.1 การสร้างและใช้งาน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Generic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การสร้าง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reference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object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15.3 Generic Methods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15.4 Generic Methods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กรณีมี 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parameter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หลายชนิด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15.5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Generic Structs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15.6 Generic Delegates</a:t>
            </a:r>
            <a:endParaRPr lang="th-TH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15.7 เทคนิคอื่นๆ ที่ควรทราบในการพัฒนาโปรแกรม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OOP </a:t>
            </a:r>
            <a:endParaRPr lang="th-TH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generic</a:t>
            </a:r>
            <a:endParaRPr lang="th-TH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833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3132-D1F0-4E78-B8FC-800453AF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การประเมินผล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CAE8-F9B6-4342-B893-0D003E47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368300"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		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รายการ			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สัดส่วน (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%)</a:t>
            </a: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มีส่วนร่วมกิจกรรมในชั้นเรียน	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10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งานเดี่ยว						30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งานกลุ่ม						30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สอบกลางภาคและปลายภาค		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30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73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รายละเอียดวิชา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รหัสวิชา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03376836  </a:t>
            </a: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ชื่อวิชา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การเขียนโปรแกรมเชิงวัตถุ  </a:t>
            </a:r>
            <a:endParaRPr lang="en-US" sz="40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หน่วยกิต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3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(3-0-6)</a:t>
            </a:r>
          </a:p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เวลาเรียน </a:t>
            </a:r>
            <a:r>
              <a:rPr lang="th-TH" sz="44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พฤหัสบดี </a:t>
            </a: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13.00 - 16.00 น.  </a:t>
            </a:r>
          </a:p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ภาคเรียนที่ 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2/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25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B0CA-BC74-4723-BC6C-CCA79C1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 นักศึกษาต้องมีส่วนร่วมกิจกรรมในชั้นเรียน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 นักศึกษาต้องปฏิบัติการเขียนโปรแกรมเป็นรายบุคคล</a:t>
            </a:r>
          </a:p>
          <a:p>
            <a:pPr marL="514350" lvl="1" indent="-42545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 นักศึกษาต้องปฏิบัติการเขียนโปรแกรมเป็นรายกลุ่ม โดยมีสถานะเป็นเจ้าของโปรแกรมและผู้ร่วมพัฒนา และเลือกประเภทลิขสิทธิ์ที่เหมาะสม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84622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49" y="1790699"/>
            <a:ext cx="7505701" cy="4702175"/>
          </a:xfrm>
        </p:spPr>
        <p:txBody>
          <a:bodyPr>
            <a:normAutofit fontScale="925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คะแนนสุทธิที่ได้    ระดับเกรดที่ได้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80-100                       </a:t>
            </a:r>
            <a:r>
              <a:rPr lang="en-US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75-79                         B+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70-74                         B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65-69                         C+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60-64                         C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55-59                         D+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50-54                         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0-49                           F</a:t>
            </a:r>
            <a:endParaRPr lang="th-TH" sz="4400" b="1" dirty="0">
              <a:solidFill>
                <a:srgbClr val="FF000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638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3132-D1F0-4E78-B8FC-800453AF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82B2B-2ED2-41D5-BC1E-C795E251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สังเขปรายวิชา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3123" y="1573161"/>
            <a:ext cx="11326761" cy="4640826"/>
          </a:xfrm>
        </p:spPr>
        <p:txBody>
          <a:bodyPr>
            <a:normAutofit lnSpcReduction="10000"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ศึกษาทฤษฎีในหัวข้อ แนวคิดของการเขียนโปรแกรมเชิงวัตถุ ภาษาโปรแกรมและเครื่องมือที่รองรับการเขียนโปรแกรมเชิงวัตถุ หลักการสำคัญของการเขียนโปรแกรมเชิงวัตถุ เช่น เอนแค</a:t>
            </a:r>
            <a:r>
              <a:rPr lang="th-TH" sz="36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ปซูเลชั่น</a:t>
            </a: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การถ่ายทอดคุณสมบัติ โพลิมอ</a:t>
            </a:r>
            <a:r>
              <a:rPr lang="th-TH" sz="36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ฟิ</a:t>
            </a: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ซึม การกำหนดทับการกระทำเดิม การจัดการความผิดปกติโดย 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Exception </a:t>
            </a: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ส่วนติดต่อผู้ใช้ การออกแบบและพัฒนาโปรแกรมเชิงวัตถุขนาดใหญ่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3600" b="1" i="0" dirty="0">
                <a:solidFill>
                  <a:schemeClr val="accent6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Theory in concept of object-oriented programming, programming language and tools for object-oriented programming, principle of object-oriented programming, encapsulation, inheritance, polymorphism, overriding, exception handling, user interface, large scale software development by object-oriented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90A10-2F35-45BF-9D3C-5B9A1544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1 แนวคิดของการเขียนโปรแกรมเชิงวัตถุ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1.1 การพัฒนา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software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1.2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แนวคิดของการเขียนโปรแกรมเชิงวัตถุ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   1.2.1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Encapsulation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   1.2.2 Inheritance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   1.2.3 Polymorphism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ความหมายของวัตถุในโลกแห่งความเป็นจริงและในโลกของโปรแกรม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1.4 ภาษาโปรแกรมเชิงวัตถุ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1.5 ข้อดีข้อเสียของการใช้ภาษาโปรแกรมเชิงวัตถุ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1.6 การสร้างแบบจำลองวัตถุ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5650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2. แนะนำ .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NET Framework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และทบทวนการเขียนโปรแกรมขั้นพื้นฐาน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2.1 ชนิดต่างๆ ของ .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NET Application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นิยามขององค์ประกอบสำคัญของ .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NET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2.3 .NET Framework   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2.4 แนวทางการใช้งาน .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NET Framework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2.5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 เรื่องทบทวนภาษา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3 การให้นิยามวัตถุและ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3.1 Classification Abstraction</a:t>
            </a:r>
          </a:p>
          <a:p>
            <a:pPr marL="1428750" lvl="1" indent="-133985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1.1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Classification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th-TH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Aggregation Abstraction</a:t>
            </a:r>
          </a:p>
          <a:p>
            <a:pPr marL="1371600" lvl="1" indent="-128270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3.2.1 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Aggregation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11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4 การให้นิยามวัตถุและ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.1 Generalization Abstraction</a:t>
            </a:r>
          </a:p>
          <a:p>
            <a:pPr marL="1428750" lvl="1" indent="-133985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1.1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Generalization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th-TH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Association Abstraction</a:t>
            </a:r>
          </a:p>
          <a:p>
            <a:pPr marL="1371600" lvl="1" indent="-128270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4.2.1 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Association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092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5 หลักและการใช้งาน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5.1 Types, predefined and user-defined type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5.2 The Stack and the Heap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5.3 Value Types and Reference Types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5.4 Type Casting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5.5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types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ในภาษา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93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6 หลักและการใช้งาน 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6.1 ประเภทของ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Variables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ในภาษา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6.2 Variables declaration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6.3 Variable Initializers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6.4 Static Typing and the dynamic Keyword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6.5 Nullable Types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6.6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variables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ในภาษา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779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842B32-3525-4EEF-BBB1-CEFE0D90C8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2B997-C9EE-4356-A46F-B6D2ACC48BE3}">
  <ds:schemaRefs>
    <ds:schemaRef ds:uri="http://schemas.microsoft.com/office/2006/metadata/properties"/>
    <ds:schemaRef ds:uri="http://schemas.microsoft.com/office/infopath/2007/PartnerControls"/>
    <ds:schemaRef ds:uri="7cc98989-72c3-446c-ae77-edbe8b0d3d4f"/>
    <ds:schemaRef ds:uri="f6931950-b3bd-48d0-869a-0ff6947ee6b8"/>
  </ds:schemaRefs>
</ds:datastoreItem>
</file>

<file path=customXml/itemProps3.xml><?xml version="1.0" encoding="utf-8"?>
<ds:datastoreItem xmlns:ds="http://schemas.openxmlformats.org/officeDocument/2006/customXml" ds:itemID="{3F845B71-8C50-43E4-9FD4-1D4C375F6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954</Words>
  <Application>Microsoft Office PowerPoint</Application>
  <PresentationFormat>แบบจอกว้าง</PresentationFormat>
  <Paragraphs>136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 การเขียนโปรแกรมเชิงวัตถุ  (OBJECT-ORIENTED PROGRAMMING) </vt:lpstr>
      <vt:lpstr>รายละเอียดวิชา</vt:lpstr>
      <vt:lpstr>สังเขปรายวิชา</vt:lpstr>
      <vt:lpstr> หน่วยที่ 1 แนวคิดของการเขียนโปรแกรมเชิงวัตถุ</vt:lpstr>
      <vt:lpstr>หน่วยที่ 2. แนะนำ .NET Framework และทบทวนการเขียนโปรแกรมขั้นพื้นฐาน</vt:lpstr>
      <vt:lpstr>หน่วยที่ 3 การให้นิยามวัตถุและ UML Diagram 1</vt:lpstr>
      <vt:lpstr>หน่วยที่ 4 การให้นิยามวัตถุและ UML Diagram 2</vt:lpstr>
      <vt:lpstr>หน่วยที่ 5 หลักและการใช้งาน Types</vt:lpstr>
      <vt:lpstr>หน่วยที่ 6 หลักและการใช้งาน  variables</vt:lpstr>
      <vt:lpstr>หน่วยที่ 7 Class ตอนที่ 1</vt:lpstr>
      <vt:lpstr>หน่วยที่ 8 Class ตอนที่ 2</vt:lpstr>
      <vt:lpstr>หน่วยที่ 9 Class ตอนที่ 3</vt:lpstr>
      <vt:lpstr>หน่วยที่ 10 Class Inheritance ตอนที่ 1</vt:lpstr>
      <vt:lpstr>หน่วยที่ 11 Class Inheritance   ตอนที่ 2</vt:lpstr>
      <vt:lpstr>หน่วยที่ 12 Interface</vt:lpstr>
      <vt:lpstr>หน่วยที่ 13 Polymorphism</vt:lpstr>
      <vt:lpstr>หน่วยที่ 14 Delegate</vt:lpstr>
      <vt:lpstr>หน่วยที่ 15 Generic และเทคนิคอื่นๆ</vt:lpstr>
      <vt:lpstr>การประเมินผล</vt:lpstr>
      <vt:lpstr>Class policy</vt:lpstr>
      <vt:lpstr>Grading policy</vt:lpstr>
      <vt:lpstr>คำถาม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การเขียนโปรแกรมเชิงวัตถุ  (OBJECT-ORIENTED PROGRAMMING) </dc:title>
  <dc:creator>Koson Trachu</dc:creator>
  <cp:lastModifiedBy>Koson Trachu</cp:lastModifiedBy>
  <cp:revision>4</cp:revision>
  <dcterms:created xsi:type="dcterms:W3CDTF">2022-01-12T01:50:17Z</dcterms:created>
  <dcterms:modified xsi:type="dcterms:W3CDTF">2023-11-29T15:28:08Z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