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9585D-0B63-47C9-A838-A50FCED2A594}" v="63" dt="2022-01-27T11:57:28.043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643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C8E9585D-0B63-47C9-A838-A50FCED2A594}"/>
    <pc:docChg chg="undo custSel addSld delSld modSld">
      <pc:chgData name="koson trachu" userId="6eee57d3-532b-4a3f-8305-36424373c7d7" providerId="ADAL" clId="{C8E9585D-0B63-47C9-A838-A50FCED2A594}" dt="2022-01-27T12:00:08.314" v="523" actId="207"/>
      <pc:docMkLst>
        <pc:docMk/>
      </pc:docMkLst>
      <pc:sldChg chg="modSp mod">
        <pc:chgData name="koson trachu" userId="6eee57d3-532b-4a3f-8305-36424373c7d7" providerId="ADAL" clId="{C8E9585D-0B63-47C9-A838-A50FCED2A594}" dt="2022-01-27T08:50:39.662" v="48" actId="208"/>
        <pc:sldMkLst>
          <pc:docMk/>
          <pc:sldMk cId="448421574" sldId="271"/>
        </pc:sldMkLst>
        <pc:spChg chg="mod">
          <ac:chgData name="koson trachu" userId="6eee57d3-532b-4a3f-8305-36424373c7d7" providerId="ADAL" clId="{C8E9585D-0B63-47C9-A838-A50FCED2A594}" dt="2022-01-27T08:43:51.935" v="1" actId="14100"/>
          <ac:spMkLst>
            <pc:docMk/>
            <pc:sldMk cId="448421574" sldId="271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8:50:36.934" v="46" actId="208"/>
          <ac:picMkLst>
            <pc:docMk/>
            <pc:sldMk cId="448421574" sldId="271"/>
            <ac:picMk id="13" creationId="{C81E4E18-205B-4160-AEB2-E8D3C12C462C}"/>
          </ac:picMkLst>
        </pc:picChg>
        <pc:picChg chg="mod">
          <ac:chgData name="koson trachu" userId="6eee57d3-532b-4a3f-8305-36424373c7d7" providerId="ADAL" clId="{C8E9585D-0B63-47C9-A838-A50FCED2A594}" dt="2022-01-27T08:50:39.662" v="48" actId="208"/>
          <ac:picMkLst>
            <pc:docMk/>
            <pc:sldMk cId="448421574" sldId="271"/>
            <ac:picMk id="15" creationId="{5DA2537E-A164-415F-8E31-036B13B2F464}"/>
          </ac:picMkLst>
        </pc:picChg>
      </pc:sldChg>
      <pc:sldChg chg="modSp mod">
        <pc:chgData name="koson trachu" userId="6eee57d3-532b-4a3f-8305-36424373c7d7" providerId="ADAL" clId="{C8E9585D-0B63-47C9-A838-A50FCED2A594}" dt="2022-01-27T08:50:42.191" v="49" actId="208"/>
        <pc:sldMkLst>
          <pc:docMk/>
          <pc:sldMk cId="2744748768" sldId="272"/>
        </pc:sldMkLst>
        <pc:spChg chg="mod">
          <ac:chgData name="koson trachu" userId="6eee57d3-532b-4a3f-8305-36424373c7d7" providerId="ADAL" clId="{C8E9585D-0B63-47C9-A838-A50FCED2A594}" dt="2022-01-27T08:44:00.746" v="3" actId="14100"/>
          <ac:spMkLst>
            <pc:docMk/>
            <pc:sldMk cId="2744748768" sldId="272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8:50:42.191" v="49" actId="208"/>
          <ac:picMkLst>
            <pc:docMk/>
            <pc:sldMk cId="2744748768" sldId="272"/>
            <ac:picMk id="6" creationId="{A3B40449-3F38-4B1D-99B7-08833E09D191}"/>
          </ac:picMkLst>
        </pc:picChg>
      </pc:sldChg>
      <pc:sldChg chg="addSp modSp mod">
        <pc:chgData name="koson trachu" userId="6eee57d3-532b-4a3f-8305-36424373c7d7" providerId="ADAL" clId="{C8E9585D-0B63-47C9-A838-A50FCED2A594}" dt="2022-01-27T08:59:04.375" v="137" actId="1076"/>
        <pc:sldMkLst>
          <pc:docMk/>
          <pc:sldMk cId="821899009" sldId="273"/>
        </pc:sldMkLst>
        <pc:spChg chg="mod">
          <ac:chgData name="koson trachu" userId="6eee57d3-532b-4a3f-8305-36424373c7d7" providerId="ADAL" clId="{C8E9585D-0B63-47C9-A838-A50FCED2A594}" dt="2022-01-27T08:44:09.841" v="5" actId="14100"/>
          <ac:spMkLst>
            <pc:docMk/>
            <pc:sldMk cId="821899009" sldId="273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8:55:46.505" v="105" actId="1076"/>
          <ac:picMkLst>
            <pc:docMk/>
            <pc:sldMk cId="821899009" sldId="273"/>
            <ac:picMk id="4" creationId="{75439745-9921-499B-BDD8-D8D7BD45189E}"/>
          </ac:picMkLst>
        </pc:picChg>
        <pc:picChg chg="add mod">
          <ac:chgData name="koson trachu" userId="6eee57d3-532b-4a3f-8305-36424373c7d7" providerId="ADAL" clId="{C8E9585D-0B63-47C9-A838-A50FCED2A594}" dt="2022-01-27T08:59:02.903" v="136" actId="1076"/>
          <ac:picMkLst>
            <pc:docMk/>
            <pc:sldMk cId="821899009" sldId="273"/>
            <ac:picMk id="7" creationId="{4D1B8052-AA12-4DB3-9BFA-668A809651C1}"/>
          </ac:picMkLst>
        </pc:picChg>
        <pc:picChg chg="add mod">
          <ac:chgData name="koson trachu" userId="6eee57d3-532b-4a3f-8305-36424373c7d7" providerId="ADAL" clId="{C8E9585D-0B63-47C9-A838-A50FCED2A594}" dt="2022-01-27T08:59:04.375" v="137" actId="1076"/>
          <ac:picMkLst>
            <pc:docMk/>
            <pc:sldMk cId="821899009" sldId="273"/>
            <ac:picMk id="9" creationId="{E2331E5B-B132-430D-9A89-289DB673012E}"/>
          </ac:picMkLst>
        </pc:picChg>
        <pc:picChg chg="add mod">
          <ac:chgData name="koson trachu" userId="6eee57d3-532b-4a3f-8305-36424373c7d7" providerId="ADAL" clId="{C8E9585D-0B63-47C9-A838-A50FCED2A594}" dt="2022-01-27T08:59:00.540" v="135" actId="1076"/>
          <ac:picMkLst>
            <pc:docMk/>
            <pc:sldMk cId="821899009" sldId="273"/>
            <ac:picMk id="11" creationId="{33F85B90-D2DE-4A60-9201-A355D2831CAB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8:52:07.027" v="66" actId="1076"/>
        <pc:sldMkLst>
          <pc:docMk/>
          <pc:sldMk cId="3765151083" sldId="274"/>
        </pc:sldMkLst>
        <pc:spChg chg="mod">
          <ac:chgData name="koson trachu" userId="6eee57d3-532b-4a3f-8305-36424373c7d7" providerId="ADAL" clId="{C8E9585D-0B63-47C9-A838-A50FCED2A594}" dt="2022-01-27T08:49:50.445" v="37" actId="20577"/>
          <ac:spMkLst>
            <pc:docMk/>
            <pc:sldMk cId="3765151083" sldId="274"/>
            <ac:spMk id="2" creationId="{02109DD7-EA73-4643-B178-F778EC3A602A}"/>
          </ac:spMkLst>
        </pc:spChg>
        <pc:picChg chg="del">
          <ac:chgData name="koson trachu" userId="6eee57d3-532b-4a3f-8305-36424373c7d7" providerId="ADAL" clId="{C8E9585D-0B63-47C9-A838-A50FCED2A594}" dt="2022-01-27T08:49:41.635" v="27" actId="478"/>
          <ac:picMkLst>
            <pc:docMk/>
            <pc:sldMk cId="3765151083" sldId="274"/>
            <ac:picMk id="4" creationId="{75439745-9921-499B-BDD8-D8D7BD45189E}"/>
          </ac:picMkLst>
        </pc:picChg>
        <pc:picChg chg="add del mod">
          <ac:chgData name="koson trachu" userId="6eee57d3-532b-4a3f-8305-36424373c7d7" providerId="ADAL" clId="{C8E9585D-0B63-47C9-A838-A50FCED2A594}" dt="2022-01-27T08:51:06.928" v="52" actId="478"/>
          <ac:picMkLst>
            <pc:docMk/>
            <pc:sldMk cId="3765151083" sldId="274"/>
            <ac:picMk id="5" creationId="{067DA6CB-741A-400D-A437-E8CD758A1F63}"/>
          </ac:picMkLst>
        </pc:picChg>
        <pc:picChg chg="add mod">
          <ac:chgData name="koson trachu" userId="6eee57d3-532b-4a3f-8305-36424373c7d7" providerId="ADAL" clId="{C8E9585D-0B63-47C9-A838-A50FCED2A594}" dt="2022-01-27T08:52:07.027" v="66" actId="1076"/>
          <ac:picMkLst>
            <pc:docMk/>
            <pc:sldMk cId="3765151083" sldId="274"/>
            <ac:picMk id="7" creationId="{CCBA83BC-6FC9-4D45-A855-05D42AFC6A0D}"/>
          </ac:picMkLst>
        </pc:picChg>
        <pc:picChg chg="add mod">
          <ac:chgData name="koson trachu" userId="6eee57d3-532b-4a3f-8305-36424373c7d7" providerId="ADAL" clId="{C8E9585D-0B63-47C9-A838-A50FCED2A594}" dt="2022-01-27T08:52:03.367" v="65" actId="208"/>
          <ac:picMkLst>
            <pc:docMk/>
            <pc:sldMk cId="3765151083" sldId="274"/>
            <ac:picMk id="9" creationId="{00625D56-9BFE-44FE-91C5-A418F706748F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34:58.639" v="165" actId="14861"/>
        <pc:sldMkLst>
          <pc:docMk/>
          <pc:sldMk cId="1514600724" sldId="275"/>
        </pc:sldMkLst>
        <pc:spChg chg="mod">
          <ac:chgData name="koson trachu" userId="6eee57d3-532b-4a3f-8305-36424373c7d7" providerId="ADAL" clId="{C8E9585D-0B63-47C9-A838-A50FCED2A594}" dt="2022-01-27T09:33:43.234" v="143"/>
          <ac:spMkLst>
            <pc:docMk/>
            <pc:sldMk cId="1514600724" sldId="275"/>
            <ac:spMk id="2" creationId="{02109DD7-EA73-4643-B178-F778EC3A602A}"/>
          </ac:spMkLst>
        </pc:spChg>
        <pc:picChg chg="add del mod">
          <ac:chgData name="koson trachu" userId="6eee57d3-532b-4a3f-8305-36424373c7d7" providerId="ADAL" clId="{C8E9585D-0B63-47C9-A838-A50FCED2A594}" dt="2022-01-27T09:33:31.209" v="140" actId="478"/>
          <ac:picMkLst>
            <pc:docMk/>
            <pc:sldMk cId="1514600724" sldId="275"/>
            <ac:picMk id="4" creationId="{D606C3B3-6165-41F6-A611-2F878147A5EA}"/>
          </ac:picMkLst>
        </pc:picChg>
        <pc:picChg chg="add del mod">
          <ac:chgData name="koson trachu" userId="6eee57d3-532b-4a3f-8305-36424373c7d7" providerId="ADAL" clId="{C8E9585D-0B63-47C9-A838-A50FCED2A594}" dt="2022-01-27T09:33:32.458" v="142" actId="478"/>
          <ac:picMkLst>
            <pc:docMk/>
            <pc:sldMk cId="1514600724" sldId="275"/>
            <ac:picMk id="6" creationId="{8A09F3D8-48D2-400E-82B5-2005A8962909}"/>
          </ac:picMkLst>
        </pc:picChg>
        <pc:picChg chg="del">
          <ac:chgData name="koson trachu" userId="6eee57d3-532b-4a3f-8305-36424373c7d7" providerId="ADAL" clId="{C8E9585D-0B63-47C9-A838-A50FCED2A594}" dt="2022-01-27T08:52:51.547" v="76" actId="478"/>
          <ac:picMkLst>
            <pc:docMk/>
            <pc:sldMk cId="1514600724" sldId="275"/>
            <ac:picMk id="7" creationId="{CCBA83BC-6FC9-4D45-A855-05D42AFC6A0D}"/>
          </ac:picMkLst>
        </pc:picChg>
        <pc:picChg chg="del">
          <ac:chgData name="koson trachu" userId="6eee57d3-532b-4a3f-8305-36424373c7d7" providerId="ADAL" clId="{C8E9585D-0B63-47C9-A838-A50FCED2A594}" dt="2022-01-27T08:52:51.547" v="76" actId="478"/>
          <ac:picMkLst>
            <pc:docMk/>
            <pc:sldMk cId="1514600724" sldId="275"/>
            <ac:picMk id="9" creationId="{00625D56-9BFE-44FE-91C5-A418F706748F}"/>
          </ac:picMkLst>
        </pc:picChg>
        <pc:picChg chg="add del mod">
          <ac:chgData name="koson trachu" userId="6eee57d3-532b-4a3f-8305-36424373c7d7" providerId="ADAL" clId="{C8E9585D-0B63-47C9-A838-A50FCED2A594}" dt="2022-01-27T09:33:31.918" v="141" actId="478"/>
          <ac:picMkLst>
            <pc:docMk/>
            <pc:sldMk cId="1514600724" sldId="275"/>
            <ac:picMk id="10" creationId="{472C782A-4702-41C8-831E-7606A61AEFED}"/>
          </ac:picMkLst>
        </pc:picChg>
        <pc:picChg chg="add del mod">
          <ac:chgData name="koson trachu" userId="6eee57d3-532b-4a3f-8305-36424373c7d7" providerId="ADAL" clId="{C8E9585D-0B63-47C9-A838-A50FCED2A594}" dt="2022-01-27T09:34:27.309" v="156" actId="478"/>
          <ac:picMkLst>
            <pc:docMk/>
            <pc:sldMk cId="1514600724" sldId="275"/>
            <ac:picMk id="12" creationId="{D7A2DDA9-C0D3-4792-AFEE-7E5E177A812E}"/>
          </ac:picMkLst>
        </pc:picChg>
        <pc:picChg chg="add mod">
          <ac:chgData name="koson trachu" userId="6eee57d3-532b-4a3f-8305-36424373c7d7" providerId="ADAL" clId="{C8E9585D-0B63-47C9-A838-A50FCED2A594}" dt="2022-01-27T09:34:58.639" v="165" actId="14861"/>
          <ac:picMkLst>
            <pc:docMk/>
            <pc:sldMk cId="1514600724" sldId="275"/>
            <ac:picMk id="14" creationId="{40B6C5EF-2F22-416B-B7FF-B9960C7CFFB2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36:44.209" v="175" actId="14861"/>
        <pc:sldMkLst>
          <pc:docMk/>
          <pc:sldMk cId="1353243514" sldId="276"/>
        </pc:sldMkLst>
        <pc:spChg chg="mod">
          <ac:chgData name="koson trachu" userId="6eee57d3-532b-4a3f-8305-36424373c7d7" providerId="ADAL" clId="{C8E9585D-0B63-47C9-A838-A50FCED2A594}" dt="2022-01-27T09:36:13.980" v="167"/>
          <ac:spMkLst>
            <pc:docMk/>
            <pc:sldMk cId="1353243514" sldId="276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36:44.209" v="175" actId="14861"/>
          <ac:picMkLst>
            <pc:docMk/>
            <pc:sldMk cId="1353243514" sldId="276"/>
            <ac:picMk id="4" creationId="{F67DCBFC-100A-4362-9D2B-869FFC59FADA}"/>
          </ac:picMkLst>
        </pc:picChg>
        <pc:picChg chg="del">
          <ac:chgData name="koson trachu" userId="6eee57d3-532b-4a3f-8305-36424373c7d7" providerId="ADAL" clId="{C8E9585D-0B63-47C9-A838-A50FCED2A594}" dt="2022-01-27T09:36:15.899" v="168" actId="478"/>
          <ac:picMkLst>
            <pc:docMk/>
            <pc:sldMk cId="1353243514" sldId="276"/>
            <ac:picMk id="14" creationId="{40B6C5EF-2F22-416B-B7FF-B9960C7CFFB2}"/>
          </ac:picMkLst>
        </pc:picChg>
      </pc:sldChg>
      <pc:sldChg chg="add del">
        <pc:chgData name="koson trachu" userId="6eee57d3-532b-4a3f-8305-36424373c7d7" providerId="ADAL" clId="{C8E9585D-0B63-47C9-A838-A50FCED2A594}" dt="2022-01-27T09:33:29.011" v="139" actId="47"/>
        <pc:sldMkLst>
          <pc:docMk/>
          <pc:sldMk cId="2005459154" sldId="276"/>
        </pc:sldMkLst>
      </pc:sldChg>
      <pc:sldChg chg="add del">
        <pc:chgData name="koson trachu" userId="6eee57d3-532b-4a3f-8305-36424373c7d7" providerId="ADAL" clId="{C8E9585D-0B63-47C9-A838-A50FCED2A594}" dt="2022-01-27T11:54:39.571" v="350" actId="2696"/>
        <pc:sldMkLst>
          <pc:docMk/>
          <pc:sldMk cId="3993373376" sldId="277"/>
        </pc:sldMkLst>
      </pc:sldChg>
      <pc:sldChg chg="addSp delSp modSp add del mod">
        <pc:chgData name="koson trachu" userId="6eee57d3-532b-4a3f-8305-36424373c7d7" providerId="ADAL" clId="{C8E9585D-0B63-47C9-A838-A50FCED2A594}" dt="2022-01-27T11:54:53.089" v="351" actId="2696"/>
        <pc:sldMkLst>
          <pc:docMk/>
          <pc:sldMk cId="3644535479" sldId="278"/>
        </pc:sldMkLst>
        <pc:picChg chg="del">
          <ac:chgData name="koson trachu" userId="6eee57d3-532b-4a3f-8305-36424373c7d7" providerId="ADAL" clId="{C8E9585D-0B63-47C9-A838-A50FCED2A594}" dt="2022-01-27T09:37:24.777" v="178" actId="478"/>
          <ac:picMkLst>
            <pc:docMk/>
            <pc:sldMk cId="3644535479" sldId="278"/>
            <ac:picMk id="4" creationId="{F67DCBFC-100A-4362-9D2B-869FFC59FADA}"/>
          </ac:picMkLst>
        </pc:picChg>
        <pc:picChg chg="add mod">
          <ac:chgData name="koson trachu" userId="6eee57d3-532b-4a3f-8305-36424373c7d7" providerId="ADAL" clId="{C8E9585D-0B63-47C9-A838-A50FCED2A594}" dt="2022-01-27T09:38:22.852" v="195" actId="14100"/>
          <ac:picMkLst>
            <pc:docMk/>
            <pc:sldMk cId="3644535479" sldId="278"/>
            <ac:picMk id="5" creationId="{081A2D00-230F-4C75-8A4D-6DA19EFE7EAD}"/>
          </ac:picMkLst>
        </pc:picChg>
        <pc:picChg chg="add mod">
          <ac:chgData name="koson trachu" userId="6eee57d3-532b-4a3f-8305-36424373c7d7" providerId="ADAL" clId="{C8E9585D-0B63-47C9-A838-A50FCED2A594}" dt="2022-01-27T09:38:18.054" v="193" actId="14100"/>
          <ac:picMkLst>
            <pc:docMk/>
            <pc:sldMk cId="3644535479" sldId="278"/>
            <ac:picMk id="6" creationId="{C9EAE9D2-8838-431B-96BF-F84EB2C22A16}"/>
          </ac:picMkLst>
        </pc:picChg>
      </pc:sldChg>
      <pc:sldChg chg="modSp add mod">
        <pc:chgData name="koson trachu" userId="6eee57d3-532b-4a3f-8305-36424373c7d7" providerId="ADAL" clId="{C8E9585D-0B63-47C9-A838-A50FCED2A594}" dt="2022-01-27T11:55:12.961" v="356" actId="27636"/>
        <pc:sldMkLst>
          <pc:docMk/>
          <pc:sldMk cId="349342180" sldId="279"/>
        </pc:sldMkLst>
        <pc:spChg chg="mod">
          <ac:chgData name="koson trachu" userId="6eee57d3-532b-4a3f-8305-36424373c7d7" providerId="ADAL" clId="{C8E9585D-0B63-47C9-A838-A50FCED2A594}" dt="2022-01-27T11:55:12.961" v="356" actId="27636"/>
          <ac:spMkLst>
            <pc:docMk/>
            <pc:sldMk cId="349342180" sldId="279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9:39:41.081" v="197" actId="1076"/>
          <ac:picMkLst>
            <pc:docMk/>
            <pc:sldMk cId="349342180" sldId="279"/>
            <ac:picMk id="6" creationId="{C9EAE9D2-8838-431B-96BF-F84EB2C22A16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42:28.168" v="210" actId="14861"/>
        <pc:sldMkLst>
          <pc:docMk/>
          <pc:sldMk cId="2859379658" sldId="280"/>
        </pc:sldMkLst>
        <pc:spChg chg="mod">
          <ac:chgData name="koson trachu" userId="6eee57d3-532b-4a3f-8305-36424373c7d7" providerId="ADAL" clId="{C8E9585D-0B63-47C9-A838-A50FCED2A594}" dt="2022-01-27T09:42:19.896" v="208" actId="27636"/>
          <ac:spMkLst>
            <pc:docMk/>
            <pc:sldMk cId="2859379658" sldId="280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42:28.168" v="210" actId="14861"/>
          <ac:picMkLst>
            <pc:docMk/>
            <pc:sldMk cId="2859379658" sldId="280"/>
            <ac:picMk id="4" creationId="{21ADF074-3CDF-47C0-A158-72CB882B7583}"/>
          </ac:picMkLst>
        </pc:picChg>
        <pc:picChg chg="del">
          <ac:chgData name="koson trachu" userId="6eee57d3-532b-4a3f-8305-36424373c7d7" providerId="ADAL" clId="{C8E9585D-0B63-47C9-A838-A50FCED2A594}" dt="2022-01-27T09:41:44.580" v="199" actId="478"/>
          <ac:picMkLst>
            <pc:docMk/>
            <pc:sldMk cId="2859379658" sldId="280"/>
            <ac:picMk id="5" creationId="{081A2D00-230F-4C75-8A4D-6DA19EFE7EAD}"/>
          </ac:picMkLst>
        </pc:picChg>
        <pc:picChg chg="del">
          <ac:chgData name="koson trachu" userId="6eee57d3-532b-4a3f-8305-36424373c7d7" providerId="ADAL" clId="{C8E9585D-0B63-47C9-A838-A50FCED2A594}" dt="2022-01-27T09:41:44.580" v="199" actId="478"/>
          <ac:picMkLst>
            <pc:docMk/>
            <pc:sldMk cId="2859379658" sldId="280"/>
            <ac:picMk id="6" creationId="{C9EAE9D2-8838-431B-96BF-F84EB2C22A16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11:51:51.650" v="349"/>
        <pc:sldMkLst>
          <pc:docMk/>
          <pc:sldMk cId="824246928" sldId="281"/>
        </pc:sldMkLst>
        <pc:spChg chg="mod">
          <ac:chgData name="koson trachu" userId="6eee57d3-532b-4a3f-8305-36424373c7d7" providerId="ADAL" clId="{C8E9585D-0B63-47C9-A838-A50FCED2A594}" dt="2022-01-27T11:51:51.650" v="349"/>
          <ac:spMkLst>
            <pc:docMk/>
            <pc:sldMk cId="824246928" sldId="281"/>
            <ac:spMk id="2" creationId="{02109DD7-EA73-4643-B178-F778EC3A602A}"/>
          </ac:spMkLst>
        </pc:spChg>
        <pc:picChg chg="del">
          <ac:chgData name="koson trachu" userId="6eee57d3-532b-4a3f-8305-36424373c7d7" providerId="ADAL" clId="{C8E9585D-0B63-47C9-A838-A50FCED2A594}" dt="2022-01-27T09:43:06.574" v="212" actId="478"/>
          <ac:picMkLst>
            <pc:docMk/>
            <pc:sldMk cId="824246928" sldId="281"/>
            <ac:picMk id="4" creationId="{21ADF074-3CDF-47C0-A158-72CB882B7583}"/>
          </ac:picMkLst>
        </pc:picChg>
        <pc:picChg chg="add mod">
          <ac:chgData name="koson trachu" userId="6eee57d3-532b-4a3f-8305-36424373c7d7" providerId="ADAL" clId="{C8E9585D-0B63-47C9-A838-A50FCED2A594}" dt="2022-01-27T09:45:21.752" v="246" actId="14861"/>
          <ac:picMkLst>
            <pc:docMk/>
            <pc:sldMk cId="824246928" sldId="281"/>
            <ac:picMk id="5" creationId="{6F97AC76-F5D6-47E4-BB8A-9161227D052E}"/>
          </ac:picMkLst>
        </pc:picChg>
        <pc:picChg chg="add del mod">
          <ac:chgData name="koson trachu" userId="6eee57d3-532b-4a3f-8305-36424373c7d7" providerId="ADAL" clId="{C8E9585D-0B63-47C9-A838-A50FCED2A594}" dt="2022-01-27T09:45:01.136" v="241" actId="478"/>
          <ac:picMkLst>
            <pc:docMk/>
            <pc:sldMk cId="824246928" sldId="281"/>
            <ac:picMk id="7" creationId="{5EE6C106-02C5-4204-AE78-2CDE614A6F59}"/>
          </ac:picMkLst>
        </pc:picChg>
        <pc:picChg chg="add mod">
          <ac:chgData name="koson trachu" userId="6eee57d3-532b-4a3f-8305-36424373c7d7" providerId="ADAL" clId="{C8E9585D-0B63-47C9-A838-A50FCED2A594}" dt="2022-01-27T09:45:21.752" v="246" actId="14861"/>
          <ac:picMkLst>
            <pc:docMk/>
            <pc:sldMk cId="824246928" sldId="281"/>
            <ac:picMk id="9" creationId="{D154CCA6-4191-4250-9E9E-5E1EBEC50070}"/>
          </ac:picMkLst>
        </pc:picChg>
        <pc:picChg chg="add mod">
          <ac:chgData name="koson trachu" userId="6eee57d3-532b-4a3f-8305-36424373c7d7" providerId="ADAL" clId="{C8E9585D-0B63-47C9-A838-A50FCED2A594}" dt="2022-01-27T09:45:21.752" v="246" actId="14861"/>
          <ac:picMkLst>
            <pc:docMk/>
            <pc:sldMk cId="824246928" sldId="281"/>
            <ac:picMk id="1026" creationId="{15BE5615-4FD6-4BC4-9351-BF8C08E5DD1F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48:26.719" v="270" actId="14861"/>
        <pc:sldMkLst>
          <pc:docMk/>
          <pc:sldMk cId="2599123904" sldId="282"/>
        </pc:sldMkLst>
        <pc:spChg chg="mod">
          <ac:chgData name="koson trachu" userId="6eee57d3-532b-4a3f-8305-36424373c7d7" providerId="ADAL" clId="{C8E9585D-0B63-47C9-A838-A50FCED2A594}" dt="2022-01-27T09:46:23.238" v="253"/>
          <ac:spMkLst>
            <pc:docMk/>
            <pc:sldMk cId="2599123904" sldId="282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48:26.719" v="270" actId="14861"/>
          <ac:picMkLst>
            <pc:docMk/>
            <pc:sldMk cId="2599123904" sldId="282"/>
            <ac:picMk id="3" creationId="{EA3752DF-676A-45A1-892D-D2A81F11014A}"/>
          </ac:picMkLst>
        </pc:picChg>
        <pc:picChg chg="del">
          <ac:chgData name="koson trachu" userId="6eee57d3-532b-4a3f-8305-36424373c7d7" providerId="ADAL" clId="{C8E9585D-0B63-47C9-A838-A50FCED2A594}" dt="2022-01-27T09:46:01.538" v="248" actId="478"/>
          <ac:picMkLst>
            <pc:docMk/>
            <pc:sldMk cId="2599123904" sldId="282"/>
            <ac:picMk id="5" creationId="{6F97AC76-F5D6-47E4-BB8A-9161227D052E}"/>
          </ac:picMkLst>
        </pc:picChg>
        <pc:picChg chg="add mod">
          <ac:chgData name="koson trachu" userId="6eee57d3-532b-4a3f-8305-36424373c7d7" providerId="ADAL" clId="{C8E9585D-0B63-47C9-A838-A50FCED2A594}" dt="2022-01-27T09:48:26.719" v="270" actId="14861"/>
          <ac:picMkLst>
            <pc:docMk/>
            <pc:sldMk cId="2599123904" sldId="282"/>
            <ac:picMk id="6" creationId="{EDAABD1D-1BBA-4984-9A9B-DB4C8E2293AB}"/>
          </ac:picMkLst>
        </pc:picChg>
        <pc:picChg chg="del">
          <ac:chgData name="koson trachu" userId="6eee57d3-532b-4a3f-8305-36424373c7d7" providerId="ADAL" clId="{C8E9585D-0B63-47C9-A838-A50FCED2A594}" dt="2022-01-27T09:46:04.571" v="249" actId="478"/>
          <ac:picMkLst>
            <pc:docMk/>
            <pc:sldMk cId="2599123904" sldId="282"/>
            <ac:picMk id="9" creationId="{D154CCA6-4191-4250-9E9E-5E1EBEC50070}"/>
          </ac:picMkLst>
        </pc:picChg>
        <pc:picChg chg="del">
          <ac:chgData name="koson trachu" userId="6eee57d3-532b-4a3f-8305-36424373c7d7" providerId="ADAL" clId="{C8E9585D-0B63-47C9-A838-A50FCED2A594}" dt="2022-01-27T09:46:05.202" v="250" actId="478"/>
          <ac:picMkLst>
            <pc:docMk/>
            <pc:sldMk cId="2599123904" sldId="282"/>
            <ac:picMk id="1026" creationId="{15BE5615-4FD6-4BC4-9351-BF8C08E5DD1F}"/>
          </ac:picMkLst>
        </pc:picChg>
        <pc:picChg chg="add mod">
          <ac:chgData name="koson trachu" userId="6eee57d3-532b-4a3f-8305-36424373c7d7" providerId="ADAL" clId="{C8E9585D-0B63-47C9-A838-A50FCED2A594}" dt="2022-01-27T09:46:49.549" v="259" actId="1076"/>
          <ac:picMkLst>
            <pc:docMk/>
            <pc:sldMk cId="2599123904" sldId="282"/>
            <ac:picMk id="2050" creationId="{409BB883-A57A-43DA-AA64-869229748B2B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51:31.614" v="305" actId="14861"/>
        <pc:sldMkLst>
          <pc:docMk/>
          <pc:sldMk cId="3350724384" sldId="283"/>
        </pc:sldMkLst>
        <pc:spChg chg="mod">
          <ac:chgData name="koson trachu" userId="6eee57d3-532b-4a3f-8305-36424373c7d7" providerId="ADAL" clId="{C8E9585D-0B63-47C9-A838-A50FCED2A594}" dt="2022-01-27T09:49:10.964" v="280" actId="27636"/>
          <ac:spMkLst>
            <pc:docMk/>
            <pc:sldMk cId="3350724384" sldId="283"/>
            <ac:spMk id="2" creationId="{02109DD7-EA73-4643-B178-F778EC3A602A}"/>
          </ac:spMkLst>
        </pc:spChg>
        <pc:graphicFrameChg chg="add del mod">
          <ac:chgData name="koson trachu" userId="6eee57d3-532b-4a3f-8305-36424373c7d7" providerId="ADAL" clId="{C8E9585D-0B63-47C9-A838-A50FCED2A594}" dt="2022-01-27T09:48:56.966" v="275"/>
          <ac:graphicFrameMkLst>
            <pc:docMk/>
            <pc:sldMk cId="3350724384" sldId="283"/>
            <ac:graphicFrameMk id="4" creationId="{0B466C58-CEA8-4D8A-889A-E4F5089660D9}"/>
          </ac:graphicFrameMkLst>
        </pc:graphicFrameChg>
        <pc:graphicFrameChg chg="add del mod">
          <ac:chgData name="koson trachu" userId="6eee57d3-532b-4a3f-8305-36424373c7d7" providerId="ADAL" clId="{C8E9585D-0B63-47C9-A838-A50FCED2A594}" dt="2022-01-27T09:48:56.357" v="274"/>
          <ac:graphicFrameMkLst>
            <pc:docMk/>
            <pc:sldMk cId="3350724384" sldId="283"/>
            <ac:graphicFrameMk id="5" creationId="{4DD00125-7F63-4C62-8AC9-08EC4A9AE21B}"/>
          </ac:graphicFrameMkLst>
        </pc:graphicFrameChg>
        <pc:picChg chg="del">
          <ac:chgData name="koson trachu" userId="6eee57d3-532b-4a3f-8305-36424373c7d7" providerId="ADAL" clId="{C8E9585D-0B63-47C9-A838-A50FCED2A594}" dt="2022-01-27T09:49:14.183" v="281" actId="478"/>
          <ac:picMkLst>
            <pc:docMk/>
            <pc:sldMk cId="3350724384" sldId="283"/>
            <ac:picMk id="3" creationId="{EA3752DF-676A-45A1-892D-D2A81F11014A}"/>
          </ac:picMkLst>
        </pc:picChg>
        <pc:picChg chg="del">
          <ac:chgData name="koson trachu" userId="6eee57d3-532b-4a3f-8305-36424373c7d7" providerId="ADAL" clId="{C8E9585D-0B63-47C9-A838-A50FCED2A594}" dt="2022-01-27T09:49:14.183" v="281" actId="478"/>
          <ac:picMkLst>
            <pc:docMk/>
            <pc:sldMk cId="3350724384" sldId="283"/>
            <ac:picMk id="6" creationId="{EDAABD1D-1BBA-4984-9A9B-DB4C8E2293AB}"/>
          </ac:picMkLst>
        </pc:picChg>
        <pc:picChg chg="add mod">
          <ac:chgData name="koson trachu" userId="6eee57d3-532b-4a3f-8305-36424373c7d7" providerId="ADAL" clId="{C8E9585D-0B63-47C9-A838-A50FCED2A594}" dt="2022-01-27T09:51:31.614" v="305" actId="14861"/>
          <ac:picMkLst>
            <pc:docMk/>
            <pc:sldMk cId="3350724384" sldId="283"/>
            <ac:picMk id="8" creationId="{81971E76-8C39-4668-ACE0-31BA4582AD91}"/>
          </ac:picMkLst>
        </pc:picChg>
        <pc:picChg chg="add mod">
          <ac:chgData name="koson trachu" userId="6eee57d3-532b-4a3f-8305-36424373c7d7" providerId="ADAL" clId="{C8E9585D-0B63-47C9-A838-A50FCED2A594}" dt="2022-01-27T09:51:31.614" v="305" actId="14861"/>
          <ac:picMkLst>
            <pc:docMk/>
            <pc:sldMk cId="3350724384" sldId="283"/>
            <ac:picMk id="10" creationId="{F5809027-2AC1-454B-BA92-CCFBA01270CC}"/>
          </ac:picMkLst>
        </pc:picChg>
        <pc:picChg chg="del">
          <ac:chgData name="koson trachu" userId="6eee57d3-532b-4a3f-8305-36424373c7d7" providerId="ADAL" clId="{C8E9585D-0B63-47C9-A838-A50FCED2A594}" dt="2022-01-27T09:49:14.183" v="281" actId="478"/>
          <ac:picMkLst>
            <pc:docMk/>
            <pc:sldMk cId="3350724384" sldId="283"/>
            <ac:picMk id="2050" creationId="{409BB883-A57A-43DA-AA64-869229748B2B}"/>
          </ac:picMkLst>
        </pc:picChg>
        <pc:picChg chg="add mod">
          <ac:chgData name="koson trachu" userId="6eee57d3-532b-4a3f-8305-36424373c7d7" providerId="ADAL" clId="{C8E9585D-0B63-47C9-A838-A50FCED2A594}" dt="2022-01-27T09:51:31.614" v="305" actId="14861"/>
          <ac:picMkLst>
            <pc:docMk/>
            <pc:sldMk cId="3350724384" sldId="283"/>
            <ac:picMk id="3074" creationId="{4E6155D5-FAD0-403D-8D7A-B3F77F6FD631}"/>
          </ac:picMkLst>
        </pc:picChg>
        <pc:picChg chg="add del mod">
          <ac:chgData name="koson trachu" userId="6eee57d3-532b-4a3f-8305-36424373c7d7" providerId="ADAL" clId="{C8E9585D-0B63-47C9-A838-A50FCED2A594}" dt="2022-01-27T09:50:05.660" v="291"/>
          <ac:picMkLst>
            <pc:docMk/>
            <pc:sldMk cId="3350724384" sldId="283"/>
            <ac:picMk id="3076" creationId="{09A7CB88-CC90-42C2-BC7E-C17E12E5A89D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53:35.567" v="326" actId="14861"/>
        <pc:sldMkLst>
          <pc:docMk/>
          <pc:sldMk cId="591916401" sldId="284"/>
        </pc:sldMkLst>
        <pc:spChg chg="mod">
          <ac:chgData name="koson trachu" userId="6eee57d3-532b-4a3f-8305-36424373c7d7" providerId="ADAL" clId="{C8E9585D-0B63-47C9-A838-A50FCED2A594}" dt="2022-01-27T09:52:48.332" v="314"/>
          <ac:spMkLst>
            <pc:docMk/>
            <pc:sldMk cId="591916401" sldId="284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53:30.795" v="324" actId="12789"/>
          <ac:picMkLst>
            <pc:docMk/>
            <pc:sldMk cId="591916401" sldId="284"/>
            <ac:picMk id="4" creationId="{F9CDABC2-02A8-4F5C-9305-8DECD3EFE556}"/>
          </ac:picMkLst>
        </pc:picChg>
        <pc:picChg chg="add mod">
          <ac:chgData name="koson trachu" userId="6eee57d3-532b-4a3f-8305-36424373c7d7" providerId="ADAL" clId="{C8E9585D-0B63-47C9-A838-A50FCED2A594}" dt="2022-01-27T09:53:35.567" v="326" actId="14861"/>
          <ac:picMkLst>
            <pc:docMk/>
            <pc:sldMk cId="591916401" sldId="284"/>
            <ac:picMk id="6" creationId="{69B7B3D6-61E0-494E-B985-166E682E7F94}"/>
          </ac:picMkLst>
        </pc:picChg>
        <pc:picChg chg="del">
          <ac:chgData name="koson trachu" userId="6eee57d3-532b-4a3f-8305-36424373c7d7" providerId="ADAL" clId="{C8E9585D-0B63-47C9-A838-A50FCED2A594}" dt="2022-01-27T09:52:02.041" v="307" actId="478"/>
          <ac:picMkLst>
            <pc:docMk/>
            <pc:sldMk cId="591916401" sldId="284"/>
            <ac:picMk id="8" creationId="{81971E76-8C39-4668-ACE0-31BA4582AD91}"/>
          </ac:picMkLst>
        </pc:picChg>
        <pc:picChg chg="del">
          <ac:chgData name="koson trachu" userId="6eee57d3-532b-4a3f-8305-36424373c7d7" providerId="ADAL" clId="{C8E9585D-0B63-47C9-A838-A50FCED2A594}" dt="2022-01-27T09:52:02.041" v="307" actId="478"/>
          <ac:picMkLst>
            <pc:docMk/>
            <pc:sldMk cId="591916401" sldId="284"/>
            <ac:picMk id="10" creationId="{F5809027-2AC1-454B-BA92-CCFBA01270CC}"/>
          </ac:picMkLst>
        </pc:picChg>
        <pc:picChg chg="del">
          <ac:chgData name="koson trachu" userId="6eee57d3-532b-4a3f-8305-36424373c7d7" providerId="ADAL" clId="{C8E9585D-0B63-47C9-A838-A50FCED2A594}" dt="2022-01-27T09:52:02.041" v="307" actId="478"/>
          <ac:picMkLst>
            <pc:docMk/>
            <pc:sldMk cId="591916401" sldId="284"/>
            <ac:picMk id="3074" creationId="{4E6155D5-FAD0-403D-8D7A-B3F77F6FD631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55:06.990" v="348" actId="14861"/>
        <pc:sldMkLst>
          <pc:docMk/>
          <pc:sldMk cId="1854669692" sldId="285"/>
        </pc:sldMkLst>
        <pc:spChg chg="mod">
          <ac:chgData name="koson trachu" userId="6eee57d3-532b-4a3f-8305-36424373c7d7" providerId="ADAL" clId="{C8E9585D-0B63-47C9-A838-A50FCED2A594}" dt="2022-01-27T09:54:26.012" v="336"/>
          <ac:spMkLst>
            <pc:docMk/>
            <pc:sldMk cId="1854669692" sldId="285"/>
            <ac:spMk id="2" creationId="{02109DD7-EA73-4643-B178-F778EC3A602A}"/>
          </ac:spMkLst>
        </pc:spChg>
        <pc:picChg chg="del">
          <ac:chgData name="koson trachu" userId="6eee57d3-532b-4a3f-8305-36424373c7d7" providerId="ADAL" clId="{C8E9585D-0B63-47C9-A838-A50FCED2A594}" dt="2022-01-27T09:54:28.538" v="337" actId="478"/>
          <ac:picMkLst>
            <pc:docMk/>
            <pc:sldMk cId="1854669692" sldId="285"/>
            <ac:picMk id="4" creationId="{F9CDABC2-02A8-4F5C-9305-8DECD3EFE556}"/>
          </ac:picMkLst>
        </pc:picChg>
        <pc:picChg chg="add mod">
          <ac:chgData name="koson trachu" userId="6eee57d3-532b-4a3f-8305-36424373c7d7" providerId="ADAL" clId="{C8E9585D-0B63-47C9-A838-A50FCED2A594}" dt="2022-01-27T09:55:06.990" v="348" actId="14861"/>
          <ac:picMkLst>
            <pc:docMk/>
            <pc:sldMk cId="1854669692" sldId="285"/>
            <ac:picMk id="5" creationId="{FC8E5D20-EB8F-41DC-8405-81A4ACD36F5A}"/>
          </ac:picMkLst>
        </pc:picChg>
        <pc:picChg chg="del">
          <ac:chgData name="koson trachu" userId="6eee57d3-532b-4a3f-8305-36424373c7d7" providerId="ADAL" clId="{C8E9585D-0B63-47C9-A838-A50FCED2A594}" dt="2022-01-27T09:54:28.538" v="337" actId="478"/>
          <ac:picMkLst>
            <pc:docMk/>
            <pc:sldMk cId="1854669692" sldId="285"/>
            <ac:picMk id="6" creationId="{69B7B3D6-61E0-494E-B985-166E682E7F94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12:00:08.314" v="523" actId="207"/>
        <pc:sldMkLst>
          <pc:docMk/>
          <pc:sldMk cId="2608704424" sldId="286"/>
        </pc:sldMkLst>
        <pc:spChg chg="mod">
          <ac:chgData name="koson trachu" userId="6eee57d3-532b-4a3f-8305-36424373c7d7" providerId="ADAL" clId="{C8E9585D-0B63-47C9-A838-A50FCED2A594}" dt="2022-01-27T11:56:29.166" v="419" actId="20577"/>
          <ac:spMkLst>
            <pc:docMk/>
            <pc:sldMk cId="2608704424" sldId="286"/>
            <ac:spMk id="2" creationId="{02109DD7-EA73-4643-B178-F778EC3A602A}"/>
          </ac:spMkLst>
        </pc:spChg>
        <pc:spChg chg="add mod">
          <ac:chgData name="koson trachu" userId="6eee57d3-532b-4a3f-8305-36424373c7d7" providerId="ADAL" clId="{C8E9585D-0B63-47C9-A838-A50FCED2A594}" dt="2022-01-27T11:59:56.989" v="521" actId="207"/>
          <ac:spMkLst>
            <pc:docMk/>
            <pc:sldMk cId="2608704424" sldId="286"/>
            <ac:spMk id="6" creationId="{683B0025-BAE4-48E8-926C-4A6C55F1E8B5}"/>
          </ac:spMkLst>
        </pc:spChg>
        <pc:spChg chg="add mod">
          <ac:chgData name="koson trachu" userId="6eee57d3-532b-4a3f-8305-36424373c7d7" providerId="ADAL" clId="{C8E9585D-0B63-47C9-A838-A50FCED2A594}" dt="2022-01-27T12:00:08.314" v="523" actId="207"/>
          <ac:spMkLst>
            <pc:docMk/>
            <pc:sldMk cId="2608704424" sldId="286"/>
            <ac:spMk id="7" creationId="{66FF0D07-F3F5-4F49-99E1-894D09FAE28D}"/>
          </ac:spMkLst>
        </pc:spChg>
        <pc:picChg chg="del">
          <ac:chgData name="koson trachu" userId="6eee57d3-532b-4a3f-8305-36424373c7d7" providerId="ADAL" clId="{C8E9585D-0B63-47C9-A838-A50FCED2A594}" dt="2022-01-27T11:56:31.514" v="420" actId="478"/>
          <ac:picMkLst>
            <pc:docMk/>
            <pc:sldMk cId="2608704424" sldId="286"/>
            <ac:picMk id="5" creationId="{FC8E5D20-EB8F-41DC-8405-81A4ACD36F5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C73D9D-BEC1-4A36-A912-403F7B61D841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alphaModFix amt="2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3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50" y="1041400"/>
            <a:ext cx="7521285" cy="2387600"/>
          </a:xfrm>
        </p:spPr>
        <p:txBody>
          <a:bodyPr>
            <a:normAutofit/>
          </a:bodyPr>
          <a:lstStyle/>
          <a:p>
            <a:r>
              <a:rPr lang="en-US" sz="1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endParaRPr lang="en-US" sz="1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ตอนที่</a:t>
            </a:r>
            <a:r>
              <a:rPr lang="en-US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1 </a:t>
            </a:r>
            <a:r>
              <a:rPr lang="th-TH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แนะนำ </a:t>
            </a:r>
            <a:r>
              <a:rPr lang="en-US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31A82-F1E1-44F3-AC3C-91980BFA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35" y="1133941"/>
            <a:ext cx="3403890" cy="22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Network diagram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ADF074-3CDF-47C0-A158-72CB882B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6" y="1194166"/>
            <a:ext cx="10507541" cy="554432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937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Salt (Wireframe)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F97AC76-F5D6-47E4-BB8A-9161227D0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8" y="1325563"/>
            <a:ext cx="6663236" cy="282008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154CCA6-4191-4250-9E9E-5E1EBEC50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435" y="1325563"/>
            <a:ext cx="2732642" cy="282008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15BE5615-4FD6-4BC4-9351-BF8C08E5D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7" y="4389437"/>
            <a:ext cx="11525250" cy="2286000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24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8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Archimate</a:t>
            </a:r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Diagram</a:t>
            </a:r>
          </a:p>
        </p:txBody>
      </p:sp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409BB883-A57A-43DA-AA64-869229748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144" y="1101969"/>
            <a:ext cx="7867650" cy="5676900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3752DF-676A-45A1-892D-D2A81F110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78" y="1101969"/>
            <a:ext cx="2514951" cy="2128035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DAABD1D-1BBA-4984-9A9B-DB4C8E229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7" y="3499338"/>
            <a:ext cx="2514951" cy="309605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12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Gantt Diagram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971E76-8C39-4668-ACE0-31BA4582A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41" y="1325563"/>
            <a:ext cx="9802593" cy="3419952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4E6155D5-FAD0-403D-8D7A-B3F77F6F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0" y="4899852"/>
            <a:ext cx="5342459" cy="1492158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F5809027-2AC1-454B-BA92-CCFBA0127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91" y="4899852"/>
            <a:ext cx="4255075" cy="152026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72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8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MindMap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9CDABC2-02A8-4F5C-9305-8DECD3EFE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1" y="1325563"/>
            <a:ext cx="9231013" cy="5106113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9B7B3D6-61E0-494E-B985-166E682E7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41" y="2752208"/>
            <a:ext cx="2364905" cy="2252823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191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Work Breakdown Structure (WBS)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C8E5D20-EB8F-41DC-8405-81A4ACD36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8" y="1325563"/>
            <a:ext cx="11395764" cy="5032049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466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Mathematic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94F3E86-9CFF-429C-A936-90D8C66B3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27" y="1123265"/>
            <a:ext cx="10240094" cy="546414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01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เว็บไซต์ที่เกี่ยวข้องกับ </a:t>
            </a:r>
            <a:r>
              <a:rPr lang="en-US" sz="8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B0025-BAE4-48E8-926C-4A6C55F1E8B5}"/>
              </a:ext>
            </a:extLst>
          </p:cNvPr>
          <p:cNvSpPr txBox="1"/>
          <p:nvPr/>
        </p:nvSpPr>
        <p:spPr>
          <a:xfrm>
            <a:off x="1063868" y="1325563"/>
            <a:ext cx="8440616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h-TH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เว็บไซต์ </a:t>
            </a:r>
          </a:p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https://plantuml.com/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F0D07-F3F5-4F49-99E1-894D09FAE28D}"/>
              </a:ext>
            </a:extLst>
          </p:cNvPr>
          <p:cNvSpPr txBox="1"/>
          <p:nvPr/>
        </p:nvSpPr>
        <p:spPr>
          <a:xfrm>
            <a:off x="1063867" y="3207596"/>
            <a:ext cx="10709031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h-TH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ทดลองเขียนด้วย</a:t>
            </a:r>
            <a:r>
              <a:rPr lang="en-US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online server</a:t>
            </a:r>
            <a:r>
              <a:rPr lang="th-TH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http://www.plantuml.com/plantuml/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4EC2E-54B0-4DE1-B624-C3271F1136E9}"/>
              </a:ext>
            </a:extLst>
          </p:cNvPr>
          <p:cNvSpPr txBox="1"/>
          <p:nvPr/>
        </p:nvSpPr>
        <p:spPr>
          <a:xfrm>
            <a:off x="1063868" y="5093000"/>
            <a:ext cx="10709031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Source code (</a:t>
            </a:r>
            <a:r>
              <a:rPr lang="en-US" sz="5400" b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https://github.com/plantuml/plantuml</a:t>
            </a:r>
          </a:p>
        </p:txBody>
      </p:sp>
    </p:spTree>
    <p:extLst>
      <p:ext uri="{BB962C8B-B14F-4D97-AF65-F5344CB8AC3E}">
        <p14:creationId xmlns:p14="http://schemas.microsoft.com/office/powerpoint/2010/main" val="26087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19F8E-D758-44CC-B47E-A9AB2439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FAQ-Fact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5F6445-C12B-437E-B330-72674FDB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6575" indent="-536575">
              <a:buFont typeface="Courier New" panose="02070309020205020404" pitchFamily="49" charset="0"/>
              <a:buChar char="o"/>
            </a:pPr>
            <a:r>
              <a:rPr lang="en-US" sz="4800" b="1" i="0" dirty="0" err="1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th-TH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เป็นเครื่องมือสำหรับวาด  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UML diagrams</a:t>
            </a:r>
            <a:r>
              <a:rPr lang="th-TH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โดยการใช้ภาษาอย่างง่าย (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human readable</a:t>
            </a:r>
            <a:r>
              <a:rPr lang="th-TH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536575" indent="-536575">
              <a:buFont typeface="Courier New" panose="02070309020205020404" pitchFamily="49" charset="0"/>
              <a:buChar char="o"/>
            </a:pPr>
            <a:r>
              <a:rPr lang="th-TH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ในมุมมองของ 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CASE Tool (Computer-aided Software Engineering) </a:t>
            </a:r>
            <a:r>
              <a:rPr lang="th-TH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</a:t>
            </a:r>
            <a:r>
              <a:rPr lang="en-US" sz="4800" b="1" i="0" dirty="0" err="1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เหมาะที่จะเป็น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drawing tool </a:t>
            </a:r>
            <a:r>
              <a:rPr lang="th-TH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modeling tool.</a:t>
            </a:r>
            <a:endParaRPr lang="en-US" sz="48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652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76" y="25760"/>
            <a:ext cx="12198275" cy="1325563"/>
          </a:xfrm>
        </p:spPr>
        <p:txBody>
          <a:bodyPr/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en-US" dirty="0"/>
              <a:t> </a:t>
            </a:r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Diagram</a:t>
            </a:r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C81E4E18-205B-4160-AEB2-E8D3C12C4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38" y="1130670"/>
            <a:ext cx="10123525" cy="2790881"/>
          </a:xfr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5DA2537E-A164-415F-8E31-036B13B2F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38" y="4125262"/>
            <a:ext cx="10123524" cy="2706978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42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Sequence Diagram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3B40449-3F38-4B1D-99B7-08833E09D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65" y="1153360"/>
            <a:ext cx="11310470" cy="5534911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74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sz="8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Usecase</a:t>
            </a:r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5439745-9921-499B-BDD8-D8D7BD451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5" y="1172931"/>
            <a:ext cx="8037250" cy="552952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D1B8052-AA12-4DB3-9BFA-668A80965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48" y="1189037"/>
            <a:ext cx="3563897" cy="1827061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2331E5B-B132-430D-9A89-289DB6730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47" y="3169953"/>
            <a:ext cx="3563898" cy="1790685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3F85B90-D2DE-4A60-9201-A355D2831C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46" y="5114493"/>
            <a:ext cx="3563899" cy="1587965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189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State Diagram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CBA83BC-6FC9-4D45-A855-05D42AFC6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50" y="1325563"/>
            <a:ext cx="5309252" cy="433640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0625D56-9BFE-44FE-91C5-A418F7067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25" y="216052"/>
            <a:ext cx="3672372" cy="6436851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515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Component Diagram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40B6C5EF-2F22-416B-B7FF-B9960C7CF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041" y="1186518"/>
            <a:ext cx="7218528" cy="5568082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460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Deployment 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67DCBFC-100A-4362-9D2B-869FFC59F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99" y="1124230"/>
            <a:ext cx="8161989" cy="561079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24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Timing Diagram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081A2D00-230F-4C75-8A4D-6DA19EFE7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9" y="1118173"/>
            <a:ext cx="3630499" cy="564084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AE9D2-8838-431B-96BF-F84EB2C22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19" y="2721339"/>
            <a:ext cx="7479002" cy="243451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4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sland design templat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sland design slides.potx" id="{5D7C5807-6DD8-49ED-901B-9094A9BD792B}" vid="{EDDDA1B0-F8E2-4B33-B027-7D47A75ECBBC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FBDE6E-80CC-45A7-AFDF-11A2BEBFF3F3}"/>
</file>

<file path=customXml/itemProps2.xml><?xml version="1.0" encoding="utf-8"?>
<ds:datastoreItem xmlns:ds="http://schemas.openxmlformats.org/officeDocument/2006/customXml" ds:itemID="{B25FF49F-A03E-4BB7-91E7-C8932AD1E631}"/>
</file>

<file path=customXml/itemProps3.xml><?xml version="1.0" encoding="utf-8"?>
<ds:datastoreItem xmlns:ds="http://schemas.openxmlformats.org/officeDocument/2006/customXml" ds:itemID="{9EB8C373-28C2-4CBB-8E4D-0E59E4C1198C}"/>
</file>

<file path=docProps/app.xml><?xml version="1.0" encoding="utf-8"?>
<Properties xmlns="http://schemas.openxmlformats.org/officeDocument/2006/extended-properties" xmlns:vt="http://schemas.openxmlformats.org/officeDocument/2006/docPropsVTypes">
  <Template>Island design slides</Template>
  <TotalTime>342</TotalTime>
  <Words>119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TH Sarabun New</vt:lpstr>
      <vt:lpstr>Island design template</vt:lpstr>
      <vt:lpstr>PlantUML</vt:lpstr>
      <vt:lpstr>FAQ-Fact</vt:lpstr>
      <vt:lpstr>Class Diagram</vt:lpstr>
      <vt:lpstr>Sequence Diagram</vt:lpstr>
      <vt:lpstr>Usecase Diagram</vt:lpstr>
      <vt:lpstr>State Diagram</vt:lpstr>
      <vt:lpstr>Component Diagram</vt:lpstr>
      <vt:lpstr>Deployment Diagram</vt:lpstr>
      <vt:lpstr>Timing Diagram</vt:lpstr>
      <vt:lpstr>Network diagram</vt:lpstr>
      <vt:lpstr>Salt (Wireframe)</vt:lpstr>
      <vt:lpstr>Archimate Diagram</vt:lpstr>
      <vt:lpstr>Gantt Diagram</vt:lpstr>
      <vt:lpstr>MindMap</vt:lpstr>
      <vt:lpstr>Work Breakdown Structure (WBS)</vt:lpstr>
      <vt:lpstr>Mathematic</vt:lpstr>
      <vt:lpstr>เว็บไซต์ที่เกี่ยวข้องกับ PlantUML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</dc:title>
  <dc:creator>Koson Trachu</dc:creator>
  <cp:lastModifiedBy>Koson Trachu</cp:lastModifiedBy>
  <cp:revision>2</cp:revision>
  <dcterms:created xsi:type="dcterms:W3CDTF">2022-01-27T07:17:27Z</dcterms:created>
  <dcterms:modified xsi:type="dcterms:W3CDTF">2022-01-28T05:12:50Z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</Properties>
</file>