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ppt/revisionInfo.xml" ContentType="application/vnd.ms-powerpoint.revisioninfo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handoutMasterIdLst>
    <p:handoutMasterId r:id="rId13"/>
  </p:handoutMasterIdLst>
  <p:sldIdLst>
    <p:sldId id="269" r:id="rId2"/>
    <p:sldId id="270" r:id="rId3"/>
    <p:sldId id="285" r:id="rId4"/>
    <p:sldId id="287" r:id="rId5"/>
    <p:sldId id="288" r:id="rId6"/>
    <p:sldId id="289" r:id="rId7"/>
    <p:sldId id="290" r:id="rId8"/>
    <p:sldId id="292" r:id="rId9"/>
    <p:sldId id="291" r:id="rId10"/>
    <p:sldId id="28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CCE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E9585D-0B63-47C9-A838-A50FCED2A594}" v="63" dt="2022-01-27T11:57:28.043"/>
  </p1510:revLst>
</p1510:revInfo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1478" y="5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Relationship Id="rId22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son trachu" userId="6eee57d3-532b-4a3f-8305-36424373c7d7" providerId="ADAL" clId="{C8E9585D-0B63-47C9-A838-A50FCED2A594}"/>
    <pc:docChg chg="undo custSel addSld delSld modSld">
      <pc:chgData name="koson trachu" userId="6eee57d3-532b-4a3f-8305-36424373c7d7" providerId="ADAL" clId="{C8E9585D-0B63-47C9-A838-A50FCED2A594}" dt="2022-01-27T12:00:08.314" v="523" actId="207"/>
      <pc:docMkLst>
        <pc:docMk/>
      </pc:docMkLst>
      <pc:sldChg chg="modSp mod">
        <pc:chgData name="koson trachu" userId="6eee57d3-532b-4a3f-8305-36424373c7d7" providerId="ADAL" clId="{C8E9585D-0B63-47C9-A838-A50FCED2A594}" dt="2022-01-27T08:50:39.662" v="48" actId="208"/>
        <pc:sldMkLst>
          <pc:docMk/>
          <pc:sldMk cId="448421574" sldId="271"/>
        </pc:sldMkLst>
        <pc:spChg chg="mod">
          <ac:chgData name="koson trachu" userId="6eee57d3-532b-4a3f-8305-36424373c7d7" providerId="ADAL" clId="{C8E9585D-0B63-47C9-A838-A50FCED2A594}" dt="2022-01-27T08:43:51.935" v="1" actId="14100"/>
          <ac:spMkLst>
            <pc:docMk/>
            <pc:sldMk cId="448421574" sldId="271"/>
            <ac:spMk id="2" creationId="{02109DD7-EA73-4643-B178-F778EC3A602A}"/>
          </ac:spMkLst>
        </pc:spChg>
        <pc:picChg chg="mod">
          <ac:chgData name="koson trachu" userId="6eee57d3-532b-4a3f-8305-36424373c7d7" providerId="ADAL" clId="{C8E9585D-0B63-47C9-A838-A50FCED2A594}" dt="2022-01-27T08:50:36.934" v="46" actId="208"/>
          <ac:picMkLst>
            <pc:docMk/>
            <pc:sldMk cId="448421574" sldId="271"/>
            <ac:picMk id="13" creationId="{C81E4E18-205B-4160-AEB2-E8D3C12C462C}"/>
          </ac:picMkLst>
        </pc:picChg>
        <pc:picChg chg="mod">
          <ac:chgData name="koson trachu" userId="6eee57d3-532b-4a3f-8305-36424373c7d7" providerId="ADAL" clId="{C8E9585D-0B63-47C9-A838-A50FCED2A594}" dt="2022-01-27T08:50:39.662" v="48" actId="208"/>
          <ac:picMkLst>
            <pc:docMk/>
            <pc:sldMk cId="448421574" sldId="271"/>
            <ac:picMk id="15" creationId="{5DA2537E-A164-415F-8E31-036B13B2F464}"/>
          </ac:picMkLst>
        </pc:picChg>
      </pc:sldChg>
      <pc:sldChg chg="modSp mod">
        <pc:chgData name="koson trachu" userId="6eee57d3-532b-4a3f-8305-36424373c7d7" providerId="ADAL" clId="{C8E9585D-0B63-47C9-A838-A50FCED2A594}" dt="2022-01-27T08:50:42.191" v="49" actId="208"/>
        <pc:sldMkLst>
          <pc:docMk/>
          <pc:sldMk cId="2744748768" sldId="272"/>
        </pc:sldMkLst>
        <pc:spChg chg="mod">
          <ac:chgData name="koson trachu" userId="6eee57d3-532b-4a3f-8305-36424373c7d7" providerId="ADAL" clId="{C8E9585D-0B63-47C9-A838-A50FCED2A594}" dt="2022-01-27T08:44:00.746" v="3" actId="14100"/>
          <ac:spMkLst>
            <pc:docMk/>
            <pc:sldMk cId="2744748768" sldId="272"/>
            <ac:spMk id="2" creationId="{02109DD7-EA73-4643-B178-F778EC3A602A}"/>
          </ac:spMkLst>
        </pc:spChg>
        <pc:picChg chg="mod">
          <ac:chgData name="koson trachu" userId="6eee57d3-532b-4a3f-8305-36424373c7d7" providerId="ADAL" clId="{C8E9585D-0B63-47C9-A838-A50FCED2A594}" dt="2022-01-27T08:50:42.191" v="49" actId="208"/>
          <ac:picMkLst>
            <pc:docMk/>
            <pc:sldMk cId="2744748768" sldId="272"/>
            <ac:picMk id="6" creationId="{A3B40449-3F38-4B1D-99B7-08833E09D191}"/>
          </ac:picMkLst>
        </pc:picChg>
      </pc:sldChg>
      <pc:sldChg chg="addSp modSp mod">
        <pc:chgData name="koson trachu" userId="6eee57d3-532b-4a3f-8305-36424373c7d7" providerId="ADAL" clId="{C8E9585D-0B63-47C9-A838-A50FCED2A594}" dt="2022-01-27T08:59:04.375" v="137" actId="1076"/>
        <pc:sldMkLst>
          <pc:docMk/>
          <pc:sldMk cId="821899009" sldId="273"/>
        </pc:sldMkLst>
        <pc:spChg chg="mod">
          <ac:chgData name="koson trachu" userId="6eee57d3-532b-4a3f-8305-36424373c7d7" providerId="ADAL" clId="{C8E9585D-0B63-47C9-A838-A50FCED2A594}" dt="2022-01-27T08:44:09.841" v="5" actId="14100"/>
          <ac:spMkLst>
            <pc:docMk/>
            <pc:sldMk cId="821899009" sldId="273"/>
            <ac:spMk id="2" creationId="{02109DD7-EA73-4643-B178-F778EC3A602A}"/>
          </ac:spMkLst>
        </pc:spChg>
        <pc:picChg chg="mod">
          <ac:chgData name="koson trachu" userId="6eee57d3-532b-4a3f-8305-36424373c7d7" providerId="ADAL" clId="{C8E9585D-0B63-47C9-A838-A50FCED2A594}" dt="2022-01-27T08:55:46.505" v="105" actId="1076"/>
          <ac:picMkLst>
            <pc:docMk/>
            <pc:sldMk cId="821899009" sldId="273"/>
            <ac:picMk id="4" creationId="{75439745-9921-499B-BDD8-D8D7BD45189E}"/>
          </ac:picMkLst>
        </pc:picChg>
        <pc:picChg chg="add mod">
          <ac:chgData name="koson trachu" userId="6eee57d3-532b-4a3f-8305-36424373c7d7" providerId="ADAL" clId="{C8E9585D-0B63-47C9-A838-A50FCED2A594}" dt="2022-01-27T08:59:02.903" v="136" actId="1076"/>
          <ac:picMkLst>
            <pc:docMk/>
            <pc:sldMk cId="821899009" sldId="273"/>
            <ac:picMk id="7" creationId="{4D1B8052-AA12-4DB3-9BFA-668A809651C1}"/>
          </ac:picMkLst>
        </pc:picChg>
        <pc:picChg chg="add mod">
          <ac:chgData name="koson trachu" userId="6eee57d3-532b-4a3f-8305-36424373c7d7" providerId="ADAL" clId="{C8E9585D-0B63-47C9-A838-A50FCED2A594}" dt="2022-01-27T08:59:04.375" v="137" actId="1076"/>
          <ac:picMkLst>
            <pc:docMk/>
            <pc:sldMk cId="821899009" sldId="273"/>
            <ac:picMk id="9" creationId="{E2331E5B-B132-430D-9A89-289DB673012E}"/>
          </ac:picMkLst>
        </pc:picChg>
        <pc:picChg chg="add mod">
          <ac:chgData name="koson trachu" userId="6eee57d3-532b-4a3f-8305-36424373c7d7" providerId="ADAL" clId="{C8E9585D-0B63-47C9-A838-A50FCED2A594}" dt="2022-01-27T08:59:00.540" v="135" actId="1076"/>
          <ac:picMkLst>
            <pc:docMk/>
            <pc:sldMk cId="821899009" sldId="273"/>
            <ac:picMk id="11" creationId="{33F85B90-D2DE-4A60-9201-A355D2831CAB}"/>
          </ac:picMkLst>
        </pc:picChg>
      </pc:sldChg>
      <pc:sldChg chg="addSp delSp modSp add mod">
        <pc:chgData name="koson trachu" userId="6eee57d3-532b-4a3f-8305-36424373c7d7" providerId="ADAL" clId="{C8E9585D-0B63-47C9-A838-A50FCED2A594}" dt="2022-01-27T08:52:07.027" v="66" actId="1076"/>
        <pc:sldMkLst>
          <pc:docMk/>
          <pc:sldMk cId="3765151083" sldId="274"/>
        </pc:sldMkLst>
        <pc:spChg chg="mod">
          <ac:chgData name="koson trachu" userId="6eee57d3-532b-4a3f-8305-36424373c7d7" providerId="ADAL" clId="{C8E9585D-0B63-47C9-A838-A50FCED2A594}" dt="2022-01-27T08:49:50.445" v="37" actId="20577"/>
          <ac:spMkLst>
            <pc:docMk/>
            <pc:sldMk cId="3765151083" sldId="274"/>
            <ac:spMk id="2" creationId="{02109DD7-EA73-4643-B178-F778EC3A602A}"/>
          </ac:spMkLst>
        </pc:spChg>
        <pc:picChg chg="del">
          <ac:chgData name="koson trachu" userId="6eee57d3-532b-4a3f-8305-36424373c7d7" providerId="ADAL" clId="{C8E9585D-0B63-47C9-A838-A50FCED2A594}" dt="2022-01-27T08:49:41.635" v="27" actId="478"/>
          <ac:picMkLst>
            <pc:docMk/>
            <pc:sldMk cId="3765151083" sldId="274"/>
            <ac:picMk id="4" creationId="{75439745-9921-499B-BDD8-D8D7BD45189E}"/>
          </ac:picMkLst>
        </pc:picChg>
        <pc:picChg chg="add del mod">
          <ac:chgData name="koson trachu" userId="6eee57d3-532b-4a3f-8305-36424373c7d7" providerId="ADAL" clId="{C8E9585D-0B63-47C9-A838-A50FCED2A594}" dt="2022-01-27T08:51:06.928" v="52" actId="478"/>
          <ac:picMkLst>
            <pc:docMk/>
            <pc:sldMk cId="3765151083" sldId="274"/>
            <ac:picMk id="5" creationId="{067DA6CB-741A-400D-A437-E8CD758A1F63}"/>
          </ac:picMkLst>
        </pc:picChg>
        <pc:picChg chg="add mod">
          <ac:chgData name="koson trachu" userId="6eee57d3-532b-4a3f-8305-36424373c7d7" providerId="ADAL" clId="{C8E9585D-0B63-47C9-A838-A50FCED2A594}" dt="2022-01-27T08:52:07.027" v="66" actId="1076"/>
          <ac:picMkLst>
            <pc:docMk/>
            <pc:sldMk cId="3765151083" sldId="274"/>
            <ac:picMk id="7" creationId="{CCBA83BC-6FC9-4D45-A855-05D42AFC6A0D}"/>
          </ac:picMkLst>
        </pc:picChg>
        <pc:picChg chg="add mod">
          <ac:chgData name="koson trachu" userId="6eee57d3-532b-4a3f-8305-36424373c7d7" providerId="ADAL" clId="{C8E9585D-0B63-47C9-A838-A50FCED2A594}" dt="2022-01-27T08:52:03.367" v="65" actId="208"/>
          <ac:picMkLst>
            <pc:docMk/>
            <pc:sldMk cId="3765151083" sldId="274"/>
            <ac:picMk id="9" creationId="{00625D56-9BFE-44FE-91C5-A418F706748F}"/>
          </ac:picMkLst>
        </pc:picChg>
      </pc:sldChg>
      <pc:sldChg chg="addSp delSp modSp add mod">
        <pc:chgData name="koson trachu" userId="6eee57d3-532b-4a3f-8305-36424373c7d7" providerId="ADAL" clId="{C8E9585D-0B63-47C9-A838-A50FCED2A594}" dt="2022-01-27T09:34:58.639" v="165" actId="14861"/>
        <pc:sldMkLst>
          <pc:docMk/>
          <pc:sldMk cId="1514600724" sldId="275"/>
        </pc:sldMkLst>
        <pc:spChg chg="mod">
          <ac:chgData name="koson trachu" userId="6eee57d3-532b-4a3f-8305-36424373c7d7" providerId="ADAL" clId="{C8E9585D-0B63-47C9-A838-A50FCED2A594}" dt="2022-01-27T09:33:43.234" v="143"/>
          <ac:spMkLst>
            <pc:docMk/>
            <pc:sldMk cId="1514600724" sldId="275"/>
            <ac:spMk id="2" creationId="{02109DD7-EA73-4643-B178-F778EC3A602A}"/>
          </ac:spMkLst>
        </pc:spChg>
        <pc:picChg chg="add del mod">
          <ac:chgData name="koson trachu" userId="6eee57d3-532b-4a3f-8305-36424373c7d7" providerId="ADAL" clId="{C8E9585D-0B63-47C9-A838-A50FCED2A594}" dt="2022-01-27T09:33:31.209" v="140" actId="478"/>
          <ac:picMkLst>
            <pc:docMk/>
            <pc:sldMk cId="1514600724" sldId="275"/>
            <ac:picMk id="4" creationId="{D606C3B3-6165-41F6-A611-2F878147A5EA}"/>
          </ac:picMkLst>
        </pc:picChg>
        <pc:picChg chg="add del mod">
          <ac:chgData name="koson trachu" userId="6eee57d3-532b-4a3f-8305-36424373c7d7" providerId="ADAL" clId="{C8E9585D-0B63-47C9-A838-A50FCED2A594}" dt="2022-01-27T09:33:32.458" v="142" actId="478"/>
          <ac:picMkLst>
            <pc:docMk/>
            <pc:sldMk cId="1514600724" sldId="275"/>
            <ac:picMk id="6" creationId="{8A09F3D8-48D2-400E-82B5-2005A8962909}"/>
          </ac:picMkLst>
        </pc:picChg>
        <pc:picChg chg="del">
          <ac:chgData name="koson trachu" userId="6eee57d3-532b-4a3f-8305-36424373c7d7" providerId="ADAL" clId="{C8E9585D-0B63-47C9-A838-A50FCED2A594}" dt="2022-01-27T08:52:51.547" v="76" actId="478"/>
          <ac:picMkLst>
            <pc:docMk/>
            <pc:sldMk cId="1514600724" sldId="275"/>
            <ac:picMk id="7" creationId="{CCBA83BC-6FC9-4D45-A855-05D42AFC6A0D}"/>
          </ac:picMkLst>
        </pc:picChg>
        <pc:picChg chg="del">
          <ac:chgData name="koson trachu" userId="6eee57d3-532b-4a3f-8305-36424373c7d7" providerId="ADAL" clId="{C8E9585D-0B63-47C9-A838-A50FCED2A594}" dt="2022-01-27T08:52:51.547" v="76" actId="478"/>
          <ac:picMkLst>
            <pc:docMk/>
            <pc:sldMk cId="1514600724" sldId="275"/>
            <ac:picMk id="9" creationId="{00625D56-9BFE-44FE-91C5-A418F706748F}"/>
          </ac:picMkLst>
        </pc:picChg>
        <pc:picChg chg="add del mod">
          <ac:chgData name="koson trachu" userId="6eee57d3-532b-4a3f-8305-36424373c7d7" providerId="ADAL" clId="{C8E9585D-0B63-47C9-A838-A50FCED2A594}" dt="2022-01-27T09:33:31.918" v="141" actId="478"/>
          <ac:picMkLst>
            <pc:docMk/>
            <pc:sldMk cId="1514600724" sldId="275"/>
            <ac:picMk id="10" creationId="{472C782A-4702-41C8-831E-7606A61AEFED}"/>
          </ac:picMkLst>
        </pc:picChg>
        <pc:picChg chg="add del mod">
          <ac:chgData name="koson trachu" userId="6eee57d3-532b-4a3f-8305-36424373c7d7" providerId="ADAL" clId="{C8E9585D-0B63-47C9-A838-A50FCED2A594}" dt="2022-01-27T09:34:27.309" v="156" actId="478"/>
          <ac:picMkLst>
            <pc:docMk/>
            <pc:sldMk cId="1514600724" sldId="275"/>
            <ac:picMk id="12" creationId="{D7A2DDA9-C0D3-4792-AFEE-7E5E177A812E}"/>
          </ac:picMkLst>
        </pc:picChg>
        <pc:picChg chg="add mod">
          <ac:chgData name="koson trachu" userId="6eee57d3-532b-4a3f-8305-36424373c7d7" providerId="ADAL" clId="{C8E9585D-0B63-47C9-A838-A50FCED2A594}" dt="2022-01-27T09:34:58.639" v="165" actId="14861"/>
          <ac:picMkLst>
            <pc:docMk/>
            <pc:sldMk cId="1514600724" sldId="275"/>
            <ac:picMk id="14" creationId="{40B6C5EF-2F22-416B-B7FF-B9960C7CFFB2}"/>
          </ac:picMkLst>
        </pc:picChg>
      </pc:sldChg>
      <pc:sldChg chg="addSp delSp modSp add mod">
        <pc:chgData name="koson trachu" userId="6eee57d3-532b-4a3f-8305-36424373c7d7" providerId="ADAL" clId="{C8E9585D-0B63-47C9-A838-A50FCED2A594}" dt="2022-01-27T09:36:44.209" v="175" actId="14861"/>
        <pc:sldMkLst>
          <pc:docMk/>
          <pc:sldMk cId="1353243514" sldId="276"/>
        </pc:sldMkLst>
        <pc:spChg chg="mod">
          <ac:chgData name="koson trachu" userId="6eee57d3-532b-4a3f-8305-36424373c7d7" providerId="ADAL" clId="{C8E9585D-0B63-47C9-A838-A50FCED2A594}" dt="2022-01-27T09:36:13.980" v="167"/>
          <ac:spMkLst>
            <pc:docMk/>
            <pc:sldMk cId="1353243514" sldId="276"/>
            <ac:spMk id="2" creationId="{02109DD7-EA73-4643-B178-F778EC3A602A}"/>
          </ac:spMkLst>
        </pc:spChg>
        <pc:picChg chg="add mod">
          <ac:chgData name="koson trachu" userId="6eee57d3-532b-4a3f-8305-36424373c7d7" providerId="ADAL" clId="{C8E9585D-0B63-47C9-A838-A50FCED2A594}" dt="2022-01-27T09:36:44.209" v="175" actId="14861"/>
          <ac:picMkLst>
            <pc:docMk/>
            <pc:sldMk cId="1353243514" sldId="276"/>
            <ac:picMk id="4" creationId="{F67DCBFC-100A-4362-9D2B-869FFC59FADA}"/>
          </ac:picMkLst>
        </pc:picChg>
        <pc:picChg chg="del">
          <ac:chgData name="koson trachu" userId="6eee57d3-532b-4a3f-8305-36424373c7d7" providerId="ADAL" clId="{C8E9585D-0B63-47C9-A838-A50FCED2A594}" dt="2022-01-27T09:36:15.899" v="168" actId="478"/>
          <ac:picMkLst>
            <pc:docMk/>
            <pc:sldMk cId="1353243514" sldId="276"/>
            <ac:picMk id="14" creationId="{40B6C5EF-2F22-416B-B7FF-B9960C7CFFB2}"/>
          </ac:picMkLst>
        </pc:picChg>
      </pc:sldChg>
      <pc:sldChg chg="add del">
        <pc:chgData name="koson trachu" userId="6eee57d3-532b-4a3f-8305-36424373c7d7" providerId="ADAL" clId="{C8E9585D-0B63-47C9-A838-A50FCED2A594}" dt="2022-01-27T09:33:29.011" v="139" actId="47"/>
        <pc:sldMkLst>
          <pc:docMk/>
          <pc:sldMk cId="2005459154" sldId="276"/>
        </pc:sldMkLst>
      </pc:sldChg>
      <pc:sldChg chg="add del">
        <pc:chgData name="koson trachu" userId="6eee57d3-532b-4a3f-8305-36424373c7d7" providerId="ADAL" clId="{C8E9585D-0B63-47C9-A838-A50FCED2A594}" dt="2022-01-27T11:54:39.571" v="350" actId="2696"/>
        <pc:sldMkLst>
          <pc:docMk/>
          <pc:sldMk cId="3993373376" sldId="277"/>
        </pc:sldMkLst>
      </pc:sldChg>
      <pc:sldChg chg="addSp delSp modSp add del mod">
        <pc:chgData name="koson trachu" userId="6eee57d3-532b-4a3f-8305-36424373c7d7" providerId="ADAL" clId="{C8E9585D-0B63-47C9-A838-A50FCED2A594}" dt="2022-01-27T11:54:53.089" v="351" actId="2696"/>
        <pc:sldMkLst>
          <pc:docMk/>
          <pc:sldMk cId="3644535479" sldId="278"/>
        </pc:sldMkLst>
        <pc:picChg chg="del">
          <ac:chgData name="koson trachu" userId="6eee57d3-532b-4a3f-8305-36424373c7d7" providerId="ADAL" clId="{C8E9585D-0B63-47C9-A838-A50FCED2A594}" dt="2022-01-27T09:37:24.777" v="178" actId="478"/>
          <ac:picMkLst>
            <pc:docMk/>
            <pc:sldMk cId="3644535479" sldId="278"/>
            <ac:picMk id="4" creationId="{F67DCBFC-100A-4362-9D2B-869FFC59FADA}"/>
          </ac:picMkLst>
        </pc:picChg>
        <pc:picChg chg="add mod">
          <ac:chgData name="koson trachu" userId="6eee57d3-532b-4a3f-8305-36424373c7d7" providerId="ADAL" clId="{C8E9585D-0B63-47C9-A838-A50FCED2A594}" dt="2022-01-27T09:38:22.852" v="195" actId="14100"/>
          <ac:picMkLst>
            <pc:docMk/>
            <pc:sldMk cId="3644535479" sldId="278"/>
            <ac:picMk id="5" creationId="{081A2D00-230F-4C75-8A4D-6DA19EFE7EAD}"/>
          </ac:picMkLst>
        </pc:picChg>
        <pc:picChg chg="add mod">
          <ac:chgData name="koson trachu" userId="6eee57d3-532b-4a3f-8305-36424373c7d7" providerId="ADAL" clId="{C8E9585D-0B63-47C9-A838-A50FCED2A594}" dt="2022-01-27T09:38:18.054" v="193" actId="14100"/>
          <ac:picMkLst>
            <pc:docMk/>
            <pc:sldMk cId="3644535479" sldId="278"/>
            <ac:picMk id="6" creationId="{C9EAE9D2-8838-431B-96BF-F84EB2C22A16}"/>
          </ac:picMkLst>
        </pc:picChg>
      </pc:sldChg>
      <pc:sldChg chg="modSp add mod">
        <pc:chgData name="koson trachu" userId="6eee57d3-532b-4a3f-8305-36424373c7d7" providerId="ADAL" clId="{C8E9585D-0B63-47C9-A838-A50FCED2A594}" dt="2022-01-27T11:55:12.961" v="356" actId="27636"/>
        <pc:sldMkLst>
          <pc:docMk/>
          <pc:sldMk cId="349342180" sldId="279"/>
        </pc:sldMkLst>
        <pc:spChg chg="mod">
          <ac:chgData name="koson trachu" userId="6eee57d3-532b-4a3f-8305-36424373c7d7" providerId="ADAL" clId="{C8E9585D-0B63-47C9-A838-A50FCED2A594}" dt="2022-01-27T11:55:12.961" v="356" actId="27636"/>
          <ac:spMkLst>
            <pc:docMk/>
            <pc:sldMk cId="349342180" sldId="279"/>
            <ac:spMk id="2" creationId="{02109DD7-EA73-4643-B178-F778EC3A602A}"/>
          </ac:spMkLst>
        </pc:spChg>
        <pc:picChg chg="mod">
          <ac:chgData name="koson trachu" userId="6eee57d3-532b-4a3f-8305-36424373c7d7" providerId="ADAL" clId="{C8E9585D-0B63-47C9-A838-A50FCED2A594}" dt="2022-01-27T09:39:41.081" v="197" actId="1076"/>
          <ac:picMkLst>
            <pc:docMk/>
            <pc:sldMk cId="349342180" sldId="279"/>
            <ac:picMk id="6" creationId="{C9EAE9D2-8838-431B-96BF-F84EB2C22A16}"/>
          </ac:picMkLst>
        </pc:picChg>
      </pc:sldChg>
      <pc:sldChg chg="addSp delSp modSp add mod">
        <pc:chgData name="koson trachu" userId="6eee57d3-532b-4a3f-8305-36424373c7d7" providerId="ADAL" clId="{C8E9585D-0B63-47C9-A838-A50FCED2A594}" dt="2022-01-27T09:42:28.168" v="210" actId="14861"/>
        <pc:sldMkLst>
          <pc:docMk/>
          <pc:sldMk cId="2859379658" sldId="280"/>
        </pc:sldMkLst>
        <pc:spChg chg="mod">
          <ac:chgData name="koson trachu" userId="6eee57d3-532b-4a3f-8305-36424373c7d7" providerId="ADAL" clId="{C8E9585D-0B63-47C9-A838-A50FCED2A594}" dt="2022-01-27T09:42:19.896" v="208" actId="27636"/>
          <ac:spMkLst>
            <pc:docMk/>
            <pc:sldMk cId="2859379658" sldId="280"/>
            <ac:spMk id="2" creationId="{02109DD7-EA73-4643-B178-F778EC3A602A}"/>
          </ac:spMkLst>
        </pc:spChg>
        <pc:picChg chg="add mod">
          <ac:chgData name="koson trachu" userId="6eee57d3-532b-4a3f-8305-36424373c7d7" providerId="ADAL" clId="{C8E9585D-0B63-47C9-A838-A50FCED2A594}" dt="2022-01-27T09:42:28.168" v="210" actId="14861"/>
          <ac:picMkLst>
            <pc:docMk/>
            <pc:sldMk cId="2859379658" sldId="280"/>
            <ac:picMk id="4" creationId="{21ADF074-3CDF-47C0-A158-72CB882B7583}"/>
          </ac:picMkLst>
        </pc:picChg>
        <pc:picChg chg="del">
          <ac:chgData name="koson trachu" userId="6eee57d3-532b-4a3f-8305-36424373c7d7" providerId="ADAL" clId="{C8E9585D-0B63-47C9-A838-A50FCED2A594}" dt="2022-01-27T09:41:44.580" v="199" actId="478"/>
          <ac:picMkLst>
            <pc:docMk/>
            <pc:sldMk cId="2859379658" sldId="280"/>
            <ac:picMk id="5" creationId="{081A2D00-230F-4C75-8A4D-6DA19EFE7EAD}"/>
          </ac:picMkLst>
        </pc:picChg>
        <pc:picChg chg="del">
          <ac:chgData name="koson trachu" userId="6eee57d3-532b-4a3f-8305-36424373c7d7" providerId="ADAL" clId="{C8E9585D-0B63-47C9-A838-A50FCED2A594}" dt="2022-01-27T09:41:44.580" v="199" actId="478"/>
          <ac:picMkLst>
            <pc:docMk/>
            <pc:sldMk cId="2859379658" sldId="280"/>
            <ac:picMk id="6" creationId="{C9EAE9D2-8838-431B-96BF-F84EB2C22A16}"/>
          </ac:picMkLst>
        </pc:picChg>
      </pc:sldChg>
      <pc:sldChg chg="addSp delSp modSp add mod">
        <pc:chgData name="koson trachu" userId="6eee57d3-532b-4a3f-8305-36424373c7d7" providerId="ADAL" clId="{C8E9585D-0B63-47C9-A838-A50FCED2A594}" dt="2022-01-27T11:51:51.650" v="349"/>
        <pc:sldMkLst>
          <pc:docMk/>
          <pc:sldMk cId="824246928" sldId="281"/>
        </pc:sldMkLst>
        <pc:spChg chg="mod">
          <ac:chgData name="koson trachu" userId="6eee57d3-532b-4a3f-8305-36424373c7d7" providerId="ADAL" clId="{C8E9585D-0B63-47C9-A838-A50FCED2A594}" dt="2022-01-27T11:51:51.650" v="349"/>
          <ac:spMkLst>
            <pc:docMk/>
            <pc:sldMk cId="824246928" sldId="281"/>
            <ac:spMk id="2" creationId="{02109DD7-EA73-4643-B178-F778EC3A602A}"/>
          </ac:spMkLst>
        </pc:spChg>
        <pc:picChg chg="del">
          <ac:chgData name="koson trachu" userId="6eee57d3-532b-4a3f-8305-36424373c7d7" providerId="ADAL" clId="{C8E9585D-0B63-47C9-A838-A50FCED2A594}" dt="2022-01-27T09:43:06.574" v="212" actId="478"/>
          <ac:picMkLst>
            <pc:docMk/>
            <pc:sldMk cId="824246928" sldId="281"/>
            <ac:picMk id="4" creationId="{21ADF074-3CDF-47C0-A158-72CB882B7583}"/>
          </ac:picMkLst>
        </pc:picChg>
        <pc:picChg chg="add mod">
          <ac:chgData name="koson trachu" userId="6eee57d3-532b-4a3f-8305-36424373c7d7" providerId="ADAL" clId="{C8E9585D-0B63-47C9-A838-A50FCED2A594}" dt="2022-01-27T09:45:21.752" v="246" actId="14861"/>
          <ac:picMkLst>
            <pc:docMk/>
            <pc:sldMk cId="824246928" sldId="281"/>
            <ac:picMk id="5" creationId="{6F97AC76-F5D6-47E4-BB8A-9161227D052E}"/>
          </ac:picMkLst>
        </pc:picChg>
        <pc:picChg chg="add del mod">
          <ac:chgData name="koson trachu" userId="6eee57d3-532b-4a3f-8305-36424373c7d7" providerId="ADAL" clId="{C8E9585D-0B63-47C9-A838-A50FCED2A594}" dt="2022-01-27T09:45:01.136" v="241" actId="478"/>
          <ac:picMkLst>
            <pc:docMk/>
            <pc:sldMk cId="824246928" sldId="281"/>
            <ac:picMk id="7" creationId="{5EE6C106-02C5-4204-AE78-2CDE614A6F59}"/>
          </ac:picMkLst>
        </pc:picChg>
        <pc:picChg chg="add mod">
          <ac:chgData name="koson trachu" userId="6eee57d3-532b-4a3f-8305-36424373c7d7" providerId="ADAL" clId="{C8E9585D-0B63-47C9-A838-A50FCED2A594}" dt="2022-01-27T09:45:21.752" v="246" actId="14861"/>
          <ac:picMkLst>
            <pc:docMk/>
            <pc:sldMk cId="824246928" sldId="281"/>
            <ac:picMk id="9" creationId="{D154CCA6-4191-4250-9E9E-5E1EBEC50070}"/>
          </ac:picMkLst>
        </pc:picChg>
        <pc:picChg chg="add mod">
          <ac:chgData name="koson trachu" userId="6eee57d3-532b-4a3f-8305-36424373c7d7" providerId="ADAL" clId="{C8E9585D-0B63-47C9-A838-A50FCED2A594}" dt="2022-01-27T09:45:21.752" v="246" actId="14861"/>
          <ac:picMkLst>
            <pc:docMk/>
            <pc:sldMk cId="824246928" sldId="281"/>
            <ac:picMk id="1026" creationId="{15BE5615-4FD6-4BC4-9351-BF8C08E5DD1F}"/>
          </ac:picMkLst>
        </pc:picChg>
      </pc:sldChg>
      <pc:sldChg chg="addSp delSp modSp add mod">
        <pc:chgData name="koson trachu" userId="6eee57d3-532b-4a3f-8305-36424373c7d7" providerId="ADAL" clId="{C8E9585D-0B63-47C9-A838-A50FCED2A594}" dt="2022-01-27T09:48:26.719" v="270" actId="14861"/>
        <pc:sldMkLst>
          <pc:docMk/>
          <pc:sldMk cId="2599123904" sldId="282"/>
        </pc:sldMkLst>
        <pc:spChg chg="mod">
          <ac:chgData name="koson trachu" userId="6eee57d3-532b-4a3f-8305-36424373c7d7" providerId="ADAL" clId="{C8E9585D-0B63-47C9-A838-A50FCED2A594}" dt="2022-01-27T09:46:23.238" v="253"/>
          <ac:spMkLst>
            <pc:docMk/>
            <pc:sldMk cId="2599123904" sldId="282"/>
            <ac:spMk id="2" creationId="{02109DD7-EA73-4643-B178-F778EC3A602A}"/>
          </ac:spMkLst>
        </pc:spChg>
        <pc:picChg chg="add mod">
          <ac:chgData name="koson trachu" userId="6eee57d3-532b-4a3f-8305-36424373c7d7" providerId="ADAL" clId="{C8E9585D-0B63-47C9-A838-A50FCED2A594}" dt="2022-01-27T09:48:26.719" v="270" actId="14861"/>
          <ac:picMkLst>
            <pc:docMk/>
            <pc:sldMk cId="2599123904" sldId="282"/>
            <ac:picMk id="3" creationId="{EA3752DF-676A-45A1-892D-D2A81F11014A}"/>
          </ac:picMkLst>
        </pc:picChg>
        <pc:picChg chg="del">
          <ac:chgData name="koson trachu" userId="6eee57d3-532b-4a3f-8305-36424373c7d7" providerId="ADAL" clId="{C8E9585D-0B63-47C9-A838-A50FCED2A594}" dt="2022-01-27T09:46:01.538" v="248" actId="478"/>
          <ac:picMkLst>
            <pc:docMk/>
            <pc:sldMk cId="2599123904" sldId="282"/>
            <ac:picMk id="5" creationId="{6F97AC76-F5D6-47E4-BB8A-9161227D052E}"/>
          </ac:picMkLst>
        </pc:picChg>
        <pc:picChg chg="add mod">
          <ac:chgData name="koson trachu" userId="6eee57d3-532b-4a3f-8305-36424373c7d7" providerId="ADAL" clId="{C8E9585D-0B63-47C9-A838-A50FCED2A594}" dt="2022-01-27T09:48:26.719" v="270" actId="14861"/>
          <ac:picMkLst>
            <pc:docMk/>
            <pc:sldMk cId="2599123904" sldId="282"/>
            <ac:picMk id="6" creationId="{EDAABD1D-1BBA-4984-9A9B-DB4C8E2293AB}"/>
          </ac:picMkLst>
        </pc:picChg>
        <pc:picChg chg="del">
          <ac:chgData name="koson trachu" userId="6eee57d3-532b-4a3f-8305-36424373c7d7" providerId="ADAL" clId="{C8E9585D-0B63-47C9-A838-A50FCED2A594}" dt="2022-01-27T09:46:04.571" v="249" actId="478"/>
          <ac:picMkLst>
            <pc:docMk/>
            <pc:sldMk cId="2599123904" sldId="282"/>
            <ac:picMk id="9" creationId="{D154CCA6-4191-4250-9E9E-5E1EBEC50070}"/>
          </ac:picMkLst>
        </pc:picChg>
        <pc:picChg chg="del">
          <ac:chgData name="koson trachu" userId="6eee57d3-532b-4a3f-8305-36424373c7d7" providerId="ADAL" clId="{C8E9585D-0B63-47C9-A838-A50FCED2A594}" dt="2022-01-27T09:46:05.202" v="250" actId="478"/>
          <ac:picMkLst>
            <pc:docMk/>
            <pc:sldMk cId="2599123904" sldId="282"/>
            <ac:picMk id="1026" creationId="{15BE5615-4FD6-4BC4-9351-BF8C08E5DD1F}"/>
          </ac:picMkLst>
        </pc:picChg>
        <pc:picChg chg="add mod">
          <ac:chgData name="koson trachu" userId="6eee57d3-532b-4a3f-8305-36424373c7d7" providerId="ADAL" clId="{C8E9585D-0B63-47C9-A838-A50FCED2A594}" dt="2022-01-27T09:46:49.549" v="259" actId="1076"/>
          <ac:picMkLst>
            <pc:docMk/>
            <pc:sldMk cId="2599123904" sldId="282"/>
            <ac:picMk id="2050" creationId="{409BB883-A57A-43DA-AA64-869229748B2B}"/>
          </ac:picMkLst>
        </pc:picChg>
      </pc:sldChg>
      <pc:sldChg chg="addSp delSp modSp add mod">
        <pc:chgData name="koson trachu" userId="6eee57d3-532b-4a3f-8305-36424373c7d7" providerId="ADAL" clId="{C8E9585D-0B63-47C9-A838-A50FCED2A594}" dt="2022-01-27T09:51:31.614" v="305" actId="14861"/>
        <pc:sldMkLst>
          <pc:docMk/>
          <pc:sldMk cId="3350724384" sldId="283"/>
        </pc:sldMkLst>
        <pc:spChg chg="mod">
          <ac:chgData name="koson trachu" userId="6eee57d3-532b-4a3f-8305-36424373c7d7" providerId="ADAL" clId="{C8E9585D-0B63-47C9-A838-A50FCED2A594}" dt="2022-01-27T09:49:10.964" v="280" actId="27636"/>
          <ac:spMkLst>
            <pc:docMk/>
            <pc:sldMk cId="3350724384" sldId="283"/>
            <ac:spMk id="2" creationId="{02109DD7-EA73-4643-B178-F778EC3A602A}"/>
          </ac:spMkLst>
        </pc:spChg>
        <pc:graphicFrameChg chg="add del mod">
          <ac:chgData name="koson trachu" userId="6eee57d3-532b-4a3f-8305-36424373c7d7" providerId="ADAL" clId="{C8E9585D-0B63-47C9-A838-A50FCED2A594}" dt="2022-01-27T09:48:56.966" v="275"/>
          <ac:graphicFrameMkLst>
            <pc:docMk/>
            <pc:sldMk cId="3350724384" sldId="283"/>
            <ac:graphicFrameMk id="4" creationId="{0B466C58-CEA8-4D8A-889A-E4F5089660D9}"/>
          </ac:graphicFrameMkLst>
        </pc:graphicFrameChg>
        <pc:graphicFrameChg chg="add del mod">
          <ac:chgData name="koson trachu" userId="6eee57d3-532b-4a3f-8305-36424373c7d7" providerId="ADAL" clId="{C8E9585D-0B63-47C9-A838-A50FCED2A594}" dt="2022-01-27T09:48:56.357" v="274"/>
          <ac:graphicFrameMkLst>
            <pc:docMk/>
            <pc:sldMk cId="3350724384" sldId="283"/>
            <ac:graphicFrameMk id="5" creationId="{4DD00125-7F63-4C62-8AC9-08EC4A9AE21B}"/>
          </ac:graphicFrameMkLst>
        </pc:graphicFrameChg>
        <pc:picChg chg="del">
          <ac:chgData name="koson trachu" userId="6eee57d3-532b-4a3f-8305-36424373c7d7" providerId="ADAL" clId="{C8E9585D-0B63-47C9-A838-A50FCED2A594}" dt="2022-01-27T09:49:14.183" v="281" actId="478"/>
          <ac:picMkLst>
            <pc:docMk/>
            <pc:sldMk cId="3350724384" sldId="283"/>
            <ac:picMk id="3" creationId="{EA3752DF-676A-45A1-892D-D2A81F11014A}"/>
          </ac:picMkLst>
        </pc:picChg>
        <pc:picChg chg="del">
          <ac:chgData name="koson trachu" userId="6eee57d3-532b-4a3f-8305-36424373c7d7" providerId="ADAL" clId="{C8E9585D-0B63-47C9-A838-A50FCED2A594}" dt="2022-01-27T09:49:14.183" v="281" actId="478"/>
          <ac:picMkLst>
            <pc:docMk/>
            <pc:sldMk cId="3350724384" sldId="283"/>
            <ac:picMk id="6" creationId="{EDAABD1D-1BBA-4984-9A9B-DB4C8E2293AB}"/>
          </ac:picMkLst>
        </pc:picChg>
        <pc:picChg chg="add mod">
          <ac:chgData name="koson trachu" userId="6eee57d3-532b-4a3f-8305-36424373c7d7" providerId="ADAL" clId="{C8E9585D-0B63-47C9-A838-A50FCED2A594}" dt="2022-01-27T09:51:31.614" v="305" actId="14861"/>
          <ac:picMkLst>
            <pc:docMk/>
            <pc:sldMk cId="3350724384" sldId="283"/>
            <ac:picMk id="8" creationId="{81971E76-8C39-4668-ACE0-31BA4582AD91}"/>
          </ac:picMkLst>
        </pc:picChg>
        <pc:picChg chg="add mod">
          <ac:chgData name="koson trachu" userId="6eee57d3-532b-4a3f-8305-36424373c7d7" providerId="ADAL" clId="{C8E9585D-0B63-47C9-A838-A50FCED2A594}" dt="2022-01-27T09:51:31.614" v="305" actId="14861"/>
          <ac:picMkLst>
            <pc:docMk/>
            <pc:sldMk cId="3350724384" sldId="283"/>
            <ac:picMk id="10" creationId="{F5809027-2AC1-454B-BA92-CCFBA01270CC}"/>
          </ac:picMkLst>
        </pc:picChg>
        <pc:picChg chg="del">
          <ac:chgData name="koson trachu" userId="6eee57d3-532b-4a3f-8305-36424373c7d7" providerId="ADAL" clId="{C8E9585D-0B63-47C9-A838-A50FCED2A594}" dt="2022-01-27T09:49:14.183" v="281" actId="478"/>
          <ac:picMkLst>
            <pc:docMk/>
            <pc:sldMk cId="3350724384" sldId="283"/>
            <ac:picMk id="2050" creationId="{409BB883-A57A-43DA-AA64-869229748B2B}"/>
          </ac:picMkLst>
        </pc:picChg>
        <pc:picChg chg="add mod">
          <ac:chgData name="koson trachu" userId="6eee57d3-532b-4a3f-8305-36424373c7d7" providerId="ADAL" clId="{C8E9585D-0B63-47C9-A838-A50FCED2A594}" dt="2022-01-27T09:51:31.614" v="305" actId="14861"/>
          <ac:picMkLst>
            <pc:docMk/>
            <pc:sldMk cId="3350724384" sldId="283"/>
            <ac:picMk id="3074" creationId="{4E6155D5-FAD0-403D-8D7A-B3F77F6FD631}"/>
          </ac:picMkLst>
        </pc:picChg>
        <pc:picChg chg="add del mod">
          <ac:chgData name="koson trachu" userId="6eee57d3-532b-4a3f-8305-36424373c7d7" providerId="ADAL" clId="{C8E9585D-0B63-47C9-A838-A50FCED2A594}" dt="2022-01-27T09:50:05.660" v="291"/>
          <ac:picMkLst>
            <pc:docMk/>
            <pc:sldMk cId="3350724384" sldId="283"/>
            <ac:picMk id="3076" creationId="{09A7CB88-CC90-42C2-BC7E-C17E12E5A89D}"/>
          </ac:picMkLst>
        </pc:picChg>
      </pc:sldChg>
      <pc:sldChg chg="addSp delSp modSp add mod">
        <pc:chgData name="koson trachu" userId="6eee57d3-532b-4a3f-8305-36424373c7d7" providerId="ADAL" clId="{C8E9585D-0B63-47C9-A838-A50FCED2A594}" dt="2022-01-27T09:53:35.567" v="326" actId="14861"/>
        <pc:sldMkLst>
          <pc:docMk/>
          <pc:sldMk cId="591916401" sldId="284"/>
        </pc:sldMkLst>
        <pc:spChg chg="mod">
          <ac:chgData name="koson trachu" userId="6eee57d3-532b-4a3f-8305-36424373c7d7" providerId="ADAL" clId="{C8E9585D-0B63-47C9-A838-A50FCED2A594}" dt="2022-01-27T09:52:48.332" v="314"/>
          <ac:spMkLst>
            <pc:docMk/>
            <pc:sldMk cId="591916401" sldId="284"/>
            <ac:spMk id="2" creationId="{02109DD7-EA73-4643-B178-F778EC3A602A}"/>
          </ac:spMkLst>
        </pc:spChg>
        <pc:picChg chg="add mod">
          <ac:chgData name="koson trachu" userId="6eee57d3-532b-4a3f-8305-36424373c7d7" providerId="ADAL" clId="{C8E9585D-0B63-47C9-A838-A50FCED2A594}" dt="2022-01-27T09:53:30.795" v="324" actId="12789"/>
          <ac:picMkLst>
            <pc:docMk/>
            <pc:sldMk cId="591916401" sldId="284"/>
            <ac:picMk id="4" creationId="{F9CDABC2-02A8-4F5C-9305-8DECD3EFE556}"/>
          </ac:picMkLst>
        </pc:picChg>
        <pc:picChg chg="add mod">
          <ac:chgData name="koson trachu" userId="6eee57d3-532b-4a3f-8305-36424373c7d7" providerId="ADAL" clId="{C8E9585D-0B63-47C9-A838-A50FCED2A594}" dt="2022-01-27T09:53:35.567" v="326" actId="14861"/>
          <ac:picMkLst>
            <pc:docMk/>
            <pc:sldMk cId="591916401" sldId="284"/>
            <ac:picMk id="6" creationId="{69B7B3D6-61E0-494E-B985-166E682E7F94}"/>
          </ac:picMkLst>
        </pc:picChg>
        <pc:picChg chg="del">
          <ac:chgData name="koson trachu" userId="6eee57d3-532b-4a3f-8305-36424373c7d7" providerId="ADAL" clId="{C8E9585D-0B63-47C9-A838-A50FCED2A594}" dt="2022-01-27T09:52:02.041" v="307" actId="478"/>
          <ac:picMkLst>
            <pc:docMk/>
            <pc:sldMk cId="591916401" sldId="284"/>
            <ac:picMk id="8" creationId="{81971E76-8C39-4668-ACE0-31BA4582AD91}"/>
          </ac:picMkLst>
        </pc:picChg>
        <pc:picChg chg="del">
          <ac:chgData name="koson trachu" userId="6eee57d3-532b-4a3f-8305-36424373c7d7" providerId="ADAL" clId="{C8E9585D-0B63-47C9-A838-A50FCED2A594}" dt="2022-01-27T09:52:02.041" v="307" actId="478"/>
          <ac:picMkLst>
            <pc:docMk/>
            <pc:sldMk cId="591916401" sldId="284"/>
            <ac:picMk id="10" creationId="{F5809027-2AC1-454B-BA92-CCFBA01270CC}"/>
          </ac:picMkLst>
        </pc:picChg>
        <pc:picChg chg="del">
          <ac:chgData name="koson trachu" userId="6eee57d3-532b-4a3f-8305-36424373c7d7" providerId="ADAL" clId="{C8E9585D-0B63-47C9-A838-A50FCED2A594}" dt="2022-01-27T09:52:02.041" v="307" actId="478"/>
          <ac:picMkLst>
            <pc:docMk/>
            <pc:sldMk cId="591916401" sldId="284"/>
            <ac:picMk id="3074" creationId="{4E6155D5-FAD0-403D-8D7A-B3F77F6FD631}"/>
          </ac:picMkLst>
        </pc:picChg>
      </pc:sldChg>
      <pc:sldChg chg="addSp delSp modSp add mod">
        <pc:chgData name="koson trachu" userId="6eee57d3-532b-4a3f-8305-36424373c7d7" providerId="ADAL" clId="{C8E9585D-0B63-47C9-A838-A50FCED2A594}" dt="2022-01-27T09:55:06.990" v="348" actId="14861"/>
        <pc:sldMkLst>
          <pc:docMk/>
          <pc:sldMk cId="1854669692" sldId="285"/>
        </pc:sldMkLst>
        <pc:spChg chg="mod">
          <ac:chgData name="koson trachu" userId="6eee57d3-532b-4a3f-8305-36424373c7d7" providerId="ADAL" clId="{C8E9585D-0B63-47C9-A838-A50FCED2A594}" dt="2022-01-27T09:54:26.012" v="336"/>
          <ac:spMkLst>
            <pc:docMk/>
            <pc:sldMk cId="1854669692" sldId="285"/>
            <ac:spMk id="2" creationId="{02109DD7-EA73-4643-B178-F778EC3A602A}"/>
          </ac:spMkLst>
        </pc:spChg>
        <pc:picChg chg="del">
          <ac:chgData name="koson trachu" userId="6eee57d3-532b-4a3f-8305-36424373c7d7" providerId="ADAL" clId="{C8E9585D-0B63-47C9-A838-A50FCED2A594}" dt="2022-01-27T09:54:28.538" v="337" actId="478"/>
          <ac:picMkLst>
            <pc:docMk/>
            <pc:sldMk cId="1854669692" sldId="285"/>
            <ac:picMk id="4" creationId="{F9CDABC2-02A8-4F5C-9305-8DECD3EFE556}"/>
          </ac:picMkLst>
        </pc:picChg>
        <pc:picChg chg="add mod">
          <ac:chgData name="koson trachu" userId="6eee57d3-532b-4a3f-8305-36424373c7d7" providerId="ADAL" clId="{C8E9585D-0B63-47C9-A838-A50FCED2A594}" dt="2022-01-27T09:55:06.990" v="348" actId="14861"/>
          <ac:picMkLst>
            <pc:docMk/>
            <pc:sldMk cId="1854669692" sldId="285"/>
            <ac:picMk id="5" creationId="{FC8E5D20-EB8F-41DC-8405-81A4ACD36F5A}"/>
          </ac:picMkLst>
        </pc:picChg>
        <pc:picChg chg="del">
          <ac:chgData name="koson trachu" userId="6eee57d3-532b-4a3f-8305-36424373c7d7" providerId="ADAL" clId="{C8E9585D-0B63-47C9-A838-A50FCED2A594}" dt="2022-01-27T09:54:28.538" v="337" actId="478"/>
          <ac:picMkLst>
            <pc:docMk/>
            <pc:sldMk cId="1854669692" sldId="285"/>
            <ac:picMk id="6" creationId="{69B7B3D6-61E0-494E-B985-166E682E7F94}"/>
          </ac:picMkLst>
        </pc:picChg>
      </pc:sldChg>
      <pc:sldChg chg="addSp delSp modSp add mod">
        <pc:chgData name="koson trachu" userId="6eee57d3-532b-4a3f-8305-36424373c7d7" providerId="ADAL" clId="{C8E9585D-0B63-47C9-A838-A50FCED2A594}" dt="2022-01-27T12:00:08.314" v="523" actId="207"/>
        <pc:sldMkLst>
          <pc:docMk/>
          <pc:sldMk cId="2608704424" sldId="286"/>
        </pc:sldMkLst>
        <pc:spChg chg="mod">
          <ac:chgData name="koson trachu" userId="6eee57d3-532b-4a3f-8305-36424373c7d7" providerId="ADAL" clId="{C8E9585D-0B63-47C9-A838-A50FCED2A594}" dt="2022-01-27T11:56:29.166" v="419" actId="20577"/>
          <ac:spMkLst>
            <pc:docMk/>
            <pc:sldMk cId="2608704424" sldId="286"/>
            <ac:spMk id="2" creationId="{02109DD7-EA73-4643-B178-F778EC3A602A}"/>
          </ac:spMkLst>
        </pc:spChg>
        <pc:spChg chg="add mod">
          <ac:chgData name="koson trachu" userId="6eee57d3-532b-4a3f-8305-36424373c7d7" providerId="ADAL" clId="{C8E9585D-0B63-47C9-A838-A50FCED2A594}" dt="2022-01-27T11:59:56.989" v="521" actId="207"/>
          <ac:spMkLst>
            <pc:docMk/>
            <pc:sldMk cId="2608704424" sldId="286"/>
            <ac:spMk id="6" creationId="{683B0025-BAE4-48E8-926C-4A6C55F1E8B5}"/>
          </ac:spMkLst>
        </pc:spChg>
        <pc:spChg chg="add mod">
          <ac:chgData name="koson trachu" userId="6eee57d3-532b-4a3f-8305-36424373c7d7" providerId="ADAL" clId="{C8E9585D-0B63-47C9-A838-A50FCED2A594}" dt="2022-01-27T12:00:08.314" v="523" actId="207"/>
          <ac:spMkLst>
            <pc:docMk/>
            <pc:sldMk cId="2608704424" sldId="286"/>
            <ac:spMk id="7" creationId="{66FF0D07-F3F5-4F49-99E1-894D09FAE28D}"/>
          </ac:spMkLst>
        </pc:spChg>
        <pc:picChg chg="del">
          <ac:chgData name="koson trachu" userId="6eee57d3-532b-4a3f-8305-36424373c7d7" providerId="ADAL" clId="{C8E9585D-0B63-47C9-A838-A50FCED2A594}" dt="2022-01-27T11:56:31.514" v="420" actId="478"/>
          <ac:picMkLst>
            <pc:docMk/>
            <pc:sldMk cId="2608704424" sldId="286"/>
            <ac:picMk id="5" creationId="{FC8E5D20-EB8F-41DC-8405-81A4ACD36F5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F4E22-E98E-4F6B-977F-447F402EDE8D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C7F4F-41CA-4B09-9309-82952A67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43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2AA3D-838A-4524-93AE-BB6F4B6FC72A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45297-9661-4111-AC4D-7C1869DFF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44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9C73D9D-BEC1-4A36-A912-403F7B61D841}" type="datetime1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7670-55F0-4C01-BDA5-393F3358D0D1}" type="datetime1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5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70A4-2E99-4A4B-A2AC-4D556C089130}" type="datetime1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75F1-C798-4463-ADA9-541C94461F29}" type="datetime1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7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DD13-DF4B-4719-A326-B4861EB71C66}" type="datetime1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DC53-4A94-4E7C-8BA7-C3E988DA2C17}" type="datetime1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9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912A-DA7D-4888-BF1A-FFA8B711273B}" type="datetime1">
              <a:rPr lang="en-US" smtClean="0"/>
              <a:t>1/28/2022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0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66FA-4CB5-42BA-9ECC-EDEC67A1D389}" type="datetime1">
              <a:rPr lang="en-US" smtClean="0"/>
              <a:t>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9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7B65-FBBA-46B4-B227-600DAFCC8EF0}" type="datetime1">
              <a:rPr lang="en-US" smtClean="0"/>
              <a:t>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9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5529-BE6B-4FAF-92A8-E67316B287FA}" type="datetime1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F48A-15DE-4D33-B881-E4E92245926D}" type="datetime1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4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alphaModFix amt="21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459B6-5D04-429A-B7FB-48F7063307D2}" type="datetime1">
              <a:rPr lang="en-US" smtClean="0"/>
              <a:pPr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230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5358" y="1041400"/>
            <a:ext cx="7521285" cy="2387600"/>
          </a:xfrm>
        </p:spPr>
        <p:txBody>
          <a:bodyPr>
            <a:normAutofit/>
          </a:bodyPr>
          <a:lstStyle/>
          <a:p>
            <a:r>
              <a:rPr lang="en-US" sz="124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PlantUML</a:t>
            </a:r>
            <a:endParaRPr lang="en-US" sz="1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5151" y="3602038"/>
            <a:ext cx="11168743" cy="325596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th-TH" sz="60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ตอนที่</a:t>
            </a:r>
            <a:r>
              <a:rPr lang="en-US" sz="60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3</a:t>
            </a:r>
          </a:p>
          <a:p>
            <a:r>
              <a:rPr lang="en-US" sz="4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การใช้ </a:t>
            </a:r>
            <a:r>
              <a:rPr lang="en-US" sz="5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PlantUML</a:t>
            </a:r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ร่วมกับ </a:t>
            </a:r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Graphviz</a:t>
            </a:r>
            <a:r>
              <a:rPr lang="th-TH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en-US" sz="5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แบบ </a:t>
            </a:r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Offline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431A82-F1E1-44F3-AC3C-91980BFA0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76" y="2416312"/>
            <a:ext cx="3403890" cy="22025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165CCA-EC6A-457D-A9F9-593DFDAB4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6708" y="2388373"/>
            <a:ext cx="1987420" cy="1987420"/>
          </a:xfrm>
          <a:prstGeom prst="rect">
            <a:avLst/>
          </a:prstGeom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252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9DD7-EA73-4643-B178-F778EC3A6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th-TH" sz="8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คำถาม...</a:t>
            </a:r>
            <a:endParaRPr lang="en-US" sz="8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0870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F19F8E-D758-44CC-B47E-A9AB2439B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FAQ-Fact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5F6445-C12B-437E-B330-72674FDB4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6575" indent="-536575">
              <a:buFont typeface="Courier New" panose="02070309020205020404" pitchFamily="49" charset="0"/>
              <a:buChar char="o"/>
            </a:pPr>
            <a:r>
              <a:rPr lang="en-US" sz="4800" b="1" i="0" dirty="0" err="1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PlantUML</a:t>
            </a:r>
            <a:r>
              <a:rPr lang="en-US" sz="4800" b="1" i="0" dirty="0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 </a:t>
            </a:r>
            <a:r>
              <a:rPr lang="th-TH" sz="48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เป็นโครงการ</a:t>
            </a:r>
            <a:r>
              <a:rPr lang="en-US" sz="48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opensource </a:t>
            </a:r>
            <a:r>
              <a:rPr lang="th-TH" sz="48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 </a:t>
            </a:r>
            <a:r>
              <a:rPr lang="en-US" sz="48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repository </a:t>
            </a:r>
            <a:r>
              <a:rPr lang="th-TH" sz="48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อยู่ที่ </a:t>
            </a:r>
            <a:r>
              <a:rPr lang="en-US" sz="48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https://github.com/plantuml/plantuml</a:t>
            </a:r>
            <a:r>
              <a:rPr lang="en-US" sz="4800" b="1" i="0" dirty="0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4800" b="1" i="0" dirty="0">
              <a:solidFill>
                <a:srgbClr val="0070C0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536575" indent="-536575">
              <a:buFont typeface="Courier New" panose="02070309020205020404" pitchFamily="49" charset="0"/>
              <a:buChar char="o"/>
            </a:pPr>
            <a:r>
              <a:rPr lang="th-TH" sz="48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เราสามารถสร้าง </a:t>
            </a:r>
            <a:r>
              <a:rPr lang="en-US" sz="48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compiled version </a:t>
            </a:r>
            <a:r>
              <a:rPr lang="th-TH" sz="48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หรือดาวน์โหลด </a:t>
            </a:r>
            <a:r>
              <a:rPr lang="en-US" sz="48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jar </a:t>
            </a:r>
            <a:r>
              <a:rPr lang="th-TH" sz="48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มาไว้ในเครื่องเพื่อสร้าง </a:t>
            </a:r>
            <a:r>
              <a:rPr lang="en-US" sz="48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diagram </a:t>
            </a:r>
            <a:r>
              <a:rPr lang="th-TH" sz="48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โดยอัตโนมัติทันทีที่บันทึกไฟล์ </a:t>
            </a:r>
            <a:r>
              <a:rPr lang="en-US" sz="48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source code</a:t>
            </a:r>
          </a:p>
        </p:txBody>
      </p:sp>
    </p:spTree>
    <p:extLst>
      <p:ext uri="{BB962C8B-B14F-4D97-AF65-F5344CB8AC3E}">
        <p14:creationId xmlns:p14="http://schemas.microsoft.com/office/powerpoint/2010/main" val="282652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9DD7-EA73-4643-B178-F778EC3A6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th-TH" sz="8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การดาวน์โหลดและติดตั้ง</a:t>
            </a:r>
            <a:endParaRPr lang="en-US" sz="8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898E891B-3DDD-4BCD-88C2-5BEB967B0346}"/>
              </a:ext>
            </a:extLst>
          </p:cNvPr>
          <p:cNvSpPr txBox="1">
            <a:spLocks/>
          </p:cNvSpPr>
          <p:nvPr/>
        </p:nvSpPr>
        <p:spPr>
          <a:xfrm>
            <a:off x="838200" y="101386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1338" indent="-541338">
              <a:buFont typeface="+mj-lt"/>
              <a:buAutoNum type="arabicPeriod"/>
            </a:pPr>
            <a:r>
              <a:rPr lang="th-TH" sz="48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ดาวน์โหลด </a:t>
            </a:r>
            <a:r>
              <a:rPr lang="en-US" sz="48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compiled binary </a:t>
            </a:r>
            <a:r>
              <a:rPr lang="th-TH" sz="48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จาก </a:t>
            </a:r>
            <a:r>
              <a:rPr lang="en-US" sz="48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https://github.com/plantuml/plantuml/releases</a:t>
            </a:r>
            <a:r>
              <a:rPr lang="th-TH" sz="48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en-US" sz="48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069369B-8274-440F-812E-37D56277F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88" y="2339425"/>
            <a:ext cx="10790823" cy="428999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F0120A-69E0-451F-B913-84A0DC401322}"/>
              </a:ext>
            </a:extLst>
          </p:cNvPr>
          <p:cNvSpPr/>
          <p:nvPr/>
        </p:nvSpPr>
        <p:spPr>
          <a:xfrm>
            <a:off x="2873829" y="5113176"/>
            <a:ext cx="8397551" cy="3545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669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9DD7-EA73-4643-B178-F778EC3A6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th-TH" sz="8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การดาวน์โหลดและติดตั้ง</a:t>
            </a:r>
            <a:endParaRPr lang="en-US" sz="8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898E891B-3DDD-4BCD-88C2-5BEB967B0346}"/>
              </a:ext>
            </a:extLst>
          </p:cNvPr>
          <p:cNvSpPr txBox="1">
            <a:spLocks/>
          </p:cNvSpPr>
          <p:nvPr/>
        </p:nvSpPr>
        <p:spPr>
          <a:xfrm>
            <a:off x="838200" y="101386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8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sz="48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เรียกโปรแกรม </a:t>
            </a:r>
            <a:r>
              <a:rPr lang="en-US" sz="48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plantuml-x.yyyy.z.jar</a:t>
            </a:r>
          </a:p>
        </p:txBody>
      </p:sp>
      <p:pic>
        <p:nvPicPr>
          <p:cNvPr id="5" name="Picture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A1F48103-9A56-44B1-8825-294CC6B38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914" y="1822805"/>
            <a:ext cx="7612172" cy="4806154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476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9DD7-EA73-4643-B178-F778EC3A6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th-TH" sz="8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การดาวน์โหลดและติดตั้ง</a:t>
            </a:r>
            <a:endParaRPr lang="en-US" sz="8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898E891B-3DDD-4BCD-88C2-5BEB967B0346}"/>
              </a:ext>
            </a:extLst>
          </p:cNvPr>
          <p:cNvSpPr txBox="1">
            <a:spLocks/>
          </p:cNvSpPr>
          <p:nvPr/>
        </p:nvSpPr>
        <p:spPr>
          <a:xfrm>
            <a:off x="838200" y="101386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8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th-TH" sz="48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เลือก </a:t>
            </a:r>
            <a:r>
              <a:rPr lang="en-US" sz="48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folder </a:t>
            </a:r>
            <a:r>
              <a:rPr lang="th-TH" sz="48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ที่เก็บ </a:t>
            </a:r>
            <a:r>
              <a:rPr lang="en-US" sz="48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source file </a:t>
            </a:r>
          </a:p>
        </p:txBody>
      </p:sp>
      <p:pic>
        <p:nvPicPr>
          <p:cNvPr id="5" name="Picture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A1F48103-9A56-44B1-8825-294CC6B38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91" y="1757491"/>
            <a:ext cx="6891817" cy="4351338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A4A6F0D-D12F-4297-BA52-B82FBC7C05CD}"/>
              </a:ext>
            </a:extLst>
          </p:cNvPr>
          <p:cNvSpPr/>
          <p:nvPr/>
        </p:nvSpPr>
        <p:spPr>
          <a:xfrm>
            <a:off x="569167" y="5645020"/>
            <a:ext cx="6559421" cy="289249"/>
          </a:xfrm>
          <a:prstGeom prst="roundRect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91DE53A-05D5-4B0B-83D5-5322DBD9D170}"/>
              </a:ext>
            </a:extLst>
          </p:cNvPr>
          <p:cNvSpPr/>
          <p:nvPr/>
        </p:nvSpPr>
        <p:spPr>
          <a:xfrm>
            <a:off x="4387345" y="5551616"/>
            <a:ext cx="373224" cy="3732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DC6252A-CA98-4B62-A32E-4187C591C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238" y="2312206"/>
            <a:ext cx="4961050" cy="3116850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FFCB43A1-205E-491E-BD18-4BE0DEFF25B4}"/>
              </a:ext>
            </a:extLst>
          </p:cNvPr>
          <p:cNvSpPr/>
          <p:nvPr/>
        </p:nvSpPr>
        <p:spPr>
          <a:xfrm>
            <a:off x="8767298" y="4509698"/>
            <a:ext cx="373224" cy="3732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3ABC54C-0C1F-498E-800D-18B9E03DD461}"/>
              </a:ext>
            </a:extLst>
          </p:cNvPr>
          <p:cNvSpPr/>
          <p:nvPr/>
        </p:nvSpPr>
        <p:spPr>
          <a:xfrm>
            <a:off x="11220840" y="4578123"/>
            <a:ext cx="373224" cy="3732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71993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9DD7-EA73-4643-B178-F778EC3A6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th-TH" sz="8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สร้างและบันทึกไฟล์ </a:t>
            </a:r>
            <a:r>
              <a:rPr lang="en-US" sz="8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.</a:t>
            </a:r>
            <a:r>
              <a:rPr lang="en-US" sz="8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puml</a:t>
            </a:r>
            <a:endParaRPr lang="en-US" sz="8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898E891B-3DDD-4BCD-88C2-5BEB967B0346}"/>
              </a:ext>
            </a:extLst>
          </p:cNvPr>
          <p:cNvSpPr txBox="1">
            <a:spLocks/>
          </p:cNvSpPr>
          <p:nvPr/>
        </p:nvSpPr>
        <p:spPr>
          <a:xfrm>
            <a:off x="233265" y="1013862"/>
            <a:ext cx="11579290" cy="132556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h-TH" sz="48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เมื่อบันทึกไฟล์ </a:t>
            </a:r>
            <a:r>
              <a:rPr lang="en-US" sz="48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</a:t>
            </a:r>
            <a:r>
              <a:rPr lang="en-US" sz="4800" b="1" dirty="0" err="1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puml</a:t>
            </a:r>
            <a:r>
              <a:rPr lang="en-US" sz="48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48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แล้ว </a:t>
            </a:r>
            <a:r>
              <a:rPr lang="en-US" sz="48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Plantuml </a:t>
            </a:r>
            <a:r>
              <a:rPr lang="th-TH" sz="48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จะสร้างไฟล์ </a:t>
            </a:r>
            <a:r>
              <a:rPr lang="en-US" sz="48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</a:t>
            </a:r>
            <a:r>
              <a:rPr lang="en-US" sz="4800" b="1" dirty="0" err="1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png</a:t>
            </a:r>
            <a:r>
              <a:rPr lang="en-US" sz="48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48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ให้โดยอัตโนมัติ</a:t>
            </a:r>
            <a:endParaRPr lang="en-US" sz="48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en-US" sz="48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FE5DDAF-F35A-44C5-8D4E-88F977114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124" y="2213074"/>
            <a:ext cx="4138019" cy="3383573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Text, letter&#10;&#10;Description automatically generated">
            <a:extLst>
              <a:ext uri="{FF2B5EF4-FFF2-40B4-BE49-F238E27FC236}">
                <a16:creationId xmlns:a16="http://schemas.microsoft.com/office/drawing/2014/main" id="{B0780B5D-06BF-4750-86CC-0BB04AC72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551" y="2752531"/>
            <a:ext cx="4094979" cy="2105990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AB042AB7-680D-49BD-801E-5AF7B88B4DB0}"/>
              </a:ext>
            </a:extLst>
          </p:cNvPr>
          <p:cNvSpPr/>
          <p:nvPr/>
        </p:nvSpPr>
        <p:spPr>
          <a:xfrm>
            <a:off x="6047655" y="3303037"/>
            <a:ext cx="1054359" cy="783772"/>
          </a:xfrm>
          <a:prstGeom prst="rightArrow">
            <a:avLst/>
          </a:prstGeom>
          <a:solidFill>
            <a:srgbClr val="CCECFF"/>
          </a:solidFill>
          <a:ln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157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9DD7-EA73-4643-B178-F778EC3A6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en-US" sz="8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plantUML.jar </a:t>
            </a:r>
            <a:r>
              <a:rPr lang="th-TH" sz="8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จะสร้างไฟล์ </a:t>
            </a:r>
            <a:r>
              <a:rPr lang="en-US" sz="8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.</a:t>
            </a:r>
            <a:r>
              <a:rPr lang="en-US" sz="8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png</a:t>
            </a:r>
            <a:endParaRPr lang="en-US" sz="8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" name="Picture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3C4E3CAA-B672-467E-A002-D7FF934A5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939" y="2132908"/>
            <a:ext cx="4176122" cy="3375953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57489E1-1E3D-4AD4-8053-9E899A6B3E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873" y="1932301"/>
            <a:ext cx="3559311" cy="3375953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23E6EB66-88AD-4118-83C5-D11EC38270F6}"/>
              </a:ext>
            </a:extLst>
          </p:cNvPr>
          <p:cNvSpPr/>
          <p:nvPr/>
        </p:nvSpPr>
        <p:spPr>
          <a:xfrm rot="10800000">
            <a:off x="5239580" y="3303037"/>
            <a:ext cx="1054359" cy="783772"/>
          </a:xfrm>
          <a:prstGeom prst="rightArrow">
            <a:avLst/>
          </a:prstGeom>
          <a:solidFill>
            <a:srgbClr val="CCECFF"/>
          </a:solidFill>
          <a:ln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403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9DD7-EA73-4643-B178-F778EC3A6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th-TH" sz="8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ทำไม </a:t>
            </a:r>
            <a:r>
              <a:rPr lang="en-US" sz="8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Render </a:t>
            </a:r>
            <a:r>
              <a:rPr lang="th-TH" sz="8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ค่อนข้างช้า??</a:t>
            </a:r>
            <a:endParaRPr lang="en-US" sz="8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76E0CC-F18B-4398-9E6D-60CCF9DEC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3995" y="4788193"/>
            <a:ext cx="1987420" cy="1987420"/>
          </a:xfrm>
          <a:prstGeom prst="rect">
            <a:avLst/>
          </a:prstGeom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ED4775E7-AC79-4CFA-A42A-E90F09E71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905" y="1060060"/>
            <a:ext cx="4876800" cy="24384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64423B4-2ABA-483C-B596-E9D2F2B09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31" y="1878465"/>
            <a:ext cx="1171575" cy="13811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DD285B-20FC-40AD-8E9F-BCD653C45DD2}"/>
              </a:ext>
            </a:extLst>
          </p:cNvPr>
          <p:cNvSpPr txBox="1"/>
          <p:nvPr/>
        </p:nvSpPr>
        <p:spPr>
          <a:xfrm>
            <a:off x="541176" y="3739191"/>
            <a:ext cx="131561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err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PlantUML</a:t>
            </a:r>
            <a:r>
              <a:rPr 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93CA0A5-368F-4597-93BE-410DD4E22C21}"/>
              </a:ext>
            </a:extLst>
          </p:cNvPr>
          <p:cNvSpPr/>
          <p:nvPr/>
        </p:nvSpPr>
        <p:spPr>
          <a:xfrm>
            <a:off x="2202024" y="2164702"/>
            <a:ext cx="783772" cy="699796"/>
          </a:xfrm>
          <a:prstGeom prst="rightArrow">
            <a:avLst/>
          </a:prstGeom>
          <a:solidFill>
            <a:srgbClr val="CCECFF"/>
          </a:solidFill>
          <a:ln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E89DF1-1F25-4ECD-B600-CF21CF40BA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1269" y="4885609"/>
            <a:ext cx="1287946" cy="16904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05AA7C4B-AC89-4625-B2FD-C7A70371E0FA}"/>
              </a:ext>
            </a:extLst>
          </p:cNvPr>
          <p:cNvSpPr/>
          <p:nvPr/>
        </p:nvSpPr>
        <p:spPr>
          <a:xfrm>
            <a:off x="4460033" y="3825550"/>
            <a:ext cx="671804" cy="732969"/>
          </a:xfrm>
          <a:prstGeom prst="downArrow">
            <a:avLst/>
          </a:prstGeom>
          <a:solidFill>
            <a:srgbClr val="CCECFF"/>
          </a:solidFill>
          <a:ln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22CBDE9-8010-4A66-B0F5-2C948CB22203}"/>
              </a:ext>
            </a:extLst>
          </p:cNvPr>
          <p:cNvSpPr/>
          <p:nvPr/>
        </p:nvSpPr>
        <p:spPr>
          <a:xfrm>
            <a:off x="5955740" y="5448041"/>
            <a:ext cx="783772" cy="699796"/>
          </a:xfrm>
          <a:prstGeom prst="rightArrow">
            <a:avLst/>
          </a:prstGeom>
          <a:solidFill>
            <a:srgbClr val="CCECFF"/>
          </a:solidFill>
          <a:ln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15BD4E7-6CE4-40A6-968B-8B33B31CB4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6469" y="1609531"/>
            <a:ext cx="4144903" cy="2509934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Arrow: Bent-Up 16">
            <a:extLst>
              <a:ext uri="{FF2B5EF4-FFF2-40B4-BE49-F238E27FC236}">
                <a16:creationId xmlns:a16="http://schemas.microsoft.com/office/drawing/2014/main" id="{7A0B7AD8-B772-4436-90D7-3B8EF73C6EC9}"/>
              </a:ext>
            </a:extLst>
          </p:cNvPr>
          <p:cNvSpPr/>
          <p:nvPr/>
        </p:nvSpPr>
        <p:spPr>
          <a:xfrm>
            <a:off x="9475898" y="4885609"/>
            <a:ext cx="1437807" cy="909735"/>
          </a:xfrm>
          <a:prstGeom prst="bentUpArrow">
            <a:avLst>
              <a:gd name="adj1" fmla="val 40282"/>
              <a:gd name="adj2" fmla="val 43000"/>
              <a:gd name="adj3" fmla="val 29000"/>
            </a:avLst>
          </a:prstGeom>
          <a:solidFill>
            <a:srgbClr val="CCECFF"/>
          </a:solidFill>
          <a:ln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D8489D-37F5-435D-8F0D-5F1A7EBBFF27}"/>
              </a:ext>
            </a:extLst>
          </p:cNvPr>
          <p:cNvSpPr txBox="1"/>
          <p:nvPr/>
        </p:nvSpPr>
        <p:spPr>
          <a:xfrm>
            <a:off x="3692174" y="1518371"/>
            <a:ext cx="131561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err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PlantUML</a:t>
            </a:r>
            <a:r>
              <a:rPr 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54A405-274E-4236-8189-698815B16C2D}"/>
              </a:ext>
            </a:extLst>
          </p:cNvPr>
          <p:cNvSpPr txBox="1"/>
          <p:nvPr/>
        </p:nvSpPr>
        <p:spPr>
          <a:xfrm>
            <a:off x="2603241" y="5407657"/>
            <a:ext cx="162802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DOT or </a:t>
            </a:r>
            <a:r>
              <a:rPr lang="en-US" dirty="0" err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gv</a:t>
            </a:r>
            <a:endParaRPr lang="en-US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16606B-FB18-49CB-8F17-0F99EEADB191}"/>
              </a:ext>
            </a:extLst>
          </p:cNvPr>
          <p:cNvSpPr txBox="1"/>
          <p:nvPr/>
        </p:nvSpPr>
        <p:spPr>
          <a:xfrm>
            <a:off x="5762112" y="6203927"/>
            <a:ext cx="162802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Graphviz</a:t>
            </a:r>
          </a:p>
          <a:p>
            <a:r>
              <a:rPr 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4C35DC-CBB9-418A-884D-69690D23C652}"/>
              </a:ext>
            </a:extLst>
          </p:cNvPr>
          <p:cNvSpPr txBox="1"/>
          <p:nvPr/>
        </p:nvSpPr>
        <p:spPr>
          <a:xfrm>
            <a:off x="9285677" y="821216"/>
            <a:ext cx="162802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UML</a:t>
            </a:r>
          </a:p>
          <a:p>
            <a:pPr algn="ctr"/>
            <a:r>
              <a:rPr 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88E7ABF-5D83-4C84-8299-61E372ABEC5C}"/>
              </a:ext>
            </a:extLst>
          </p:cNvPr>
          <p:cNvCxnSpPr>
            <a:cxnSpLocks/>
          </p:cNvCxnSpPr>
          <p:nvPr/>
        </p:nvCxnSpPr>
        <p:spPr>
          <a:xfrm>
            <a:off x="5701004" y="4547992"/>
            <a:ext cx="622036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E42B122-E98D-4DC5-85A1-2ED5B17A5138}"/>
              </a:ext>
            </a:extLst>
          </p:cNvPr>
          <p:cNvSpPr txBox="1"/>
          <p:nvPr/>
        </p:nvSpPr>
        <p:spPr>
          <a:xfrm>
            <a:off x="541176" y="4851642"/>
            <a:ext cx="2211454" cy="5232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LOCAL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858ABA-C170-4D16-939C-1CF77B969B60}"/>
              </a:ext>
            </a:extLst>
          </p:cNvPr>
          <p:cNvSpPr txBox="1"/>
          <p:nvPr/>
        </p:nvSpPr>
        <p:spPr>
          <a:xfrm>
            <a:off x="9391391" y="6203927"/>
            <a:ext cx="2246028" cy="4616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INTERNET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68BE5C0-72AC-4578-8038-16D462BC2A8F}"/>
              </a:ext>
            </a:extLst>
          </p:cNvPr>
          <p:cNvCxnSpPr>
            <a:cxnSpLocks/>
          </p:cNvCxnSpPr>
          <p:nvPr/>
        </p:nvCxnSpPr>
        <p:spPr>
          <a:xfrm>
            <a:off x="5701004" y="4558519"/>
            <a:ext cx="0" cy="2299481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40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9DD7-EA73-4643-B178-F778EC3A6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th-TH" sz="8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ติดตั้ง </a:t>
            </a:r>
            <a:r>
              <a:rPr lang="en-US" sz="8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Graph Visualization </a:t>
            </a:r>
            <a:r>
              <a:rPr lang="th-TH" sz="8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บนเครื่อง</a:t>
            </a:r>
            <a:endParaRPr lang="en-US" sz="8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45E5FF-CB9A-4D75-9CC4-5F92AFD04F97}"/>
              </a:ext>
            </a:extLst>
          </p:cNvPr>
          <p:cNvSpPr txBox="1"/>
          <p:nvPr/>
        </p:nvSpPr>
        <p:spPr>
          <a:xfrm>
            <a:off x="634483" y="1224111"/>
            <a:ext cx="10217020" cy="166199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th-TH" sz="48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ดาวน์โหลดและติดตั้งโปรแกรมจาก 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48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https://gitlab.com/graphviz/graphviz/-/releases</a:t>
            </a:r>
          </a:p>
        </p:txBody>
      </p:sp>
      <p:pic>
        <p:nvPicPr>
          <p:cNvPr id="6" name="Picture 5" descr="Table&#10;&#10;Description automatically generated with low confidence">
            <a:extLst>
              <a:ext uri="{FF2B5EF4-FFF2-40B4-BE49-F238E27FC236}">
                <a16:creationId xmlns:a16="http://schemas.microsoft.com/office/drawing/2014/main" id="{9B7A3C02-4F2F-4EB7-A437-3429E2E87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579" y="2886104"/>
            <a:ext cx="5974598" cy="3810330"/>
          </a:xfrm>
          <a:prstGeom prst="rect">
            <a:avLst/>
          </a:prstGeom>
          <a:solidFill>
            <a:srgbClr val="00B0F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9CF3F1E-F66C-4FAF-BF39-798885B631B2}"/>
              </a:ext>
            </a:extLst>
          </p:cNvPr>
          <p:cNvCxnSpPr/>
          <p:nvPr/>
        </p:nvCxnSpPr>
        <p:spPr>
          <a:xfrm flipH="1">
            <a:off x="1670180" y="5486400"/>
            <a:ext cx="459999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BCE843-47CB-4D4B-9D3A-37184CD827C8}"/>
              </a:ext>
            </a:extLst>
          </p:cNvPr>
          <p:cNvCxnSpPr/>
          <p:nvPr/>
        </p:nvCxnSpPr>
        <p:spPr>
          <a:xfrm flipH="1">
            <a:off x="1712168" y="4929673"/>
            <a:ext cx="459999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7CA7272-2DAA-498D-AC42-3499C6274D32}"/>
              </a:ext>
            </a:extLst>
          </p:cNvPr>
          <p:cNvSpPr txBox="1"/>
          <p:nvPr/>
        </p:nvSpPr>
        <p:spPr>
          <a:xfrm>
            <a:off x="7483149" y="3528697"/>
            <a:ext cx="4631095" cy="2105192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2"/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th-TH" sz="48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ทดสอบความเร็วในการ </a:t>
            </a:r>
            <a:r>
              <a:rPr lang="en-US" sz="48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render </a:t>
            </a:r>
            <a:r>
              <a:rPr lang="th-TH" sz="48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โดยแก้ไข </a:t>
            </a:r>
            <a:r>
              <a:rPr lang="en-US" sz="48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source file </a:t>
            </a:r>
            <a:r>
              <a:rPr lang="th-TH" sz="48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48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diagram </a:t>
            </a:r>
          </a:p>
        </p:txBody>
      </p:sp>
    </p:spTree>
    <p:extLst>
      <p:ext uri="{BB962C8B-B14F-4D97-AF65-F5344CB8AC3E}">
        <p14:creationId xmlns:p14="http://schemas.microsoft.com/office/powerpoint/2010/main" val="440222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sland design templat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Island design slides.potx" id="{5D7C5807-6DD8-49ED-901B-9094A9BD792B}" vid="{EDDDA1B0-F8E2-4B33-B027-7D47A75ECBBC}"/>
    </a:ext>
  </a:extLst>
</a:theme>
</file>

<file path=ppt/theme/theme2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AB80A3737EC242A6743D40C2A602F8" ma:contentTypeVersion="3" ma:contentTypeDescription="Create a new document." ma:contentTypeScope="" ma:versionID="6d235cdded959b07f7673da65ae1f5bf">
  <xsd:schema xmlns:xsd="http://www.w3.org/2001/XMLSchema" xmlns:xs="http://www.w3.org/2001/XMLSchema" xmlns:p="http://schemas.microsoft.com/office/2006/metadata/properties" xmlns:ns2="9c861e8e-0047-4445-9467-b3712011d2a2" targetNamespace="http://schemas.microsoft.com/office/2006/metadata/properties" ma:root="true" ma:fieldsID="a4a8a0b4722c688bcf96caacd8621b92" ns2:_="">
    <xsd:import namespace="9c861e8e-0047-4445-9467-b3712011d2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861e8e-0047-4445-9467-b3712011d2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D3E2B6F-6368-434D-AAED-06DF87307EA2}"/>
</file>

<file path=customXml/itemProps2.xml><?xml version="1.0" encoding="utf-8"?>
<ds:datastoreItem xmlns:ds="http://schemas.openxmlformats.org/officeDocument/2006/customXml" ds:itemID="{2C93D156-0C8E-4E8B-BC2B-03A06FC88EC9}"/>
</file>

<file path=customXml/itemProps3.xml><?xml version="1.0" encoding="utf-8"?>
<ds:datastoreItem xmlns:ds="http://schemas.openxmlformats.org/officeDocument/2006/customXml" ds:itemID="{D5ECBD83-291A-43B8-9F7C-FFC9A5A6AAEC}"/>
</file>

<file path=docProps/app.xml><?xml version="1.0" encoding="utf-8"?>
<Properties xmlns="http://schemas.openxmlformats.org/officeDocument/2006/extended-properties" xmlns:vt="http://schemas.openxmlformats.org/officeDocument/2006/docPropsVTypes">
  <Template>Island design slides</Template>
  <TotalTime>395</TotalTime>
  <Words>192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Courier New</vt:lpstr>
      <vt:lpstr>TH Sarabun New</vt:lpstr>
      <vt:lpstr>Island design template</vt:lpstr>
      <vt:lpstr>PlantUML</vt:lpstr>
      <vt:lpstr>FAQ-Fact</vt:lpstr>
      <vt:lpstr>การดาวน์โหลดและติดตั้ง</vt:lpstr>
      <vt:lpstr>การดาวน์โหลดและติดตั้ง</vt:lpstr>
      <vt:lpstr>การดาวน์โหลดและติดตั้ง</vt:lpstr>
      <vt:lpstr>สร้างและบันทึกไฟล์ .puml</vt:lpstr>
      <vt:lpstr> plantUML.jar จะสร้างไฟล์ .png</vt:lpstr>
      <vt:lpstr>ทำไม Render ค่อนข้างช้า??</vt:lpstr>
      <vt:lpstr>ติดตั้ง Graph Visualization บนเครื่อง</vt:lpstr>
      <vt:lpstr>คำถาม...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PlantUML</dc:title>
  <dc:creator>Koson Trachu</dc:creator>
  <cp:lastModifiedBy>Koson Trachu</cp:lastModifiedBy>
  <cp:revision>7</cp:revision>
  <dcterms:created xsi:type="dcterms:W3CDTF">2022-01-27T07:17:27Z</dcterms:created>
  <dcterms:modified xsi:type="dcterms:W3CDTF">2022-01-28T07:00:03Z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0x01010046AB80A3737EC242A6743D40C2A602F8</vt:lpwstr>
  </property>
</Properties>
</file>