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F08208-5FD0-0BA8-5187-10176A27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765D53E-6D9B-4373-A805-BE1D192D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18F052-081B-0CFF-C386-86028A61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186ABA-3F96-A57B-F372-57513A1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2542B9F-D842-D7F8-4707-5DAEBD8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20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5C66BD-45EA-52DB-5FFB-E03ED30C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EF7A235-6680-DC06-0F15-7922C5C3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3EFEF4-2A32-1254-E57F-3817BDCA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C15B707-0006-B3E3-743A-BE24AF52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FB02C6-19F3-7056-0A42-FC9C287F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41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181721F-CB00-7D92-1FEA-1DD8780D1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DF9FF81-2C53-D44B-F69B-8BD8E9D8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47C0C7-D550-46EE-F055-592416B0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39ACC0E-A442-FA6E-F8C1-1FB9098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E1032ED-72BC-9EEF-9ADE-9A4B10C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46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663120-19A6-73D0-184F-A222AE0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37D91DC-4436-EA33-5D3F-25D19329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E88438-6FD6-3E48-5DBF-23740D9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C84311-C1E6-5806-8F9E-FFC5DC9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C58C57-EFC5-839F-E1C6-84106EEB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18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3E6A94-6A5C-E672-6499-55D2C22B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1F4B7EB-606F-F17A-FEED-7C718961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6D08D2-E4F6-0DD8-217D-B1969B2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6661EC-E968-7143-3A14-1548B3B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36EBC1-C88B-079E-A38F-9EB774D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FF3064-BE80-21F3-5A76-61DA345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BE9F267-0AC3-9CFE-A93F-F7EC162C4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34F49F1-FE8F-66F5-FD5B-54A78BDC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2EB8E6F-1267-93C4-FE2B-8F014B6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B27F095-C40E-D6F3-BD01-7CA7369B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BA9AFF3-D008-7277-DAB1-D36623E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5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98A054-1B69-C981-D457-876206F1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F676F93-1B89-DC75-81BE-2BA8B8FD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DB0A490-9672-C7A1-9469-448BE526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56495F4-A7AC-87CC-DD00-437472526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507C32F-391A-6423-D1D2-E38B2DF58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A2EEDF-C81A-9A9D-2B2C-6BAA7B0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B8E1EB0-6B9F-D647-B781-5D69A388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B5140063-D878-8C9C-A11D-2F14E4D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1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94F54C-9835-7F87-00AF-98EBD271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5D4C762-3F2F-AD16-744F-613BFC0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726044C-82F6-F65D-4D5B-DDD03792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3F6588E-B157-0DD9-0E05-FAECE1B9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2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E2B603B-E59A-70FD-B759-FE9D9209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F5042EF-64EA-06D8-20FC-78BF1B5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0726305-D13B-0AEF-68D2-2B6EC57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5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29EE40-FDB7-4756-65C3-A354D8F3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56935AA-8042-144E-4A28-AD725EAB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BBB6F01-E7B4-FA01-6F36-2B180CF7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CC4678F-E286-C20A-4BFB-E524213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45497A9-969F-BE1E-471F-FC87A5B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23FB37-A1DC-7865-3D57-AB78AEB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33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A741CB-4181-726A-4E01-6342463C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1F3AB4F-87AE-C58C-A0D1-22B7021A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EB2D1E-AF0E-0C32-584E-889DBA31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57243B2-4FE4-2413-C914-CBF48A9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93E3AC6-7FCA-A8A1-04B3-B4E5EE94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ED5B291-8B22-24BC-D725-0DE4446E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11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51020AC-A7FB-1194-2251-1EB1142C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BF90D57-B879-7BB1-02EB-8FA1913B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3A6217-7144-2441-7862-17EDA4D4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669BB9-9416-1659-8046-E6B505A23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BF06665-F447-85D6-5ACD-6C2A987E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A5254B6-D6CE-D1EF-7797-189A96CF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5" b="27694"/>
          <a:stretch/>
        </p:blipFill>
        <p:spPr>
          <a:xfrm>
            <a:off x="603316" y="1151039"/>
            <a:ext cx="10240653" cy="33078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0599FCE-45CE-4052-2DFD-2F2B221CC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46136" r="19357"/>
          <a:stretch/>
        </p:blipFill>
        <p:spPr>
          <a:xfrm>
            <a:off x="2601799" y="1994739"/>
            <a:ext cx="7965650" cy="2464140"/>
          </a:xfrm>
          <a:prstGeom prst="rect">
            <a:avLst/>
          </a:prstGeo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BAEDDF6-A327-803E-2FA6-3241C8683562}"/>
              </a:ext>
            </a:extLst>
          </p:cNvPr>
          <p:cNvSpPr/>
          <p:nvPr/>
        </p:nvSpPr>
        <p:spPr>
          <a:xfrm>
            <a:off x="3563332" y="1151039"/>
            <a:ext cx="7280637" cy="253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BEB7151-EB64-CAB1-20CC-C820DB96F1B1}"/>
              </a:ext>
            </a:extLst>
          </p:cNvPr>
          <p:cNvSpPr/>
          <p:nvPr/>
        </p:nvSpPr>
        <p:spPr>
          <a:xfrm>
            <a:off x="603316" y="1216325"/>
            <a:ext cx="1674058" cy="3242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A4DE5579-30F6-7336-ABA1-1C905F5294E0}"/>
              </a:ext>
            </a:extLst>
          </p:cNvPr>
          <p:cNvSpPr/>
          <p:nvPr/>
        </p:nvSpPr>
        <p:spPr>
          <a:xfrm>
            <a:off x="2601799" y="2584741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220F3EEE-98CD-640B-D104-035D54A89E69}"/>
              </a:ext>
            </a:extLst>
          </p:cNvPr>
          <p:cNvSpPr/>
          <p:nvPr/>
        </p:nvSpPr>
        <p:spPr>
          <a:xfrm>
            <a:off x="2449802" y="1216325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E35FF295-4F17-5C8B-48DE-549876EE862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031625" y="1277817"/>
            <a:ext cx="531707" cy="158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F0FBD08C-88FB-4C9D-8ACD-E5B67EA1C07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2277374" y="2804959"/>
            <a:ext cx="324425" cy="326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F7258C0D-86EA-3A4F-192F-DC76DBB8BBA7}"/>
              </a:ext>
            </a:extLst>
          </p:cNvPr>
          <p:cNvSpPr/>
          <p:nvPr/>
        </p:nvSpPr>
        <p:spPr>
          <a:xfrm>
            <a:off x="3550705" y="1498035"/>
            <a:ext cx="5239612" cy="296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3916BC4B-CD98-C577-9EEE-C311672AD940}"/>
              </a:ext>
            </a:extLst>
          </p:cNvPr>
          <p:cNvSpPr/>
          <p:nvPr/>
        </p:nvSpPr>
        <p:spPr>
          <a:xfrm>
            <a:off x="9299289" y="2837602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BEE15C2A-A11A-8C77-FFE4-DE9DEC8DC191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8790317" y="2978457"/>
            <a:ext cx="508972" cy="79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6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A95A7DE-2955-C0A3-F753-C03499850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0"/>
          <a:stretch/>
        </p:blipFill>
        <p:spPr>
          <a:xfrm>
            <a:off x="1623747" y="1353488"/>
            <a:ext cx="6096895" cy="330563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4588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D7EF66-8542-6179-DC7C-D8C22E45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0" y="0"/>
            <a:ext cx="8919199" cy="6858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4304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1A51F68-A0AF-DA91-D2C3-3906747C5ABD}"/>
              </a:ext>
            </a:extLst>
          </p:cNvPr>
          <p:cNvSpPr/>
          <p:nvPr/>
        </p:nvSpPr>
        <p:spPr>
          <a:xfrm>
            <a:off x="1587260" y="1558072"/>
            <a:ext cx="9023231" cy="3876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30B3B12-C604-D071-1C8A-93BE8552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78" y="2685068"/>
            <a:ext cx="4419600" cy="1676400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958B7B6-F6B1-F8C3-874B-D6F3C137A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2" y="1746607"/>
            <a:ext cx="352474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9DEB132-0785-A512-0174-41B35E80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48" y="2242009"/>
            <a:ext cx="4314825" cy="16764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6032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E286E8F-8377-8EA8-993C-A3E7A56B3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8" y="799733"/>
            <a:ext cx="3467584" cy="525853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6477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AC06E5E-68AB-5D68-6A60-94455D7B9C3F}"/>
              </a:ext>
            </a:extLst>
          </p:cNvPr>
          <p:cNvSpPr/>
          <p:nvPr/>
        </p:nvSpPr>
        <p:spPr>
          <a:xfrm>
            <a:off x="465826" y="1561381"/>
            <a:ext cx="10619117" cy="3252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6B69FE8-7527-6E7E-6AD4-663F9718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5" y="2033123"/>
            <a:ext cx="6088072" cy="2252692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DFD0417-A794-EEDA-9423-B43FDC4B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02" y="1883061"/>
            <a:ext cx="268642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950E647-EC55-3301-73B4-D45558D147F4}"/>
              </a:ext>
            </a:extLst>
          </p:cNvPr>
          <p:cNvSpPr/>
          <p:nvPr/>
        </p:nvSpPr>
        <p:spPr>
          <a:xfrm>
            <a:off x="471340" y="1508289"/>
            <a:ext cx="9351390" cy="3365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F0211EB-709C-035C-CA2A-A76DFA0F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060" y="2219325"/>
            <a:ext cx="5779008" cy="20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รูปภาพ 3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4810EA7-D06C-8C95-E4B6-E57B6691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31" y="1996382"/>
            <a:ext cx="227679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26D0232-6DE7-FE17-FA4E-BB31D06081D5}"/>
              </a:ext>
            </a:extLst>
          </p:cNvPr>
          <p:cNvSpPr/>
          <p:nvPr/>
        </p:nvSpPr>
        <p:spPr>
          <a:xfrm>
            <a:off x="1168923" y="1960775"/>
            <a:ext cx="9059159" cy="3516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76D15C-42BD-9F72-00F1-5FD06415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84178" y="2529808"/>
            <a:ext cx="5219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รูปภาพ 3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53ED4DA-9472-EB7C-CA81-CA17C8E16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51"/>
          <a:stretch/>
        </p:blipFill>
        <p:spPr>
          <a:xfrm>
            <a:off x="7441289" y="2248612"/>
            <a:ext cx="26076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220CD236-5641-6E2A-053D-B38B30063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418680"/>
            <a:ext cx="11298227" cy="602064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8E8AF3ED-07D0-373B-298A-A0C6FC4FE3C5}"/>
              </a:ext>
            </a:extLst>
          </p:cNvPr>
          <p:cNvSpPr/>
          <p:nvPr/>
        </p:nvSpPr>
        <p:spPr>
          <a:xfrm>
            <a:off x="2074611" y="1409700"/>
            <a:ext cx="424206" cy="881013"/>
          </a:xfrm>
          <a:prstGeom prst="roundRect">
            <a:avLst>
              <a:gd name="adj" fmla="val 918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8D15687E-1ED4-BA8B-ADD9-A0F3BC83CBA2}"/>
              </a:ext>
            </a:extLst>
          </p:cNvPr>
          <p:cNvSpPr/>
          <p:nvPr/>
        </p:nvSpPr>
        <p:spPr>
          <a:xfrm>
            <a:off x="2549447" y="1476604"/>
            <a:ext cx="3576988" cy="3590696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0A59E3EC-4D4C-1ED3-7000-975228F70653}"/>
              </a:ext>
            </a:extLst>
          </p:cNvPr>
          <p:cNvSpPr/>
          <p:nvPr/>
        </p:nvSpPr>
        <p:spPr>
          <a:xfrm>
            <a:off x="6177065" y="1362304"/>
            <a:ext cx="4940993" cy="4282846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B164DCC-E57D-450C-2BE0-F3FA05B22514}"/>
              </a:ext>
            </a:extLst>
          </p:cNvPr>
          <p:cNvSpPr/>
          <p:nvPr/>
        </p:nvSpPr>
        <p:spPr>
          <a:xfrm>
            <a:off x="2580187" y="969265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82652504-9242-7152-B95F-AD21A77E6178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2286714" y="1189483"/>
            <a:ext cx="293473" cy="220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BC66A411-62B1-078B-64C0-CDDD4C1FF4AA}"/>
              </a:ext>
            </a:extLst>
          </p:cNvPr>
          <p:cNvSpPr/>
          <p:nvPr/>
        </p:nvSpPr>
        <p:spPr>
          <a:xfrm>
            <a:off x="4193766" y="5424932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11DC32DA-A8E5-0E27-BF76-956700BD505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4337941" y="5067300"/>
            <a:ext cx="146737" cy="357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700493C1-DD18-D117-A9CA-9B33A4A1A3B1}"/>
              </a:ext>
            </a:extLst>
          </p:cNvPr>
          <p:cNvSpPr/>
          <p:nvPr/>
        </p:nvSpPr>
        <p:spPr>
          <a:xfrm>
            <a:off x="8453837" y="5900509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66BDFB3-34CE-2AC3-9D38-5A5E1173BA79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8647562" y="5645150"/>
            <a:ext cx="97187" cy="25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F1D0A5DA-4E80-356A-FC8A-30FF6B6C5111}"/>
              </a:ext>
            </a:extLst>
          </p:cNvPr>
          <p:cNvSpPr/>
          <p:nvPr/>
        </p:nvSpPr>
        <p:spPr>
          <a:xfrm>
            <a:off x="667825" y="2070495"/>
            <a:ext cx="1181088" cy="323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Edit online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F4848EBF-3DA6-0153-E9C6-6C16350A79C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848913" y="2070495"/>
            <a:ext cx="335487" cy="1617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3DF0C0F5-FF9E-3CD9-2F23-E085F2FA94CF}"/>
              </a:ext>
            </a:extLst>
          </p:cNvPr>
          <p:cNvSpPr/>
          <p:nvPr/>
        </p:nvSpPr>
        <p:spPr>
          <a:xfrm>
            <a:off x="688445" y="1409700"/>
            <a:ext cx="1181088" cy="4404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Copy to Clipboard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67ED278C-BFB6-FBF3-94CF-284DCD09CA3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69533" y="1629918"/>
            <a:ext cx="35931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4A1C8D2-21A2-319E-2B69-5A883E1E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60" y="0"/>
            <a:ext cx="868787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DAD1C34-6473-CD8A-7C2F-C7E08CA35C04}"/>
              </a:ext>
            </a:extLst>
          </p:cNvPr>
          <p:cNvSpPr/>
          <p:nvPr/>
        </p:nvSpPr>
        <p:spPr>
          <a:xfrm>
            <a:off x="5737452" y="1150419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0E2B4EE1-8082-851B-AAB6-BAAF6FFE86C4}"/>
              </a:ext>
            </a:extLst>
          </p:cNvPr>
          <p:cNvSpPr/>
          <p:nvPr/>
        </p:nvSpPr>
        <p:spPr>
          <a:xfrm>
            <a:off x="8136035" y="4570917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29C4BB4E-2AD3-3552-3AA6-EF65A5B91CEF}"/>
              </a:ext>
            </a:extLst>
          </p:cNvPr>
          <p:cNvSpPr/>
          <p:nvPr/>
        </p:nvSpPr>
        <p:spPr>
          <a:xfrm>
            <a:off x="2139350" y="0"/>
            <a:ext cx="4641012" cy="2898475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BFC42814-D535-1D2F-C70B-83FAB4D56B6E}"/>
              </a:ext>
            </a:extLst>
          </p:cNvPr>
          <p:cNvSpPr/>
          <p:nvPr/>
        </p:nvSpPr>
        <p:spPr>
          <a:xfrm>
            <a:off x="4175184" y="3341896"/>
            <a:ext cx="4641012" cy="3291817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C938B503-3642-F7FA-D83B-64262885B509}"/>
              </a:ext>
            </a:extLst>
          </p:cNvPr>
          <p:cNvSpPr/>
          <p:nvPr/>
        </p:nvSpPr>
        <p:spPr>
          <a:xfrm>
            <a:off x="2448474" y="3778551"/>
            <a:ext cx="581823" cy="361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3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A3B9D1BA-9099-E931-E0A9-485494F9E560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672711" y="3429000"/>
            <a:ext cx="66675" cy="349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B8041758-A709-DCD2-30CB-FB9681CDD6EA}"/>
              </a:ext>
            </a:extLst>
          </p:cNvPr>
          <p:cNvSpPr/>
          <p:nvPr/>
        </p:nvSpPr>
        <p:spPr>
          <a:xfrm>
            <a:off x="1276709" y="1035170"/>
            <a:ext cx="10627744" cy="516722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542E945-4602-F4A1-346C-0E056F17E49D}"/>
              </a:ext>
            </a:extLst>
          </p:cNvPr>
          <p:cNvSpPr/>
          <p:nvPr/>
        </p:nvSpPr>
        <p:spPr>
          <a:xfrm>
            <a:off x="1457864" y="1319842"/>
            <a:ext cx="2061713" cy="586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Class name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CDD446E9-1FB4-501F-8AF0-8E942DB24241}"/>
              </a:ext>
            </a:extLst>
          </p:cNvPr>
          <p:cNvSpPr/>
          <p:nvPr/>
        </p:nvSpPr>
        <p:spPr>
          <a:xfrm>
            <a:off x="1457864" y="1906438"/>
            <a:ext cx="2061713" cy="776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Attributes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122FEC5-D4A8-7730-5AD4-D0CBB7DFF48B}"/>
              </a:ext>
            </a:extLst>
          </p:cNvPr>
          <p:cNvSpPr/>
          <p:nvPr/>
        </p:nvSpPr>
        <p:spPr>
          <a:xfrm>
            <a:off x="1457864" y="2682816"/>
            <a:ext cx="2061713" cy="1207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Methods()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9A88E47-DB2B-92BD-CA13-B46AE7CF63C2}"/>
              </a:ext>
            </a:extLst>
          </p:cNvPr>
          <p:cNvSpPr/>
          <p:nvPr/>
        </p:nvSpPr>
        <p:spPr>
          <a:xfrm>
            <a:off x="4321834" y="1319842"/>
            <a:ext cx="2432649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0EE8A4B-2580-DE7C-03B9-2A301B0B7F18}"/>
              </a:ext>
            </a:extLst>
          </p:cNvPr>
          <p:cNvSpPr/>
          <p:nvPr/>
        </p:nvSpPr>
        <p:spPr>
          <a:xfrm>
            <a:off x="4321834" y="1906438"/>
            <a:ext cx="2432649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Title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Author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Publisher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Price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25BB01A9-1CE3-1FFD-C3E9-57883BAC8D73}"/>
              </a:ext>
            </a:extLst>
          </p:cNvPr>
          <p:cNvSpPr/>
          <p:nvPr/>
        </p:nvSpPr>
        <p:spPr>
          <a:xfrm>
            <a:off x="4321833" y="3709359"/>
            <a:ext cx="2432649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7FF3671-1397-F5CA-A51A-5AAA1EC82977}"/>
              </a:ext>
            </a:extLst>
          </p:cNvPr>
          <p:cNvSpPr/>
          <p:nvPr/>
        </p:nvSpPr>
        <p:spPr>
          <a:xfrm>
            <a:off x="7927675" y="1319842"/>
            <a:ext cx="3735237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CC8285EF-3158-D5D3-7478-3210F29099B7}"/>
              </a:ext>
            </a:extLst>
          </p:cNvPr>
          <p:cNvSpPr/>
          <p:nvPr/>
        </p:nvSpPr>
        <p:spPr>
          <a:xfrm>
            <a:off x="7927675" y="1906438"/>
            <a:ext cx="3735237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Title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Author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Year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Publisher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Price : decimal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C175BA8-65D9-614B-55A3-8BD7E0BCFDE4}"/>
              </a:ext>
            </a:extLst>
          </p:cNvPr>
          <p:cNvSpPr/>
          <p:nvPr/>
        </p:nvSpPr>
        <p:spPr>
          <a:xfrm>
            <a:off x="7927674" y="3709359"/>
            <a:ext cx="3735237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(int)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2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53782B6-B1E3-3139-1A27-E724CDF20D1D}"/>
              </a:ext>
            </a:extLst>
          </p:cNvPr>
          <p:cNvSpPr/>
          <p:nvPr/>
        </p:nvSpPr>
        <p:spPr>
          <a:xfrm>
            <a:off x="276045" y="931653"/>
            <a:ext cx="8264106" cy="3881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63AC2FDE-BE48-8CB1-A809-1118F601DFD2}"/>
              </a:ext>
            </a:extLst>
          </p:cNvPr>
          <p:cNvSpPr/>
          <p:nvPr/>
        </p:nvSpPr>
        <p:spPr>
          <a:xfrm>
            <a:off x="672861" y="1621766"/>
            <a:ext cx="2061713" cy="586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Class name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079C3DD-E5DD-D408-011F-80AE9F179E39}"/>
              </a:ext>
            </a:extLst>
          </p:cNvPr>
          <p:cNvSpPr/>
          <p:nvPr/>
        </p:nvSpPr>
        <p:spPr>
          <a:xfrm>
            <a:off x="672861" y="2208362"/>
            <a:ext cx="2061713" cy="776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Attributes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D74FCA9-B4EF-1487-3434-29AF6920A813}"/>
              </a:ext>
            </a:extLst>
          </p:cNvPr>
          <p:cNvSpPr/>
          <p:nvPr/>
        </p:nvSpPr>
        <p:spPr>
          <a:xfrm>
            <a:off x="672861" y="2984740"/>
            <a:ext cx="2061713" cy="1207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Methods()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D26A8CB-ED55-525D-A481-DAA968A30BDA}"/>
              </a:ext>
            </a:extLst>
          </p:cNvPr>
          <p:cNvSpPr txBox="1"/>
          <p:nvPr/>
        </p:nvSpPr>
        <p:spPr>
          <a:xfrm>
            <a:off x="3584275" y="1621766"/>
            <a:ext cx="222130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@startuml</a:t>
            </a:r>
          </a:p>
          <a:p>
            <a:r>
              <a:rPr lang="en-US" sz="1800" dirty="0"/>
              <a:t>class book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 Attributes</a:t>
            </a:r>
          </a:p>
          <a:p>
            <a:r>
              <a:rPr lang="en-US" sz="1800" dirty="0"/>
              <a:t>     Methods()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@enduml</a:t>
            </a:r>
            <a:endParaRPr lang="th-TH" sz="1800" dirty="0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2BB5403-C26A-CB19-A9F9-40DE3140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824" y="2090769"/>
            <a:ext cx="1238423" cy="1162212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0BBCA9-B3E7-77E3-36C3-CD6228CBBCD0}"/>
              </a:ext>
            </a:extLst>
          </p:cNvPr>
          <p:cNvSpPr txBox="1"/>
          <p:nvPr/>
        </p:nvSpPr>
        <p:spPr>
          <a:xfrm>
            <a:off x="672861" y="4330460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446A0A7-2474-B7D7-D706-BECE5494961A}"/>
              </a:ext>
            </a:extLst>
          </p:cNvPr>
          <p:cNvSpPr txBox="1"/>
          <p:nvPr/>
        </p:nvSpPr>
        <p:spPr>
          <a:xfrm>
            <a:off x="3584275" y="3800955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A5BEB-39E3-633A-7214-5A4669365DAE}"/>
              </a:ext>
            </a:extLst>
          </p:cNvPr>
          <p:cNvSpPr txBox="1"/>
          <p:nvPr/>
        </p:nvSpPr>
        <p:spPr>
          <a:xfrm>
            <a:off x="6386425" y="3252981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53782B6-B1E3-3139-1A27-E724CDF20D1D}"/>
              </a:ext>
            </a:extLst>
          </p:cNvPr>
          <p:cNvSpPr/>
          <p:nvPr/>
        </p:nvSpPr>
        <p:spPr>
          <a:xfrm>
            <a:off x="276044" y="310551"/>
            <a:ext cx="8876581" cy="608758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D26A8CB-ED55-525D-A481-DAA968A30BDA}"/>
              </a:ext>
            </a:extLst>
          </p:cNvPr>
          <p:cNvSpPr txBox="1"/>
          <p:nvPr/>
        </p:nvSpPr>
        <p:spPr>
          <a:xfrm>
            <a:off x="3568825" y="571035"/>
            <a:ext cx="2452246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@startuml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book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'attributes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Title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Author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Year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Publisher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Price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'Methods()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GetTitle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SetAuthor</a:t>
            </a:r>
            <a:r>
              <a:rPr lang="en-US" sz="1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GetYear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SetYear</a:t>
            </a:r>
            <a:r>
              <a:rPr lang="en-US" sz="1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@enduml</a:t>
            </a:r>
            <a:endParaRPr lang="th-TH" sz="1600" dirty="0">
              <a:latin typeface="Consolas" panose="020B0609020204030204" pitchFamily="49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0BBCA9-B3E7-77E3-36C3-CD6228CBBCD0}"/>
              </a:ext>
            </a:extLst>
          </p:cNvPr>
          <p:cNvSpPr txBox="1"/>
          <p:nvPr/>
        </p:nvSpPr>
        <p:spPr>
          <a:xfrm>
            <a:off x="756244" y="5551694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446A0A7-2474-B7D7-D706-BECE5494961A}"/>
              </a:ext>
            </a:extLst>
          </p:cNvPr>
          <p:cNvSpPr txBox="1"/>
          <p:nvPr/>
        </p:nvSpPr>
        <p:spPr>
          <a:xfrm>
            <a:off x="3603683" y="5469743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A5BEB-39E3-633A-7214-5A4669365DAE}"/>
              </a:ext>
            </a:extLst>
          </p:cNvPr>
          <p:cNvSpPr txBox="1"/>
          <p:nvPr/>
        </p:nvSpPr>
        <p:spPr>
          <a:xfrm>
            <a:off x="6645064" y="4001010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67A9432-E980-A6A6-96CE-52F0EDDCD7C2}"/>
              </a:ext>
            </a:extLst>
          </p:cNvPr>
          <p:cNvSpPr/>
          <p:nvPr/>
        </p:nvSpPr>
        <p:spPr>
          <a:xfrm>
            <a:off x="570778" y="659921"/>
            <a:ext cx="2432649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51D039-C136-FB2D-35E2-DCA56917C589}"/>
              </a:ext>
            </a:extLst>
          </p:cNvPr>
          <p:cNvSpPr/>
          <p:nvPr/>
        </p:nvSpPr>
        <p:spPr>
          <a:xfrm>
            <a:off x="570778" y="1246517"/>
            <a:ext cx="2432649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Title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Author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Publisher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Price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12BB64A1-5F65-1240-FFA4-ADEA8BABEDC5}"/>
              </a:ext>
            </a:extLst>
          </p:cNvPr>
          <p:cNvSpPr/>
          <p:nvPr/>
        </p:nvSpPr>
        <p:spPr>
          <a:xfrm>
            <a:off x="570777" y="3049438"/>
            <a:ext cx="2432649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รูปภาพ 14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1602966-7F14-DEEE-0F2D-ED2376C0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77" y="1178477"/>
            <a:ext cx="143847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8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53782B6-B1E3-3139-1A27-E724CDF20D1D}"/>
              </a:ext>
            </a:extLst>
          </p:cNvPr>
          <p:cNvSpPr/>
          <p:nvPr/>
        </p:nvSpPr>
        <p:spPr>
          <a:xfrm>
            <a:off x="103516" y="310551"/>
            <a:ext cx="10679503" cy="564125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0BBCA9-B3E7-77E3-36C3-CD6228CBBCD0}"/>
              </a:ext>
            </a:extLst>
          </p:cNvPr>
          <p:cNvSpPr txBox="1"/>
          <p:nvPr/>
        </p:nvSpPr>
        <p:spPr>
          <a:xfrm>
            <a:off x="756244" y="5551694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446A0A7-2474-B7D7-D706-BECE5494961A}"/>
              </a:ext>
            </a:extLst>
          </p:cNvPr>
          <p:cNvSpPr txBox="1"/>
          <p:nvPr/>
        </p:nvSpPr>
        <p:spPr>
          <a:xfrm>
            <a:off x="5064607" y="5476594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A5BEB-39E3-633A-7214-5A4669365DAE}"/>
              </a:ext>
            </a:extLst>
          </p:cNvPr>
          <p:cNvSpPr txBox="1"/>
          <p:nvPr/>
        </p:nvSpPr>
        <p:spPr>
          <a:xfrm>
            <a:off x="8509163" y="4566635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7DF02F23-696C-EA30-8C01-16810A72BE94}"/>
              </a:ext>
            </a:extLst>
          </p:cNvPr>
          <p:cNvGrpSpPr/>
          <p:nvPr/>
        </p:nvGrpSpPr>
        <p:grpSpPr>
          <a:xfrm>
            <a:off x="255916" y="584737"/>
            <a:ext cx="3735238" cy="4692771"/>
            <a:chOff x="7927674" y="1319842"/>
            <a:chExt cx="3735238" cy="4692771"/>
          </a:xfrm>
        </p:grpSpPr>
        <p:sp>
          <p:nvSpPr>
            <p:cNvPr id="2" name="สี่เหลี่ยมผืนผ้า 1">
              <a:extLst>
                <a:ext uri="{FF2B5EF4-FFF2-40B4-BE49-F238E27FC236}">
                  <a16:creationId xmlns:a16="http://schemas.microsoft.com/office/drawing/2014/main" id="{FD5236E7-DEED-EB79-D2D6-D3993D0AE094}"/>
                </a:ext>
              </a:extLst>
            </p:cNvPr>
            <p:cNvSpPr/>
            <p:nvPr/>
          </p:nvSpPr>
          <p:spPr>
            <a:xfrm>
              <a:off x="7927675" y="1319842"/>
              <a:ext cx="3735237" cy="586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Book</a:t>
              </a:r>
              <a:endParaRPr lang="th-TH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สี่เหลี่ยมผืนผ้า 2">
              <a:extLst>
                <a:ext uri="{FF2B5EF4-FFF2-40B4-BE49-F238E27FC236}">
                  <a16:creationId xmlns:a16="http://schemas.microsoft.com/office/drawing/2014/main" id="{2BD49AD4-00F7-D11E-3DB2-08CC52EE6588}"/>
                </a:ext>
              </a:extLst>
            </p:cNvPr>
            <p:cNvSpPr/>
            <p:nvPr/>
          </p:nvSpPr>
          <p:spPr>
            <a:xfrm>
              <a:off x="7927675" y="1906438"/>
              <a:ext cx="3735237" cy="18029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Title : string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Author : string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Year : int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Publisher : string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Price : decimal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th-TH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ED40AF2D-133B-07AB-7F00-C2C961A3F2DE}"/>
                </a:ext>
              </a:extLst>
            </p:cNvPr>
            <p:cNvSpPr/>
            <p:nvPr/>
          </p:nvSpPr>
          <p:spPr>
            <a:xfrm>
              <a:off x="7927674" y="3709359"/>
              <a:ext cx="3735237" cy="23032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SetTitle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(string)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GetTitle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string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SetAuthor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(string)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GetYear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int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SetYear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(int)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pPr algn="ctr"/>
              <a:endParaRPr lang="th-TH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E9EB46D5-75E2-F5FF-E585-F927F9F38E31}"/>
              </a:ext>
            </a:extLst>
          </p:cNvPr>
          <p:cNvSpPr txBox="1"/>
          <p:nvPr/>
        </p:nvSpPr>
        <p:spPr>
          <a:xfrm>
            <a:off x="4578116" y="584737"/>
            <a:ext cx="3194284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@startuml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book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'attributes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Title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Author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Year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Publisher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Price : decimal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'Methods()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GetTitle</a:t>
            </a:r>
            <a:r>
              <a:rPr lang="en-US" sz="1600" dirty="0">
                <a:latin typeface="Consolas" panose="020B0609020204030204" pitchFamily="49" charset="0"/>
              </a:rPr>
              <a:t>()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SetAuthor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GetYear</a:t>
            </a:r>
            <a:r>
              <a:rPr lang="en-US" sz="1600" dirty="0">
                <a:latin typeface="Consolas" panose="020B0609020204030204" pitchFamily="49" charset="0"/>
              </a:rPr>
              <a:t>()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SetYear</a:t>
            </a:r>
            <a:r>
              <a:rPr lang="en-US" sz="1600" dirty="0">
                <a:latin typeface="Consolas" panose="020B0609020204030204" pitchFamily="49" charset="0"/>
              </a:rPr>
              <a:t>(int)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@enduml</a:t>
            </a:r>
            <a:endParaRPr lang="th-TH" sz="1600" dirty="0">
              <a:latin typeface="Consolas" panose="020B0609020204030204" pitchFamily="49" charset="0"/>
            </a:endParaRPr>
          </a:p>
        </p:txBody>
      </p:sp>
      <p:pic>
        <p:nvPicPr>
          <p:cNvPr id="17" name="รูปภาพ 1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66B8EF6-D220-72D2-D15A-736B46DD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13" y="1741894"/>
            <a:ext cx="162900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8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A08465E-9E96-9E8F-4B17-512889E0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442495"/>
            <a:ext cx="9497750" cy="597300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4794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401CF90A-1CAA-387E-CFB8-A5A36DD858F1}"/>
              </a:ext>
            </a:extLst>
          </p:cNvPr>
          <p:cNvSpPr/>
          <p:nvPr/>
        </p:nvSpPr>
        <p:spPr>
          <a:xfrm>
            <a:off x="288264" y="564052"/>
            <a:ext cx="10679503" cy="564125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8021DE99-8633-4148-CA21-51F0E773AA29}"/>
              </a:ext>
            </a:extLst>
          </p:cNvPr>
          <p:cNvSpPr/>
          <p:nvPr/>
        </p:nvSpPr>
        <p:spPr>
          <a:xfrm>
            <a:off x="961267" y="848502"/>
            <a:ext cx="3735237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E87D178-AAE4-CC57-B670-4A8F5D37942D}"/>
              </a:ext>
            </a:extLst>
          </p:cNvPr>
          <p:cNvSpPr/>
          <p:nvPr/>
        </p:nvSpPr>
        <p:spPr>
          <a:xfrm>
            <a:off x="961267" y="1435098"/>
            <a:ext cx="3735237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Title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Author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Year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Publisher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Price : decimal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52043EE-0F2F-4BE8-AA8C-A3A75B4EA3C0}"/>
              </a:ext>
            </a:extLst>
          </p:cNvPr>
          <p:cNvSpPr/>
          <p:nvPr/>
        </p:nvSpPr>
        <p:spPr>
          <a:xfrm>
            <a:off x="961266" y="3238019"/>
            <a:ext cx="3735237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(int)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0E77ADF-7F98-426B-C2C8-6EE32A899D42}"/>
              </a:ext>
            </a:extLst>
          </p:cNvPr>
          <p:cNvSpPr txBox="1"/>
          <p:nvPr/>
        </p:nvSpPr>
        <p:spPr>
          <a:xfrm>
            <a:off x="1802619" y="5670573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3617E22-9CE2-72AF-9D68-EE2989D888BE}"/>
              </a:ext>
            </a:extLst>
          </p:cNvPr>
          <p:cNvSpPr txBox="1"/>
          <p:nvPr/>
        </p:nvSpPr>
        <p:spPr>
          <a:xfrm>
            <a:off x="5748673" y="5805195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41901BE-8D6C-2065-A840-73D950207D45}"/>
              </a:ext>
            </a:extLst>
          </p:cNvPr>
          <p:cNvSpPr txBox="1"/>
          <p:nvPr/>
        </p:nvSpPr>
        <p:spPr>
          <a:xfrm>
            <a:off x="8746465" y="4814910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485ED9D-57F2-A365-0591-B427BFDD3C35}"/>
              </a:ext>
            </a:extLst>
          </p:cNvPr>
          <p:cNvSpPr txBox="1"/>
          <p:nvPr/>
        </p:nvSpPr>
        <p:spPr>
          <a:xfrm>
            <a:off x="5262182" y="852750"/>
            <a:ext cx="3194284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@startuml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book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'attributes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-Title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-Author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-Year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-Publisher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-Price : decimal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'Methods()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GetTitle</a:t>
            </a:r>
            <a:r>
              <a:rPr lang="en-US" sz="1600" dirty="0">
                <a:latin typeface="Consolas" panose="020B0609020204030204" pitchFamily="49" charset="0"/>
              </a:rPr>
              <a:t>()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SetAuthor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GetYear</a:t>
            </a:r>
            <a:r>
              <a:rPr lang="en-US" sz="1600" dirty="0">
                <a:latin typeface="Consolas" panose="020B0609020204030204" pitchFamily="49" charset="0"/>
              </a:rPr>
              <a:t>()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SetYear</a:t>
            </a:r>
            <a:r>
              <a:rPr lang="en-US" sz="1600" dirty="0">
                <a:latin typeface="Consolas" panose="020B0609020204030204" pitchFamily="49" charset="0"/>
              </a:rPr>
              <a:t>(int)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@enduml</a:t>
            </a:r>
            <a:endParaRPr lang="th-TH" sz="1600" dirty="0">
              <a:latin typeface="Consolas" panose="020B0609020204030204" pitchFamily="49" charset="0"/>
            </a:endParaRPr>
          </a:p>
        </p:txBody>
      </p:sp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3020C65-CD1D-1AF7-DAD9-07ED226CE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36" y="1730568"/>
            <a:ext cx="186716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9292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A54278-BF1F-40AD-BA46-B8858810F202}"/>
</file>

<file path=customXml/itemProps2.xml><?xml version="1.0" encoding="utf-8"?>
<ds:datastoreItem xmlns:ds="http://schemas.openxmlformats.org/officeDocument/2006/customXml" ds:itemID="{981715A6-15B5-40C8-96DB-EA7C5683E894}"/>
</file>

<file path=customXml/itemProps3.xml><?xml version="1.0" encoding="utf-8"?>
<ds:datastoreItem xmlns:ds="http://schemas.openxmlformats.org/officeDocument/2006/customXml" ds:itemID="{3AC2C7B4-3CBA-4A3E-9040-F39C13A6CA77}"/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404</Words>
  <Application>Microsoft Office PowerPoint</Application>
  <PresentationFormat>แบบจอกว้าง</PresentationFormat>
  <Paragraphs>158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2</cp:revision>
  <dcterms:created xsi:type="dcterms:W3CDTF">2023-01-22T18:15:45Z</dcterms:created>
  <dcterms:modified xsi:type="dcterms:W3CDTF">2023-01-23T17:18:12Z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