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583" r:id="rId6"/>
    <p:sldId id="454" r:id="rId7"/>
    <p:sldId id="474" r:id="rId8"/>
    <p:sldId id="585" r:id="rId9"/>
    <p:sldId id="435" r:id="rId10"/>
    <p:sldId id="586" r:id="rId11"/>
    <p:sldId id="556" r:id="rId12"/>
    <p:sldId id="590" r:id="rId13"/>
    <p:sldId id="591" r:id="rId14"/>
    <p:sldId id="593" r:id="rId15"/>
    <p:sldId id="594" r:id="rId16"/>
    <p:sldId id="592" r:id="rId17"/>
    <p:sldId id="595" r:id="rId18"/>
    <p:sldId id="596" r:id="rId19"/>
    <p:sldId id="597" r:id="rId20"/>
    <p:sldId id="598" r:id="rId21"/>
    <p:sldId id="614" r:id="rId22"/>
    <p:sldId id="599" r:id="rId23"/>
    <p:sldId id="600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613" r:id="rId35"/>
    <p:sldId id="612" r:id="rId36"/>
    <p:sldId id="588" r:id="rId37"/>
    <p:sldId id="4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ED7D31"/>
    <a:srgbClr val="3366FF"/>
    <a:srgbClr val="CCFF66"/>
    <a:srgbClr val="66FF66"/>
    <a:srgbClr val="0000FF"/>
    <a:srgbClr val="9900CC"/>
    <a:srgbClr val="CCECFF"/>
    <a:srgbClr val="66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59678-A32F-41AF-BE80-BB0259C2AEC5}" v="2" dt="2024-02-01T06:12:44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ACD9CE2-A636-4D47-ADD8-3C3D243A57E3}"/>
    <pc:docChg chg="custSel addSld modSld">
      <pc:chgData name="Koson Trachu" userId="6eee57d3-532b-4a3f-8305-36424373c7d7" providerId="ADAL" clId="{CACD9CE2-A636-4D47-ADD8-3C3D243A57E3}" dt="2023-03-13T05:25:54.161" v="597" actId="1076"/>
      <pc:docMkLst>
        <pc:docMk/>
      </pc:docMkLst>
      <pc:sldChg chg="modSp mod">
        <pc:chgData name="Koson Trachu" userId="6eee57d3-532b-4a3f-8305-36424373c7d7" providerId="ADAL" clId="{CACD9CE2-A636-4D47-ADD8-3C3D243A57E3}" dt="2023-03-13T05:25:54.161" v="597" actId="1076"/>
        <pc:sldMkLst>
          <pc:docMk/>
          <pc:sldMk cId="3128712660" sldId="598"/>
        </pc:sldMkLst>
        <pc:spChg chg="mod">
          <ac:chgData name="Koson Trachu" userId="6eee57d3-532b-4a3f-8305-36424373c7d7" providerId="ADAL" clId="{CACD9CE2-A636-4D47-ADD8-3C3D243A57E3}" dt="2023-03-13T05:25:54.161" v="597" actId="1076"/>
          <ac:spMkLst>
            <pc:docMk/>
            <pc:sldMk cId="3128712660" sldId="598"/>
            <ac:spMk id="7" creationId="{A5930967-E45A-4928-9BEC-68DA3D389DEA}"/>
          </ac:spMkLst>
        </pc:spChg>
        <pc:spChg chg="mod">
          <ac:chgData name="Koson Trachu" userId="6eee57d3-532b-4a3f-8305-36424373c7d7" providerId="ADAL" clId="{CACD9CE2-A636-4D47-ADD8-3C3D243A57E3}" dt="2023-03-13T05:25:50.282" v="596" actId="14100"/>
          <ac:spMkLst>
            <pc:docMk/>
            <pc:sldMk cId="3128712660" sldId="598"/>
            <ac:spMk id="9" creationId="{416BFD9D-E02E-49E1-A820-3943F94A80AE}"/>
          </ac:spMkLst>
        </pc:spChg>
        <pc:spChg chg="mod">
          <ac:chgData name="Koson Trachu" userId="6eee57d3-532b-4a3f-8305-36424373c7d7" providerId="ADAL" clId="{CACD9CE2-A636-4D47-ADD8-3C3D243A57E3}" dt="2023-03-13T05:25:28.206" v="593" actId="20577"/>
          <ac:spMkLst>
            <pc:docMk/>
            <pc:sldMk cId="3128712660" sldId="598"/>
            <ac:spMk id="16" creationId="{C1A65EEC-20DA-44CD-ABC6-EDBF616F898B}"/>
          </ac:spMkLst>
        </pc:spChg>
        <pc:picChg chg="mod">
          <ac:chgData name="Koson Trachu" userId="6eee57d3-532b-4a3f-8305-36424373c7d7" providerId="ADAL" clId="{CACD9CE2-A636-4D47-ADD8-3C3D243A57E3}" dt="2023-03-13T05:25:41.616" v="594" actId="1076"/>
          <ac:picMkLst>
            <pc:docMk/>
            <pc:sldMk cId="3128712660" sldId="598"/>
            <ac:picMk id="5" creationId="{61979D5C-1B21-4310-BCB5-C831ED628170}"/>
          </ac:picMkLst>
        </pc:picChg>
        <pc:cxnChg chg="mod">
          <ac:chgData name="Koson Trachu" userId="6eee57d3-532b-4a3f-8305-36424373c7d7" providerId="ADAL" clId="{CACD9CE2-A636-4D47-ADD8-3C3D243A57E3}" dt="2023-03-13T05:25:54.161" v="597" actId="1076"/>
          <ac:cxnSpMkLst>
            <pc:docMk/>
            <pc:sldMk cId="3128712660" sldId="598"/>
            <ac:cxnSpMk id="8" creationId="{8E7B4CB5-3CCA-4BC9-9473-27BB3F1E069F}"/>
          </ac:cxnSpMkLst>
        </pc:cxnChg>
      </pc:sldChg>
      <pc:sldChg chg="addSp delSp modSp add mod delAnim">
        <pc:chgData name="Koson Trachu" userId="6eee57d3-532b-4a3f-8305-36424373c7d7" providerId="ADAL" clId="{CACD9CE2-A636-4D47-ADD8-3C3D243A57E3}" dt="2023-03-13T05:20:13.404" v="491" actId="20577"/>
        <pc:sldMkLst>
          <pc:docMk/>
          <pc:sldMk cId="3158778572" sldId="614"/>
        </pc:sldMkLst>
        <pc:spChg chg="del">
          <ac:chgData name="Koson Trachu" userId="6eee57d3-532b-4a3f-8305-36424373c7d7" providerId="ADAL" clId="{CACD9CE2-A636-4D47-ADD8-3C3D243A57E3}" dt="2023-03-13T05:13:47.218" v="1" actId="478"/>
          <ac:spMkLst>
            <pc:docMk/>
            <pc:sldMk cId="3158778572" sldId="614"/>
            <ac:spMk id="7" creationId="{A5930967-E45A-4928-9BEC-68DA3D389DEA}"/>
          </ac:spMkLst>
        </pc:spChg>
        <pc:spChg chg="del">
          <ac:chgData name="Koson Trachu" userId="6eee57d3-532b-4a3f-8305-36424373c7d7" providerId="ADAL" clId="{CACD9CE2-A636-4D47-ADD8-3C3D243A57E3}" dt="2023-03-13T05:13:47.218" v="1" actId="478"/>
          <ac:spMkLst>
            <pc:docMk/>
            <pc:sldMk cId="3158778572" sldId="614"/>
            <ac:spMk id="9" creationId="{416BFD9D-E02E-49E1-A820-3943F94A80AE}"/>
          </ac:spMkLst>
        </pc:spChg>
        <pc:spChg chg="mod">
          <ac:chgData name="Koson Trachu" userId="6eee57d3-532b-4a3f-8305-36424373c7d7" providerId="ADAL" clId="{CACD9CE2-A636-4D47-ADD8-3C3D243A57E3}" dt="2023-03-13T05:20:13.404" v="491" actId="20577"/>
          <ac:spMkLst>
            <pc:docMk/>
            <pc:sldMk cId="3158778572" sldId="614"/>
            <ac:spMk id="16" creationId="{C1A65EEC-20DA-44CD-ABC6-EDBF616F898B}"/>
          </ac:spMkLst>
        </pc:spChg>
        <pc:picChg chg="add mod">
          <ac:chgData name="Koson Trachu" userId="6eee57d3-532b-4a3f-8305-36424373c7d7" providerId="ADAL" clId="{CACD9CE2-A636-4D47-ADD8-3C3D243A57E3}" dt="2023-03-13T05:16:52.603" v="76" actId="14100"/>
          <ac:picMkLst>
            <pc:docMk/>
            <pc:sldMk cId="3158778572" sldId="614"/>
            <ac:picMk id="3" creationId="{B5B68AA4-FA81-AD27-DD9F-86CC43427D04}"/>
          </ac:picMkLst>
        </pc:picChg>
        <pc:picChg chg="del">
          <ac:chgData name="Koson Trachu" userId="6eee57d3-532b-4a3f-8305-36424373c7d7" providerId="ADAL" clId="{CACD9CE2-A636-4D47-ADD8-3C3D243A57E3}" dt="2023-03-13T05:13:47.218" v="1" actId="478"/>
          <ac:picMkLst>
            <pc:docMk/>
            <pc:sldMk cId="3158778572" sldId="614"/>
            <ac:picMk id="5" creationId="{61979D5C-1B21-4310-BCB5-C831ED628170}"/>
          </ac:picMkLst>
        </pc:picChg>
        <pc:cxnChg chg="del mod">
          <ac:chgData name="Koson Trachu" userId="6eee57d3-532b-4a3f-8305-36424373c7d7" providerId="ADAL" clId="{CACD9CE2-A636-4D47-ADD8-3C3D243A57E3}" dt="2023-03-13T05:13:47.218" v="1" actId="478"/>
          <ac:cxnSpMkLst>
            <pc:docMk/>
            <pc:sldMk cId="3158778572" sldId="614"/>
            <ac:cxnSpMk id="8" creationId="{8E7B4CB5-3CCA-4BC9-9473-27BB3F1E069F}"/>
          </ac:cxnSpMkLst>
        </pc:cxnChg>
      </pc:sldChg>
    </pc:docChg>
  </pc:docChgLst>
  <pc:docChgLst>
    <pc:chgData name="Koson Trachu" userId="8b674c4b66ffeb50" providerId="LiveId" clId="{217C6A05-D798-434A-B69F-6EC052C9EA30}"/>
    <pc:docChg chg="undo custSel modSld">
      <pc:chgData name="Koson Trachu" userId="8b674c4b66ffeb50" providerId="LiveId" clId="{217C6A05-D798-434A-B69F-6EC052C9EA30}" dt="2022-03-29T12:49:02.261" v="98"/>
      <pc:docMkLst>
        <pc:docMk/>
      </pc:docMkLst>
      <pc:sldChg chg="modAnim">
        <pc:chgData name="Koson Trachu" userId="8b674c4b66ffeb50" providerId="LiveId" clId="{217C6A05-D798-434A-B69F-6EC052C9EA30}" dt="2022-03-29T12:11:28.988" v="0"/>
        <pc:sldMkLst>
          <pc:docMk/>
          <pc:sldMk cId="4205291732" sldId="474"/>
        </pc:sldMkLst>
      </pc:sldChg>
      <pc:sldChg chg="modAnim">
        <pc:chgData name="Koson Trachu" userId="8b674c4b66ffeb50" providerId="LiveId" clId="{217C6A05-D798-434A-B69F-6EC052C9EA30}" dt="2022-03-29T12:16:49.855" v="33"/>
        <pc:sldMkLst>
          <pc:docMk/>
          <pc:sldMk cId="176468407" sldId="585"/>
        </pc:sldMkLst>
      </pc:sldChg>
      <pc:sldChg chg="modSp mod modAnim">
        <pc:chgData name="Koson Trachu" userId="8b674c4b66ffeb50" providerId="LiveId" clId="{217C6A05-D798-434A-B69F-6EC052C9EA30}" dt="2022-03-29T12:41:59.850" v="76" actId="14100"/>
        <pc:sldMkLst>
          <pc:docMk/>
          <pc:sldMk cId="3870669269" sldId="586"/>
        </pc:sldMkLst>
        <pc:spChg chg="mod">
          <ac:chgData name="Koson Trachu" userId="8b674c4b66ffeb50" providerId="LiveId" clId="{217C6A05-D798-434A-B69F-6EC052C9EA30}" dt="2022-03-29T12:41:59.850" v="76" actId="14100"/>
          <ac:spMkLst>
            <pc:docMk/>
            <pc:sldMk cId="3870669269" sldId="586"/>
            <ac:spMk id="10" creationId="{E5AE1DA2-43AB-4BD3-B1F3-6341DA46CB05}"/>
          </ac:spMkLst>
        </pc:spChg>
        <pc:picChg chg="mod">
          <ac:chgData name="Koson Trachu" userId="8b674c4b66ffeb50" providerId="LiveId" clId="{217C6A05-D798-434A-B69F-6EC052C9EA30}" dt="2022-03-29T12:17:09.710" v="36" actId="1076"/>
          <ac:picMkLst>
            <pc:docMk/>
            <pc:sldMk cId="3870669269" sldId="586"/>
            <ac:picMk id="8" creationId="{8E1DA7B1-6EE9-4203-A572-96CF3144F466}"/>
          </ac:picMkLst>
        </pc:picChg>
      </pc:sldChg>
      <pc:sldChg chg="modAnim">
        <pc:chgData name="Koson Trachu" userId="8b674c4b66ffeb50" providerId="LiveId" clId="{217C6A05-D798-434A-B69F-6EC052C9EA30}" dt="2022-03-29T12:18:08.109" v="43"/>
        <pc:sldMkLst>
          <pc:docMk/>
          <pc:sldMk cId="1538217050" sldId="590"/>
        </pc:sldMkLst>
      </pc:sldChg>
      <pc:sldChg chg="modAnim">
        <pc:chgData name="Koson Trachu" userId="8b674c4b66ffeb50" providerId="LiveId" clId="{217C6A05-D798-434A-B69F-6EC052C9EA30}" dt="2022-03-29T12:18:54.192" v="48"/>
        <pc:sldMkLst>
          <pc:docMk/>
          <pc:sldMk cId="1972113906" sldId="594"/>
        </pc:sldMkLst>
      </pc:sldChg>
      <pc:sldChg chg="modAnim">
        <pc:chgData name="Koson Trachu" userId="8b674c4b66ffeb50" providerId="LiveId" clId="{217C6A05-D798-434A-B69F-6EC052C9EA30}" dt="2022-03-29T12:44:58.965" v="78"/>
        <pc:sldMkLst>
          <pc:docMk/>
          <pc:sldMk cId="3955996315" sldId="595"/>
        </pc:sldMkLst>
      </pc:sldChg>
      <pc:sldChg chg="modAnim">
        <pc:chgData name="Koson Trachu" userId="8b674c4b66ffeb50" providerId="LiveId" clId="{217C6A05-D798-434A-B69F-6EC052C9EA30}" dt="2022-03-29T12:12:12.691" v="3"/>
        <pc:sldMkLst>
          <pc:docMk/>
          <pc:sldMk cId="3128712660" sldId="598"/>
        </pc:sldMkLst>
      </pc:sldChg>
      <pc:sldChg chg="modAnim">
        <pc:chgData name="Koson Trachu" userId="8b674c4b66ffeb50" providerId="LiveId" clId="{217C6A05-D798-434A-B69F-6EC052C9EA30}" dt="2022-03-29T12:15:00.841" v="22"/>
        <pc:sldMkLst>
          <pc:docMk/>
          <pc:sldMk cId="3696038497" sldId="600"/>
        </pc:sldMkLst>
      </pc:sldChg>
      <pc:sldChg chg="modAnim">
        <pc:chgData name="Koson Trachu" userId="8b674c4b66ffeb50" providerId="LiveId" clId="{217C6A05-D798-434A-B69F-6EC052C9EA30}" dt="2022-03-29T12:15:56.933" v="27"/>
        <pc:sldMkLst>
          <pc:docMk/>
          <pc:sldMk cId="3082748859" sldId="604"/>
        </pc:sldMkLst>
      </pc:sldChg>
      <pc:sldChg chg="addSp modSp mod modAnim">
        <pc:chgData name="Koson Trachu" userId="8b674c4b66ffeb50" providerId="LiveId" clId="{217C6A05-D798-434A-B69F-6EC052C9EA30}" dt="2022-03-29T12:49:02.261" v="98"/>
        <pc:sldMkLst>
          <pc:docMk/>
          <pc:sldMk cId="3300590071" sldId="606"/>
        </pc:sldMkLst>
        <pc:spChg chg="add mod">
          <ac:chgData name="Koson Trachu" userId="8b674c4b66ffeb50" providerId="LiveId" clId="{217C6A05-D798-434A-B69F-6EC052C9EA30}" dt="2022-03-29T12:47:44.041" v="85"/>
          <ac:spMkLst>
            <pc:docMk/>
            <pc:sldMk cId="3300590071" sldId="606"/>
            <ac:spMk id="3" creationId="{AC18F9AF-0198-4E37-B348-1A9A1D48F722}"/>
          </ac:spMkLst>
        </pc:spChg>
      </pc:sldChg>
      <pc:sldChg chg="modAnim">
        <pc:chgData name="Koson Trachu" userId="8b674c4b66ffeb50" providerId="LiveId" clId="{217C6A05-D798-434A-B69F-6EC052C9EA30}" dt="2022-03-29T12:20:13.317" v="59"/>
        <pc:sldMkLst>
          <pc:docMk/>
          <pc:sldMk cId="4137855922" sldId="608"/>
        </pc:sldMkLst>
      </pc:sldChg>
      <pc:sldChg chg="modAnim">
        <pc:chgData name="Koson Trachu" userId="8b674c4b66ffeb50" providerId="LiveId" clId="{217C6A05-D798-434A-B69F-6EC052C9EA30}" dt="2022-03-29T12:20:57.209" v="65"/>
        <pc:sldMkLst>
          <pc:docMk/>
          <pc:sldMk cId="3823322303" sldId="610"/>
        </pc:sldMkLst>
      </pc:sldChg>
      <pc:sldChg chg="modAnim">
        <pc:chgData name="Koson Trachu" userId="8b674c4b66ffeb50" providerId="LiveId" clId="{217C6A05-D798-434A-B69F-6EC052C9EA30}" dt="2022-03-29T12:21:12.926" v="68"/>
        <pc:sldMkLst>
          <pc:docMk/>
          <pc:sldMk cId="55849411" sldId="611"/>
        </pc:sldMkLst>
      </pc:sldChg>
      <pc:sldChg chg="modAnim">
        <pc:chgData name="Koson Trachu" userId="8b674c4b66ffeb50" providerId="LiveId" clId="{217C6A05-D798-434A-B69F-6EC052C9EA30}" dt="2022-03-29T12:21:16.471" v="69"/>
        <pc:sldMkLst>
          <pc:docMk/>
          <pc:sldMk cId="7999448" sldId="613"/>
        </pc:sldMkLst>
      </pc:sldChg>
    </pc:docChg>
  </pc:docChgLst>
  <pc:docChgLst>
    <pc:chgData name="Koson Trachu" userId="8b674c4b66ffeb50" providerId="LiveId" clId="{E5959678-A32F-41AF-BE80-BB0259C2AEC5}"/>
    <pc:docChg chg="modSld">
      <pc:chgData name="Koson Trachu" userId="8b674c4b66ffeb50" providerId="LiveId" clId="{E5959678-A32F-41AF-BE80-BB0259C2AEC5}" dt="2024-02-01T06:12:50.479" v="7" actId="9405"/>
      <pc:docMkLst>
        <pc:docMk/>
      </pc:docMkLst>
      <pc:sldChg chg="addSp delSp modSp mod">
        <pc:chgData name="Koson Trachu" userId="8b674c4b66ffeb50" providerId="LiveId" clId="{E5959678-A32F-41AF-BE80-BB0259C2AEC5}" dt="2024-02-01T06:12:50.479" v="7" actId="9405"/>
        <pc:sldMkLst>
          <pc:docMk/>
          <pc:sldMk cId="3839763946" sldId="256"/>
        </pc:sldMkLst>
        <pc:grpChg chg="del mod">
          <ac:chgData name="Koson Trachu" userId="8b674c4b66ffeb50" providerId="LiveId" clId="{E5959678-A32F-41AF-BE80-BB0259C2AEC5}" dt="2024-02-01T06:12:44.164" v="5"/>
          <ac:grpSpMkLst>
            <pc:docMk/>
            <pc:sldMk cId="3839763946" sldId="256"/>
            <ac:grpSpMk id="8" creationId="{7781D60E-A3F6-AC77-DA17-45A80FB49891}"/>
          </ac:grpSpMkLst>
        </pc:grpChg>
        <pc:grpChg chg="mod">
          <ac:chgData name="Koson Trachu" userId="8b674c4b66ffeb50" providerId="LiveId" clId="{E5959678-A32F-41AF-BE80-BB0259C2AEC5}" dt="2024-02-01T06:12:44.164" v="5"/>
          <ac:grpSpMkLst>
            <pc:docMk/>
            <pc:sldMk cId="3839763946" sldId="256"/>
            <ac:grpSpMk id="10" creationId="{E431FD9C-01D6-5B10-65E4-AA7A3CABD950}"/>
          </ac:grpSpMkLst>
        </pc:grpChg>
        <pc:inkChg chg="add mod">
          <ac:chgData name="Koson Trachu" userId="8b674c4b66ffeb50" providerId="LiveId" clId="{E5959678-A32F-41AF-BE80-BB0259C2AEC5}" dt="2024-02-01T06:12:44.164" v="5"/>
          <ac:inkMkLst>
            <pc:docMk/>
            <pc:sldMk cId="3839763946" sldId="256"/>
            <ac:inkMk id="5" creationId="{75BDD5C9-815B-0CBF-EBD4-179C4208AAEF}"/>
          </ac:inkMkLst>
        </pc:inkChg>
        <pc:inkChg chg="add mod">
          <ac:chgData name="Koson Trachu" userId="8b674c4b66ffeb50" providerId="LiveId" clId="{E5959678-A32F-41AF-BE80-BB0259C2AEC5}" dt="2024-02-01T06:12:44.164" v="5"/>
          <ac:inkMkLst>
            <pc:docMk/>
            <pc:sldMk cId="3839763946" sldId="256"/>
            <ac:inkMk id="6" creationId="{53BAA631-3055-7A03-8096-E3184DDAFD7D}"/>
          </ac:inkMkLst>
        </pc:inkChg>
        <pc:inkChg chg="add mod">
          <ac:chgData name="Koson Trachu" userId="8b674c4b66ffeb50" providerId="LiveId" clId="{E5959678-A32F-41AF-BE80-BB0259C2AEC5}" dt="2024-02-01T06:12:44.164" v="5"/>
          <ac:inkMkLst>
            <pc:docMk/>
            <pc:sldMk cId="3839763946" sldId="256"/>
            <ac:inkMk id="7" creationId="{92E5FFBA-2BD7-7F20-4381-5DE7807EF9D2}"/>
          </ac:inkMkLst>
        </pc:inkChg>
        <pc:inkChg chg="add mod">
          <ac:chgData name="Koson Trachu" userId="8b674c4b66ffeb50" providerId="LiveId" clId="{E5959678-A32F-41AF-BE80-BB0259C2AEC5}" dt="2024-02-01T06:12:44.164" v="5"/>
          <ac:inkMkLst>
            <pc:docMk/>
            <pc:sldMk cId="3839763946" sldId="256"/>
            <ac:inkMk id="9" creationId="{28F772DA-43C7-A054-5D79-F6BEB5C1238E}"/>
          </ac:inkMkLst>
        </pc:inkChg>
        <pc:inkChg chg="add">
          <ac:chgData name="Koson Trachu" userId="8b674c4b66ffeb50" providerId="LiveId" clId="{E5959678-A32F-41AF-BE80-BB0259C2AEC5}" dt="2024-02-01T06:12:46.954" v="6" actId="9405"/>
          <ac:inkMkLst>
            <pc:docMk/>
            <pc:sldMk cId="3839763946" sldId="256"/>
            <ac:inkMk id="11" creationId="{2DAA04D5-CCAA-D13F-DEB1-CB72C5C96B0C}"/>
          </ac:inkMkLst>
        </pc:inkChg>
        <pc:inkChg chg="add">
          <ac:chgData name="Koson Trachu" userId="8b674c4b66ffeb50" providerId="LiveId" clId="{E5959678-A32F-41AF-BE80-BB0259C2AEC5}" dt="2024-02-01T06:12:50.479" v="7" actId="9405"/>
          <ac:inkMkLst>
            <pc:docMk/>
            <pc:sldMk cId="3839763946" sldId="256"/>
            <ac:inkMk id="12" creationId="{73209FA9-D413-DD39-5CDB-8ACE0B969B6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1T06:12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644 949 9017 0 0,'-34'9'4005'0'0,"0"1"0"0"0,-58 27 0 0 0,46-14-1800 0 0,-58 38 0 0 0,-163 145 192 0 0,201-144-1155 0 0,136-140-1262 0 0,171-175-204 0 0,159-161-11 0 0,30 32-439 0 0,-362 329 510 0 0,2 4 1 0 0,86-46-1 0 0,-145 89 99 0 0,1 1 1 0 0,-1 0-1 0 0,1 0 1 0 0,18-3-1 0 0,-29 7 59 0 0,1 1 0 0 0,-1-1 0 0 0,0 1-1 0 0,0 0 1 0 0,1-1 0 0 0,-1 1-1 0 0,0 0 1 0 0,1 0 0 0 0,-1 0 0 0 0,0 0-1 0 0,1 0 1 0 0,-1 0 0 0 0,0 0 0 0 0,0 1-1 0 0,1-1 1 0 0,-1 0 0 0 0,0 1 0 0 0,1-1-1 0 0,-1 1 1 0 0,0-1 0 0 0,0 1-1 0 0,0 0 1 0 0,0-1 0 0 0,0 1 0 0 0,0 0-1 0 0,0 0 1 0 0,0 0 0 0 0,0 0 0 0 0,0 0-1 0 0,0 0 1 0 0,0 0 0 0 0,-1 0 0 0 0,1 0-1 0 0,0 0 1 0 0,-1 0 0 0 0,1 1 0 0 0,-1-1-1 0 0,1 2 1 0 0,0 5 43 0 0,0 0 0 0 0,-1 0 0 0 0,0 0 0 0 0,-1-1 0 0 0,0 1 0 0 0,-2 8 0 0 0,-8 31 156 0 0,-2 0-1 0 0,-2 0 1 0 0,-2-1-1 0 0,-2-2 1 0 0,-26 47 0 0 0,-351 598 747 0 0,189-343-580 0 0,112-178-210 0 0,87-153-147 0 0,1 0-1 0 0,1 1 0 0 0,-9 31 1 0 0,15-46-4 0 0,0-1 0 0 0,-1 1-1 0 0,1-1 1 0 0,0 1 0 0 0,0-1 0 0 0,-1 1 0 0 0,1-1 0 0 0,0 1 0 0 0,0 0 0 0 0,0-1 0 0 0,0 1 0 0 0,0 0 0 0 0,0-1 0 0 0,0 1 0 0 0,0-1-1 0 0,0 1 1 0 0,0 0 0 0 0,0-1 0 0 0,0 1 0 0 0,0-1 0 0 0,1 1 0 0 0,-1 0 0 0 0,0-1 0 0 0,0 1 0 0 0,1-1 0 0 0,-1 1 0 0 0,0-1 0 0 0,1 1-1 0 0,-1-1 1 0 0,1 1 0 0 0,-1-1 0 0 0,0 1 0 0 0,1-1 0 0 0,-1 0 0 0 0,1 1 0 0 0,-1-1 0 0 0,1 0 0 0 0,0 1 0 0 0,-1-1 0 0 0,1 0 0 0 0,-1 0-1 0 0,1 1 1 0 0,-1-1 0 0 0,1 0 0 0 0,0 0 0 0 0,-1 0 0 0 0,1 0 0 0 0,-1 0 0 0 0,1 0 0 0 0,0 0 0 0 0,-1 0 0 0 0,1 0 0 0 0,0 0 0 0 0,-1 0-1 0 0,1 0 1 0 0,-1 0 0 0 0,1-1 0 0 0,0 1 0 0 0,-1 0 0 0 0,1 0 0 0 0,0-1 0 0 0,14-3 58 0 0,-1-1 0 0 0,1-1-1 0 0,-1 0 1 0 0,22-13 0 0 0,127-89 310 0 0,63-66-129 0 0,128-118-105 0 0,51-41 31 0 0,16 29-1470 0 0,-407 294 538 0 0,1 1 0 0 0,0 0 0 0 0,30-12 0 0 0,-41 21 400 0 0,-1-1-1 0 0,1 0 0 0 0,-1 1 0 0 0,0 0 1 0 0,1 0-1 0 0,-1 0 0 0 0,1 0 0 0 0,-1 1 1 0 0,1-1-1 0 0,-1 1 0 0 0,0 0 0 0 0,1 0 1 0 0,3 2-1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1T06:12:3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28 129 12242 0 0,'-6'-22'-115'0'0,"-10"-40"482"0"0,12 17 3503 0 0,4 392 170 0 0,0 163-2604 0 0,0-134-1219 0 0,-1-375-203 0 0,1-1-1 0 0,0 1 1 0 0,0 0-1 0 0,0 0 1 0 0,0 0-1 0 0,0-1 1 0 0,0 1-1 0 0,0 0 1 0 0,0 0-1 0 0,0 0 1 0 0,0-1-1 0 0,1 1 1 0 0,-1 0-1 0 0,0 0 0 0 0,1-1 1 0 0,-1 1-1 0 0,0 0 1 0 0,1-1-1 0 0,-1 1 1 0 0,1 0-1 0 0,12-14 71 0 0,12-30 207 0 0,-2-2-1 0 0,-1 0 1 0 0,15-51-1 0 0,-8 23-172 0 0,24-62-2 0 0,50-117-209 0 0,-69 177 62 0 0,56-90 1 0 0,-76 142 52 0 0,-10 15-31 0 0,1 0 0 0 0,-1 1 0 0 0,1 0 0 0 0,0 0 0 0 0,1 0 0 0 0,0 0 0 0 0,0 1 0 0 0,0 0 0 0 0,12-9 0 0 0,-17 15 5 0 0,-1-1 0 0 0,1 1-1 0 0,-1 0 1 0 0,1 0 0 0 0,-1-1 0 0 0,1 1-1 0 0,-1 0 1 0 0,1 0 0 0 0,-1 0 0 0 0,1-1-1 0 0,-1 1 1 0 0,1 0 0 0 0,0 0 0 0 0,-1 0-1 0 0,1 0 1 0 0,-1 0 0 0 0,1 0 0 0 0,-1 0-1 0 0,1 0 1 0 0,-1 0 0 0 0,1 1 0 0 0,0-1-1 0 0,-1 0 1 0 0,1 0 0 0 0,-1 0 0 0 0,1 1-1 0 0,-1-1 1 0 0,1 0 0 0 0,-1 0 0 0 0,1 1-1 0 0,-1-1 1 0 0,0 0 0 0 0,1 1 0 0 0,-1-1-1 0 0,1 1 1 0 0,-1-1 0 0 0,0 1 0 0 0,1-1-1 0 0,-1 1 1 0 0,0-1 0 0 0,0 1 0 0 0,1-1-1 0 0,-1 1 1 0 0,6 28 665 0 0,-2 21-241 0 0,-2 1 0 0 0,-2 0 1 0 0,-3 0-1 0 0,-2-1 1 0 0,-15 69-1 0 0,-81 235-93 0 0,94-334-313 0 0,5-15-13 0 0,0 0 1 0 0,0 0 0 0 0,1 0-1 0 0,0 1 1 0 0,0-1 0 0 0,-1 11-1 0 0,10-38-518 0 0,170-328-878 0 0,-48 122 1059 0 0,-98 179 266 0 0,1 2 0 0 0,61-64 0 0 0,-86 102 62 0 0,1 1 0 0 0,-1 0 0 0 0,1 1-1 0 0,1 0 1 0 0,0 0 0 0 0,0 1 0 0 0,0 0 0 0 0,0 1 0 0 0,20-7 0 0 0,-26 11 40 0 0,1 0 0 0 0,0 0 0 0 0,0 0 0 0 0,0 0-1 0 0,0 1 1 0 0,0 0 0 0 0,0 0 0 0 0,0 0 0 0 0,-1 1 0 0 0,1 0 0 0 0,0 0-1 0 0,0 0 1 0 0,0 0 0 0 0,-1 1 0 0 0,1 0 0 0 0,-1 0 0 0 0,1 0 0 0 0,-1 0-1 0 0,0 1 1 0 0,0 0 0 0 0,0 0 0 0 0,0 0 0 0 0,0 0 0 0 0,6 7 0 0 0,-1 2 101 0 0,0 0 0 0 0,0 0 1 0 0,-2 0-1 0 0,1 1 0 0 0,-1 1 1 0 0,-1-1-1 0 0,5 18 1 0 0,2 11 104 0 0,11 57 1 0 0,-10-15-31 0 0,4 126 0 0 0,-14 88-201 0 0,-4-216-6 0 0,0-72 2 0 0,-1-5-20 0 0,1-1-1 0 0,0 1 1 0 0,0 0-1 0 0,1 0 1 0 0,0 0-1 0 0,2 8 1 0 0,-3-12 12 0 0,0-1 0 0 0,1 1 0 0 0,-1-1 0 0 0,0 1 0 0 0,1-1 0 0 0,-1 1 0 0 0,0-1 0 0 0,1 1 0 0 0,-1-1 0 0 0,1 1 0 0 0,-1-1 1 0 0,1 0-1 0 0,-1 1 0 0 0,1-1 0 0 0,-1 0 0 0 0,1 1 0 0 0,-1-1 0 0 0,1 0 0 0 0,-1 0 0 0 0,1 0 0 0 0,0 0 0 0 0,0 1 0 0 0,21-7-114 0 0,-8-4 166 0 0,1 0 0 0 0,-1-2 0 0 0,-1 1 0 0 0,0-2 0 0 0,-1 1 0 0 0,0-2 0 0 0,13-18 1 0 0,7-7-11 0 0,3-3-7 0 0,125-139 22 0 0,-122 142-28 0 0,2 1 0 0 0,59-43 0 0 0,-84 71-16 0 0,0 1-1 0 0,0 0 1 0 0,1 0 0 0 0,0 2 0 0 0,0 0 0 0 0,31-8 0 0 0,-39 13 4 0 0,-1 0 1 0 0,1 1-1 0 0,0 0 0 0 0,-1 1 1 0 0,1-1-1 0 0,0 1 1 0 0,0 1-1 0 0,-1 0 1 0 0,1 0-1 0 0,0 0 0 0 0,-1 1 1 0 0,1 0-1 0 0,-1 1 1 0 0,1-1-1 0 0,-1 2 0 0 0,0-1 1 0 0,9 6-1 0 0,-7-1 6 0 0,0 0 0 0 0,0 0 1 0 0,-1 0-1 0 0,0 1 0 0 0,-1 0 0 0 0,0 1 0 0 0,0 0 0 0 0,-1 0 0 0 0,9 19 0 0 0,-2 1-254 0 0,-2 1 0 0 0,10 37-1 0 0,-15-45-1147 0 0,4 36-1 0 0,-3 35-4629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1T06:12:3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18659 0 0,'1'-20'1466'0'0,"-1"20"-1424"0"0,0 0 0 0 0,0 0 1 0 0,0 0-1 0 0,1 0 1 0 0,-1 0-1 0 0,0 1 1 0 0,0-1-1 0 0,0 0 0 0 0,0 0 1 0 0,0 0-1 0 0,0 0 1 0 0,0 0-1 0 0,0 0 0 0 0,0 0 1 0 0,0 0-1 0 0,0-1 1 0 0,0 1-1 0 0,0 0 0 0 0,1 0 1 0 0,-1 0-1 0 0,0 0 1 0 0,0 0-1 0 0,0 0 1 0 0,0 0-1 0 0,0 0 0 0 0,0 0 1 0 0,0 0-1 0 0,0 0 43 0 0,0 0-43 0 0,0 0 1 0 0,0 0-1 0 0,0 0 1 0 0,0 0-1 0 0,0 0 1 0 0,0 0-1 0 0,0 0 0 0 0,0 0 1 0 0,0-1-1 0 0,0 1 1 0 0,0 0-1 0 0,0 0 0 0 0,1 0 1 0 0,-1 0-1 0 0,0 0 1 0 0,0 0-1 0 0,0 0 1 0 0,0 0-1 0 0,0 0 0 0 0,0 0 1 0 0,0 0-1 0 0,-1 0 1 0 0,10 36 1249 0 0,41 355 1044 0 0,-46-346-2285 0 0,-3-29-77 0 0,3 22-55 0 0,-4-37 59 0 0,0 1 0 0 0,1 0 0 0 0,-1-1 1 0 0,1 1-1 0 0,-1-1 0 0 0,1 1 1 0 0,0-1-1 0 0,-1 1 0 0 0,1-1 1 0 0,0 0-1 0 0,0 1 0 0 0,0-1 1 0 0,0 0-1 0 0,0 0 0 0 0,1 0 1 0 0,-1 1-1 0 0,2 0 0 0 0,-1-1 9 0 0,-1-1 0 0 0,0 0 0 0 0,0 1 0 0 0,0-1 0 0 0,0 0 0 0 0,1 1 0 0 0,-1-1 0 0 0,0 0 0 0 0,0 0 0 0 0,0 0 0 0 0,1 0 0 0 0,-1 0 0 0 0,0-1 0 0 0,0 1 0 0 0,0 0 0 0 0,1 0 0 0 0,-1-1 0 0 0,0 1 0 0 0,0-1 0 0 0,0 1 0 0 0,0-1 0 0 0,0 0 0 0 0,0 1 0 0 0,0-1 0 0 0,1-1 0 0 0,25-27 39 0 0,-3-9-71 0 0,-1-1-1 0 0,26-61 0 0 0,23-89-178 0 0,-49 123 65 0 0,2 1 1 0 0,3 1-1 0 0,57-95 0 0 0,-66 139 194 0 0,-19 19-30 0 0,0 1 0 0 0,1 0 1 0 0,-1 0-1 0 0,0 0 0 0 0,1-1 1 0 0,-1 1-1 0 0,0 0 0 0 0,1 0 0 0 0,-1 0 1 0 0,1 0-1 0 0,-1 0 0 0 0,0 0 0 0 0,1 0 1 0 0,-1 0-1 0 0,0 0 0 0 0,1 0 0 0 0,-1 0 1 0 0,1 0-1 0 0,-1 0 0 0 0,0 0 1 0 0,1 0-1 0 0,-1 0 0 0 0,1 0 0 0 0,-1 0 1 0 0,0 1-1 0 0,1-1 0 0 0,-1 0 0 0 0,0 0 1 0 0,1 0-1 0 0,-1 1 0 0 0,1-1 1 0 0,0 3 61 0 0,1 0 0 0 0,-1 0 0 0 0,0 0 0 0 0,0 0 0 0 0,0 0 0 0 0,0 0 0 0 0,-1 0 0 0 0,1 0 0 0 0,-1 0 0 0 0,0 0 0 0 0,0 4 0 0 0,2 66 990 0 0,-15 142 0 0 0,-32 69-868 0 0,19-111-316 0 0,27-155-181 0 0,-1-18 304 0 0,0 1-1 0 0,0-1 0 0 0,0 0 0 0 0,1 0 0 0 0,-1 0 0 0 0,0 0 0 0 0,0 0 0 0 0,0 1 0 0 0,0-1 0 0 0,0 0 0 0 0,1 0 0 0 0,-1 0 0 0 0,0 0 0 0 0,0 0 0 0 0,0 0 1 0 0,0 0-1 0 0,0 0 0 0 0,1 1 0 0 0,-1-1 0 0 0,0 0 0 0 0,0 0 0 0 0,0 0 0 0 0,1 0 0 0 0,-1 0 0 0 0,0 0 0 0 0,0 0 0 0 0,0 0 0 0 0,1 0 0 0 0,-1 0 0 0 0,0 0 1 0 0,0 0-1 0 0,0 0 0 0 0,0 0 0 0 0,1 0 0 0 0,-1-1 0 0 0,0 1 0 0 0,0 0 0 0 0,0 0 0 0 0,0 0 0 0 0,1 0 0 0 0,-1 0 0 0 0,24-26-287 0 0,-19 20 235 0 0,72-98-463 0 0,69-123 0 0 0,-78 116 528 0 0,95-119 0 0 0,-162 228-3 0 0,57-62 117 0 0,-54 60-100 0 0,0 1 0 0 0,0-1 0 0 0,0 1-1 0 0,1 0 1 0 0,-1 0 0 0 0,1 1 0 0 0,0-1 0 0 0,0 1 0 0 0,0 0 0 0 0,0 0 0 0 0,10-2 0 0 0,-13 4 5 0 0,-1 0-1 0 0,1 0 1 0 0,0 0 0 0 0,0 0 0 0 0,-1 1 0 0 0,1-1-1 0 0,0 0 1 0 0,0 1 0 0 0,-1-1 0 0 0,1 1 0 0 0,-1 0 0 0 0,1 0-1 0 0,0-1 1 0 0,-1 1 0 0 0,1 0 0 0 0,-1 0 0 0 0,0 0 0 0 0,1 1-1 0 0,-1-1 1 0 0,0 0 0 0 0,0 0 0 0 0,1 1 0 0 0,-1-1 0 0 0,0 1-1 0 0,-1-1 1 0 0,1 1 0 0 0,0-1 0 0 0,1 3 0 0 0,1 5 116 0 0,1 0-1 0 0,-1 1 1 0 0,3 17 0 0 0,-4-21-76 0 0,6 55 220 0 0,-2 1 0 0 0,-2 0 0 0 0,-7 82 0 0 0,2-98-244 0 0,-10 158-205 0 0,10-196 63 0 0,2 23-344 0 0,0-31 410 0 0,-1 1 0 0 0,0-1 0 0 0,0 1 0 0 0,1-1 0 0 0,-1 1 0 0 0,0-1 0 0 0,1 1 0 0 0,-1-1-1 0 0,0 0 1 0 0,1 1 0 0 0,-1-1 0 0 0,1 1 0 0 0,-1-1 0 0 0,1 0 0 0 0,-1 1 0 0 0,1-1 0 0 0,-1 0 0 0 0,1 0-1 0 0,-1 0 1 0 0,1 1 0 0 0,-1-1 0 0 0,1 0 0 0 0,-1 0 0 0 0,1 0 0 0 0,-1 0 0 0 0,1 0 0 0 0,-1 0 0 0 0,1 0-1 0 0,0 0 1 0 0,-1 0 0 0 0,1 0 0 0 0,-1 0 0 0 0,1 0 0 0 0,-1 0 0 0 0,1-1 0 0 0,-1 1 0 0 0,1 0 0 0 0,-1 0-1 0 0,1-1 1 0 0,-1 1 0 0 0,1 0 0 0 0,-1 0 0 0 0,1-1 0 0 0,-1 1 0 0 0,1-1 0 0 0,0 0 0 0 0,9-7-278 0 0,0 0 0 0 0,0 0 0 0 0,-1-2 0 0 0,0 1 0 0 0,-1-1 0 0 0,0 0 0 0 0,0-1 0 0 0,9-17 1 0 0,-4 8-42 0 0,34-53-776 0 0,-2 3 193 0 0,59-73 0 0 0,-103 143 939 0 0,4-6 45 0 0,0 0 1 0 0,0 1-1 0 0,0 0 0 0 0,8-6 0 0 0,-12 11-6 0 0,0-1 1 0 0,-1 1 0 0 0,1-1 0 0 0,0 1 0 0 0,-1 0-1 0 0,1-1 1 0 0,0 1 0 0 0,0 0 0 0 0,-1-1 0 0 0,1 1-1 0 0,0 0 1 0 0,0 0 0 0 0,0 0 0 0 0,-1-1 0 0 0,1 1-1 0 0,0 0 1 0 0,0 0 0 0 0,0 0 0 0 0,-1 0 0 0 0,1 1-1 0 0,0-1 1 0 0,0 0 0 0 0,0 0 0 0 0,-1 0 0 0 0,1 1 0 0 0,0-1-1 0 0,0 0 1 0 0,-1 1 0 0 0,1-1 0 0 0,0 1 0 0 0,-1-1-1 0 0,1 1 1 0 0,0-1 0 0 0,-1 1 0 0 0,1-1 0 0 0,-1 1-1 0 0,1-1 1 0 0,-1 1 0 0 0,1 0 0 0 0,-1 0 0 0 0,1-1-1 0 0,-1 1 1 0 0,0 0 0 0 0,1-1 0 0 0,-1 1 0 0 0,0 0-1 0 0,1 1 1 0 0,3 17 549 0 0,-1 1-1 0 0,-1-1 1 0 0,-1 1 0 0 0,0 0-1 0 0,-3 27 1 0 0,1-39-485 0 0,-3 45 542 0 0,-13 64 0 0 0,2-25-298 0 0,15-88-370 0 0,-1 21-94 0 0,6-19-142 0 0,9-12-276 0 0,3-10 339 0 0,0 0 0 0 0,-1-2 0 0 0,-1 0 0 0 0,0-1 0 0 0,19-33 0 0 0,20-32-205 0 0,146-206-570 0 0,-190 278 892 0 0,0 0 1 0 0,0 1-1 0 0,1 0 0 0 0,12-9 0 0 0,-22 19 86 0 0,0 0 0 0 0,0 0 0 0 0,0 0 0 0 0,0 0 0 0 0,0 0 0 0 0,1 1 0 0 0,-1-1 0 0 0,0 0 0 0 0,0 1 0 0 0,1-1 0 0 0,-1 0 0 0 0,0 1 0 0 0,1 0 0 0 0,-1-1 0 0 0,0 1 0 0 0,1 0 0 0 0,-1 0 0 0 0,0 0 0 0 0,1 0 0 0 0,-1 0 0 0 0,1 0 0 0 0,-1 0 0 0 0,0 0 0 0 0,1 0 0 0 0,-1 1 0 0 0,0-1 0 0 0,1 1 0 0 0,-1-1 0 0 0,0 1 0 0 0,1-1 0 0 0,1 3 0 0 0,-1 0 104 0 0,0 0 1 0 0,0 0-1 0 0,0 0 0 0 0,0 1 0 0 0,-1-1 0 0 0,0 1 0 0 0,0-1 0 0 0,0 1 0 0 0,0-1 0 0 0,0 1 0 0 0,-1 0 0 0 0,1 5 0 0 0,2 33 597 0 0,-2 1 0 0 0,-9 79-1 0 0,-24 93 180 0 0,25-171-730 0 0,-5 21-100 0 0,-1 7-558 0 0,3-1 0 0 0,0 75 1 0 0,10-146 494 0 0,0 2-499 0 0,-1 1 0 0 0,1 0 0 0 0,0-1-1 0 0,1 1 1 0 0,-1-1 0 0 0,0 1 0 0 0,1-1-1 0 0,-1 1 1 0 0,2 3 0 0 0,1-4-1939 0 0,-2-1 1830 0 0,0-1-1 0 0,-1 0 0 0 0,1 1 1 0 0,0-1-1 0 0,0 0 0 0 0,0 0 0 0 0,-1 1 1 0 0,1-1-1 0 0,0 0 0 0 0,0 0 1 0 0,0 0-1 0 0,0 0 0 0 0,0 0 1 0 0,1 0-1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1T06:12:4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3977 695 13074 0 0,'-9'-31'1253'0'0,"-2"1"1"0"0,0 0-1 0 0,-3 1 1 0 0,0 1-1 0 0,-1 0 1 0 0,-2 0-1 0 0,-23-27 1 0 0,38 52-1183 0 0,0 1 1 0 0,0-1-1 0 0,-1 1 1 0 0,1-1 0 0 0,-1 1-1 0 0,0 0 1 0 0,0 0 0 0 0,0 0-1 0 0,0 1 1 0 0,0-1-1 0 0,0 1 1 0 0,0-1 0 0 0,0 1-1 0 0,-1 0 1 0 0,1 0 0 0 0,0 1-1 0 0,-1-1 1 0 0,1 1-1 0 0,-1-1 1 0 0,1 1 0 0 0,-4 0-1 0 0,2 1-113 0 0,1 0 0 0 0,0 0-1 0 0,-1 1 1 0 0,1-1 0 0 0,0 1 0 0 0,0 0-1 0 0,0 0 1 0 0,0 0 0 0 0,0 0-1 0 0,1 1 1 0 0,-1 0 0 0 0,1-1 0 0 0,0 1-1 0 0,-1 1 1 0 0,1-1 0 0 0,-4 6-1 0 0,-9 14-27 0 0,2 1 0 0 0,0 0 0 0 0,1 1 0 0 0,1 1 0 0 0,1 0 0 0 0,2 1 0 0 0,-7 29 0 0 0,1 10-66 0 0,-11 120 1 0 0,26-182 128 0 0,-4 27-184 0 0,1 1 0 0 0,2 0 1 0 0,1-1-1 0 0,2 1 0 0 0,6 37 0 0 0,-7-65 171 0 0,0 0 0 0 0,0 0 0 0 0,1 1 0 0 0,0-1 0 0 0,-1 0 0 0 0,1-1 0 0 0,1 1 0 0 0,-1 0 0 0 0,0-1 0 0 0,1 1 0 0 0,0-1 0 0 0,0 1 0 0 0,0-1 0 0 0,0 0 0 0 0,1-1 0 0 0,-1 1 0 0 0,1 0 0 0 0,-1-1 0 0 0,1 0 0 0 0,0 0 0 0 0,0 0 0 0 0,0 0 0 0 0,0-1 0 0 0,0 0 0 0 0,1 1 0 0 0,-1-1 0 0 0,0-1 0 0 0,0 1 0 0 0,1-1 0 0 0,-1 0 0 0 0,1 0 0 0 0,-1 0 0 0 0,0 0 0 0 0,1-1 0 0 0,-1 0 0 0 0,0 1 0 0 0,0-2 0 0 0,1 1 0 0 0,5-3 0 0 0,3-2 90 0 0,-1 0 0 0 0,-1-1 0 0 0,1-1 0 0 0,-1 0 0 0 0,14-13 0 0 0,50-53-46 0 0,-29 20-38 0 0,-2-2 0 0 0,-3-2 0 0 0,-2-2 0 0 0,-3-1 0 0 0,46-107 0 0 0,-67 135 221 0 0,-2-1 0 0 0,-1 0 0 0 0,-2-1 0 0 0,-1 0 0 0 0,-1-1 0 0 0,-3 0 0 0 0,2-36 0 0 0,-7 70-174 0 0,0 1 0 0 0,0 0 0 0 0,0 0 0 0 0,0 0 1 0 0,0 0-1 0 0,0 0 0 0 0,0-1 0 0 0,0 1 0 0 0,-1 0 0 0 0,1 0 0 0 0,-1 0 1 0 0,1 0-1 0 0,-1 0 0 0 0,1 0 0 0 0,-1 0 0 0 0,1 0 0 0 0,-1 0 0 0 0,0 0 1 0 0,1 0-1 0 0,-1 0 0 0 0,0 0 0 0 0,0 1 0 0 0,0-1 0 0 0,0 0 0 0 0,0 0 1 0 0,0 1-1 0 0,0-1 0 0 0,0 1 0 0 0,0-1 0 0 0,0 1 0 0 0,0-1 0 0 0,0 1 1 0 0,0 0-1 0 0,0 0 0 0 0,-1-1 0 0 0,1 1 0 0 0,0 0 0 0 0,0 0 0 0 0,-2 0 1 0 0,-1 1-66 0 0,0-1 1 0 0,0 1 0 0 0,-1 0 0 0 0,1 0 0 0 0,0 0 0 0 0,0 0 0 0 0,1 1 0 0 0,-1-1 0 0 0,0 1-1 0 0,-4 3 1 0 0,2 0-13 0 0,0 0 0 0 0,0 0 0 0 0,1 0-1 0 0,0 1 1 0 0,0 0 0 0 0,0 0 0 0 0,1 0-1 0 0,0 1 1 0 0,0-1 0 0 0,1 1 0 0 0,-1 0-1 0 0,-1 8 1 0 0,-4 9-1 0 0,2 1 0 0 0,-5 30 0 0 0,5-15-60 0 0,-4 79 1 0 0,11-99-5 0 0,1 1-1 0 0,0-1 1 0 0,1 1-1 0 0,2-1 1 0 0,9 35 0 0 0,-11-49 45 0 0,1 1 1 0 0,0 0 0 0 0,0-1 0 0 0,0 0 0 0 0,1 0 0 0 0,0 0-1 0 0,0 0 1 0 0,1 0 0 0 0,0-1 0 0 0,0 0 0 0 0,0 0-1 0 0,0 0 1 0 0,1-1 0 0 0,-1 1 0 0 0,1-1 0 0 0,0-1-1 0 0,1 1 1 0 0,-1-1 0 0 0,10 3 0 0 0,-7-3 50 0 0,0-1 1 0 0,0 0-1 0 0,0-1 0 0 0,0 0 0 0 0,0 0 1 0 0,1-1-1 0 0,-1 0 0 0 0,0-1 1 0 0,0 0-1 0 0,0 0 0 0 0,0-1 1 0 0,0 0-1 0 0,0-1 0 0 0,0 0 1 0 0,8-4-1 0 0,7-5-36 0 0,-1-1 0 0 0,-1 0 0 0 0,-1-2 0 0 0,38-33 0 0 0,70-83-507 0 0,-93 86 377 0 0,-2-1 1 0 0,-1-2-1 0 0,-3-1 1 0 0,-2-1-1 0 0,-2-1 1 0 0,35-102-1 0 0,-55 138 513 0 0,-5 11-33 0 0,1-1 0 0 0,-1 1 0 0 0,1 0-1 0 0,-1-1 1 0 0,-1 1 0 0 0,1-8 0 0 0,-16 37 826 0 0,3-2-1092 0 0,1 1-1 0 0,1 0 1 0 0,1 0-1 0 0,1 1 1 0 0,-8 47-1 0 0,9-22-30 0 0,1 0-1 0 0,3 53 0 0 0,2-89-80 0 0,2-1 0 0 0,0 0 0 0 0,0 0 0 0 0,1 1 0 0 0,1-1-1 0 0,0 0 1 0 0,7 17 0 0 0,-8-25 36 0 0,1-1 1 0 0,-1 1-1 0 0,1 0 0 0 0,0-1 1 0 0,0 0-1 0 0,1 1 0 0 0,-1-1 0 0 0,1 0 1 0 0,0-1-1 0 0,0 1 0 0 0,0-1 1 0 0,0 0-1 0 0,1 0 0 0 0,-1 0 1 0 0,1 0-1 0 0,0-1 0 0 0,0 0 0 0 0,0 0 1 0 0,0 0-1 0 0,10 2 0 0 0,-8-3 92 0 0,1-1-1 0 0,-1 1 0 0 0,1-1 1 0 0,0-1-1 0 0,-1 1 0 0 0,1-1 1 0 0,0-1-1 0 0,-1 1 0 0 0,1-1 1 0 0,-1-1-1 0 0,0 1 0 0 0,0-1 1 0 0,0 0-1 0 0,0-1 0 0 0,0 0 1 0 0,-1 0-1 0 0,0 0 0 0 0,11-10 1 0 0,-1-1-3 0 0,0 0-1 0 0,-1-1 1 0 0,0-1 0 0 0,-2-1-1 0 0,16-23 1 0 0,-21 27-16 0 0,0-1 0 0 0,0 0-1 0 0,-1 0 1 0 0,-1-1 0 0 0,-1 0 0 0 0,0 0-1 0 0,-1 0 1 0 0,0-1 0 0 0,-2 1 0 0 0,1-21-1 0 0,-2 28 13 0 0,-1 0 0 0 0,-1 0-1 0 0,0 0 1 0 0,0 0 0 0 0,-1 0-1 0 0,0 0 1 0 0,0 0 0 0 0,-1 1-1 0 0,0-1 1 0 0,-1 1-1 0 0,0-1 1 0 0,0 1 0 0 0,-1 0-1 0 0,0 1 1 0 0,0-1 0 0 0,-1 1-1 0 0,0 0 1 0 0,0 1 0 0 0,-12-10-1 0 0,15 13-17 0 0,-1 1-1 0 0,1 0 0 0 0,-1-1 0 0 0,0 2 0 0 0,0-1 1 0 0,1 0-1 0 0,-1 1 0 0 0,0 0 0 0 0,-1 0 0 0 0,1 0 1 0 0,0 0-1 0 0,0 1 0 0 0,0-1 0 0 0,0 1 1 0 0,-1 0-1 0 0,1 0 0 0 0,0 1 0 0 0,0 0 0 0 0,0-1 1 0 0,-6 3-1 0 0,5-2-61 0 0,0 1 1 0 0,0 0-1 0 0,0 1 0 0 0,0-1 1 0 0,0 1-1 0 0,0 0 0 0 0,1 0 1 0 0,-1 1-1 0 0,1-1 0 0 0,0 1 1 0 0,0 0-1 0 0,0 0 0 0 0,1 0 1 0 0,-7 9-1 0 0,3 3 55 0 0,1 1-1 0 0,0-1 1 0 0,1 1-1 0 0,0 0 1 0 0,2 0-1 0 0,0 1 1 0 0,1-1-1 0 0,0 28 1 0 0,1-14-35 0 0,1 1 0 0 0,2 0 0 0 0,0 0 1 0 0,3-1-1 0 0,0 0 0 0 0,2 0 0 0 0,2 0 1 0 0,0-1-1 0 0,22 46 0 0 0,-24-62 4 0 0,0 0 0 0 0,1 0 1 0 0,1-1-1 0 0,0 0 0 0 0,1 0 0 0 0,0-1 0 0 0,1 0 1 0 0,0-1-1 0 0,1-1 0 0 0,0 1 0 0 0,1-2 0 0 0,0 0 1 0 0,0 0-1 0 0,1-2 0 0 0,0 1 0 0 0,1-2 0 0 0,-1 0 1 0 0,1 0-1 0 0,1-2 0 0 0,-1 0 0 0 0,18 2 0 0 0,-18-4 49 0 0,-1-1 0 0 0,1 0 0 0 0,-1-1 0 0 0,1-1 0 0 0,0 0 0 0 0,-1-1 0 0 0,1-1 0 0 0,-1 0-1 0 0,0-1 1 0 0,0-1 0 0 0,-1 0 0 0 0,1-1 0 0 0,13-7 0 0 0,-17 7 2 0 0,-1 0 0 0 0,0-1-1 0 0,-1 0 1 0 0,1 0 0 0 0,-1-1 0 0 0,-1 0 0 0 0,1 0 0 0 0,-2 0 0 0 0,1-1-1 0 0,-1 0 1 0 0,0-1 0 0 0,-1 0 0 0 0,0 1 0 0 0,-1-2 0 0 0,0 1-1 0 0,0 0 1 0 0,-1-1 0 0 0,2-11 0 0 0,-3 6-49 0 0,-1 0 0 0 0,0 0 0 0 0,-1 0 1 0 0,0 0-1 0 0,-2 0 0 0 0,0 0 0 0 0,-1 0 0 0 0,0 0 0 0 0,-1 0 0 0 0,-1 1 0 0 0,0 0 1 0 0,-1 0-1 0 0,-1 0 0 0 0,-1 1 0 0 0,0 0 0 0 0,0 0 0 0 0,-17-19 0 0 0,-2 2-99 0 0,0 0 1 0 0,-3 2-1 0 0,0 2 0 0 0,-2 0 0 0 0,-59-37 0 0 0,51 38 197 0 0,-1 2 0 0 0,-1 2 0 0 0,-2 2 0 0 0,0 2 0 0 0,-1 1 0 0 0,-93-20 0 0 0,110 32-67 0 0,-1 1 1 0 0,0 2-1 0 0,0 0 1 0 0,0 2-1 0 0,0 1 1 0 0,0 1-1 0 0,0 2 1 0 0,1 1-1 0 0,-1 1 1 0 0,1 1-1 0 0,0 2 1 0 0,-47 21-1 0 0,20 0 99 0 0,2 2-1 0 0,1 2 1 0 0,2 2 0 0 0,-47 44-1 0 0,-167 187 376 0 0,62-25-428 0 0,154-176-303 0 0,-72 129 1 0 0,115-186 65 0 0,1 0-1 0 0,0 0 0 0 0,0 1 1 0 0,-4 18-1 0 0,8-27 158 0 0,-1-1 0 0 0,1 1 0 0 0,0-1 0 0 0,0 1 0 0 0,0 0 0 0 0,-1-1 0 0 0,1 1 0 0 0,0 0-1 0 0,0-1 1 0 0,0 1 0 0 0,0-1 0 0 0,0 1 0 0 0,0 0 0 0 0,0-1 0 0 0,1 1 0 0 0,-1-1 0 0 0,0 1 0 0 0,0 0 0 0 0,0-1 0 0 0,1 1 0 0 0,-1-1 0 0 0,0 1 0 0 0,0-1 0 0 0,1 1-1 0 0,-1-1 1 0 0,1 1 0 0 0,-1-1 0 0 0,0 1 0 0 0,1-1 0 0 0,-1 1 0 0 0,1-1 0 0 0,-1 0 0 0 0,1 1 0 0 0,-1-1 0 0 0,1 0 0 0 0,-1 1 0 0 0,1-1 0 0 0,0 0 0 0 0,-1 0 0 0 0,1 1 0 0 0,-1-1-1 0 0,1 0 1 0 0,1 0 0 0 0,3 1 15 0 0,1-1 0 0 0,-1 0 0 0 0,1 0 0 0 0,-1 0 0 0 0,1-1 0 0 0,-1 1 0 0 0,1-1 0 0 0,-1-1 0 0 0,0 1 0 0 0,1-1 0 0 0,-1 0 0 0 0,7-3 0 0 0,11-7 102 0 0,34-23 0 0 0,-13 5-71 0 0,-2-3 1 0 0,-2-1 0 0 0,-1-2 0 0 0,-2-2 0 0 0,-1-1-1 0 0,-2-2 1 0 0,-2-1 0 0 0,-2-2 0 0 0,-1 0-1 0 0,-3-2 1 0 0,35-85 0 0 0,-52 108-30 0 0,-1 1 1 0 0,-2-2-1 0 0,0 1 0 0 0,-1-1 1 0 0,-1 1-1 0 0,-2-1 0 0 0,0-40 0 0 0,-3 48-14 0 0,-1 0-1 0 0,0 1 0 0 0,-1-1 0 0 0,-1 1 0 0 0,-1 0 0 0 0,0 0 0 0 0,-1 0 1 0 0,0 0-1 0 0,-1 1 0 0 0,-1 0 0 0 0,0 1 0 0 0,-15-18 0 0 0,5 10 32 0 0,-1 1-1 0 0,0 0 1 0 0,-2 2 0 0 0,0 1-1 0 0,-1 0 1 0 0,-1 1-1 0 0,0 2 1 0 0,-1 0-1 0 0,-1 2 1 0 0,-49-18-1 0 0,44 20 10 0 0,0 2-1 0 0,0 1 1 0 0,-1 1-1 0 0,0 2 0 0 0,0 1 1 0 0,0 1-1 0 0,-1 2 1 0 0,1 1-1 0 0,-49 8 0 0 0,41 0 44 0 0,1 1-1 0 0,0 2 1 0 0,1 2 0 0 0,1 1-1 0 0,0 2 1 0 0,1 2-1 0 0,-57 40 1 0 0,13 0 194 0 0,3 3 0 0 0,-68 73 0 0 0,20-7-233 0 0,6 6 0 0 0,6 4 1 0 0,7 5-1 0 0,-112 198 1 0 0,169-245-674 0 0,48-95 624 0 0,-2 3-93 0 0,0 0 0 0 0,1 0 1 0 0,-1 0-1 0 0,1 1 1 0 0,0-1-1 0 0,0 6 0 0 0,1-10 94 0 0,0 1 1 0 0,0-1-1 0 0,0 0 0 0 0,0 1 0 0 0,0-1 0 0 0,0 0 0 0 0,0 1 0 0 0,0-1 0 0 0,0 0 0 0 0,1 1 0 0 0,-1-1 0 0 0,0 0 0 0 0,0 1 0 0 0,0-1 0 0 0,1 0 1 0 0,-1 0-1 0 0,0 1 0 0 0,0-1 0 0 0,1 0 0 0 0,-1 0 0 0 0,0 1 0 0 0,0-1 0 0 0,1 0 0 0 0,-1 0 0 0 0,0 0 0 0 0,1 1 0 0 0,-1-1 0 0 0,1 0 0 0 0,17-2-337 0 0,-1-4 386 0 0,-1-1-1 0 0,-1-1 1 0 0,0 0-1 0 0,0-1 1 0 0,0 0 0 0 0,-1-1-1 0 0,19-18 1 0 0,8-11 71 0 0,36-44 0 0 0,-53 55-65 0 0,-1-2 1 0 0,-1 0-1 0 0,-2-2 0 0 0,-1 0 0 0 0,-2-1 0 0 0,-1 0 0 0 0,-2-2 0 0 0,12-40 0 0 0,-20 54 2 0 0,-1-1-1 0 0,-1 1 1 0 0,0-1-1 0 0,-2 0 1 0 0,-1 1 0 0 0,-1-1-1 0 0,0 0 1 0 0,-2 0-1 0 0,-1 0 1 0 0,0 1-1 0 0,-2-1 1 0 0,0 1-1 0 0,-1 0 1 0 0,-2 1-1 0 0,-11-25 1 0 0,7 22-25 0 0,-1 1-1 0 0,-1 1 1 0 0,-1 0-1 0 0,-1 1 1 0 0,0 1 0 0 0,-2 0-1 0 0,0 2 1 0 0,-1 0-1 0 0,-1 1 1 0 0,0 0-1 0 0,-30-15 1 0 0,33 21-23 0 0,0 2 1 0 0,-1 0-1 0 0,0 1 0 0 0,0 1 0 0 0,0 0 0 0 0,-1 2 1 0 0,0 0-1 0 0,0 1 0 0 0,0 1 0 0 0,-1 0 1 0 0,1 2-1 0 0,0 0 0 0 0,0 2 0 0 0,0 0 0 0 0,-36 8 1 0 0,27-1 33 0 0,0 1 1 0 0,1 1 0 0 0,0 1-1 0 0,-34 22 1 0 0,-99 78 204 0 0,-100 116-126 0 0,15 20-20 0 0,34-32 318 0 0,172-182-46 0 0,28-29-177 0 0,10-16-83 0 0,1 11-101 0 0,0-60-821 0 0,2 17 782 0 0,-2-1-1 0 0,-2 1 0 0 0,-15-81 1 0 0,15 113 16 0 0,-1-1 1 0 0,0 1 0 0 0,-1 1 0 0 0,-1-1 0 0 0,1 0 0 0 0,-2 1-1 0 0,1 0 1 0 0,-1 0 0 0 0,-1 1 0 0 0,0 0 0 0 0,0 0 0 0 0,-1 0-1 0 0,0 1 1 0 0,-1 0 0 0 0,1 1 0 0 0,-1-1 0 0 0,-1 2 0 0 0,1-1 0 0 0,-21-8-1 0 0,10 7-222 0 0,-1 1 1 0 0,0 1-1 0 0,-1 1 0 0 0,1 1 0 0 0,-1 0 0 0 0,0 2 0 0 0,0 1 1 0 0,0 0-1 0 0,0 2 0 0 0,-34 5 0 0 0,0 3-1927 0 0,1 3-1 0 0,0 3 1 0 0,-53 21-1 0 0,-2 8-3208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1T06:12:46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557 428 5673 0 0,'-12'19'70'0'0,"-42"66"2624"0"0,-29 37 6298 0 0,76-113-8423 0 0,-1 0 1 0 0,0-1-1 0 0,0-1 1 0 0,-1 1 0 0 0,1-1-1 0 0,-2 0 1 0 0,1-1-1 0 0,-15 7 1 0 0,-11 3 131 0 0,-40 14-1 0 0,4-2-100 0 0,35-12-392 0 0,-64 32 538 0 0,163-75-1534 0 0,448-261 1035 0 0,-320 175-331 0 0,-108 64 10 0 0,283-156-18 0 0,-274 159-449 0 0,192-68 1 0 0,-265 108 223 0 0,1 1 1 0 0,0 0-1 0 0,28-1 0 0 0,-44 5 243 0 0,-1 1 0 0 0,0-1-1 0 0,0 1 1 0 0,1 0 0 0 0,-1 0 0 0 0,0 0 0 0 0,0 1 0 0 0,1-1 0 0 0,-1 1 0 0 0,0 0 0 0 0,0 0-1 0 0,0 0 1 0 0,0 0 0 0 0,0 1 0 0 0,0-1 0 0 0,0 1 0 0 0,3 2 0 0 0,-4-2 65 0 0,-1 1 0 0 0,0-1 0 0 0,0 1-1 0 0,0-1 1 0 0,0 1 0 0 0,0 0 0 0 0,0-1 0 0 0,-1 1 0 0 0,1 0 0 0 0,-1 0 0 0 0,0-1 0 0 0,0 1 0 0 0,0 0 0 0 0,0 0 0 0 0,0 0 0 0 0,0-1 0 0 0,-1 1 0 0 0,0 0 0 0 0,1 0-1 0 0,-1-1 1 0 0,-1 4 0 0 0,-6 17 185 0 0,0 0 0 0 0,-1 0 0 0 0,-1-1 1 0 0,-16 25-1 0 0,-66 89 187 0 0,-319 364 602 0 0,-45-26-36 0 0,165-177-475 0 0,211-208-462 0 0,77-86-42 0 0,0 0 0 0 0,0 0 0 0 0,0 1 0 0 0,1-1 0 0 0,0 1 0 0 0,-4 7-1 0 0,6-11 44 0 0,0 0 0 0 0,0 0 0 0 0,0 0 0 0 0,0 1 0 0 0,0-1 0 0 0,0 0 0 0 0,1 0 1 0 0,-1 0-1 0 0,0 0 0 0 0,0 0 0 0 0,0 1 0 0 0,0-1 0 0 0,0 0 0 0 0,1 0 0 0 0,-1 0 0 0 0,0 0 0 0 0,0 0 0 0 0,0 0 0 0 0,0 0 0 0 0,1 0 0 0 0,-1 0 0 0 0,0 1 0 0 0,0-1 0 0 0,0 0 0 0 0,0 0 0 0 0,1 0 0 0 0,-1 0 0 0 0,0 0 0 0 0,0 0 0 0 0,0 0 0 0 0,1 0 0 0 0,-1 0 0 0 0,0-1 0 0 0,0 1 0 0 0,0 0 0 0 0,0 0 0 0 0,1 0 0 0 0,-1 0 0 0 0,0 0 0 0 0,0 0 0 0 0,0 0 0 0 0,0 0 0 0 0,1 0 0 0 0,-1 0 0 0 0,0-1 0 0 0,0 1 0 0 0,25-12-276 0 0,81-54 1102 0 0,167-138 0 0 0,-190 138-820 0 0,-28 22 21 0 0,488-376-132 0 0,17 20 40 0 0,-336 258 27 0 0,-164 109-352 0 0,115-45 1 0 0,-160 72 19 0 0,1 2-1 0 0,24-5 1 0 0,-39 8 279 0 0,1 1 1 0 0,-1 0-1 0 0,1 0 1 0 0,0 0 0 0 0,-1 0-1 0 0,1 0 1 0 0,-1 0 0 0 0,1 0-1 0 0,0 0 1 0 0,-1 1-1 0 0,1-1 1 0 0,-1 0 0 0 0,3 2-1 0 0,-4-2 80 0 0,1 0 0 0 0,-1 1 0 0 0,1-1 0 0 0,-1 1 0 0 0,1-1 0 0 0,-1 1 0 0 0,1-1-1 0 0,-1 1 1 0 0,0-1 0 0 0,1 1 0 0 0,-1 0 0 0 0,0-1 0 0 0,1 1 0 0 0,-1-1 0 0 0,0 1 0 0 0,0 0 0 0 0,1-1-1 0 0,-1 1 1 0 0,0 0 0 0 0,0-1 0 0 0,0 1 0 0 0,0 1 0 0 0,-1 3 56 0 0,0 0 0 0 0,0-1 0 0 0,0 1 1 0 0,-1 0-1 0 0,1-1 0 0 0,-1 1 0 0 0,-1-1 0 0 0,-2 6 0 0 0,-19 26 420 0 0,-31 38-1 0 0,-79 90 110 0 0,-354 349 512 0 0,188-208-761 0 0,254-258-322 0 0,30-33-111 0 0,1 1 1 0 0,1 0-1 0 0,1 1 1 0 0,0 1-1 0 0,1 0 1 0 0,-12 23-1 0 0,20-25-501 0 0,4-14 600 0 0,0-1 1 0 0,0 1 0 0 0,0-1 0 0 0,0 0 0 0 0,0 1-1 0 0,0-1 1 0 0,0 0 0 0 0,1 1 0 0 0,-1-1-1 0 0,0 0 1 0 0,0 1 0 0 0,1-1 0 0 0,-1 0 0 0 0,0 0-1 0 0,0 1 1 0 0,1-1 0 0 0,-1 0 0 0 0,0 0-1 0 0,1 1 1 0 0,-1-1 0 0 0,0 0 0 0 0,1 0 0 0 0,-1 0-1 0 0,0 0 1 0 0,1 1 0 0 0,-1-1 0 0 0,0 0-1 0 0,1 0 1 0 0,5 0 60 0 0,-1 1-1 0 0,0-1 0 0 0,0-1 1 0 0,1 1-1 0 0,-1-1 1 0 0,0 0-1 0 0,0 0 0 0 0,0-1 1 0 0,7-2-1 0 0,41-18 328 0 0,-1-2-1 0 0,-1-2 0 0 0,51-37 1 0 0,-87 55-373 0 0,522-355-44 0 0,-179 115-247 0 0,-279 196 57 0 0,251-161-257 0 0,-244 163 31 0 0,168-71 0 0 0,-236 114 125 0 0,0 1 0 0 0,27-5 0 0 0,-17 10-675 0 0,-27 2 992 0 0,-1-1 0 0 0,1 0-1 0 0,-1 0 1 0 0,1 0 0 0 0,0 1 0 0 0,-1-1-1 0 0,1 0 1 0 0,-1 1 0 0 0,1-1 0 0 0,-1 1-1 0 0,1-1 1 0 0,-1 0 0 0 0,0 1 0 0 0,1-1-1 0 0,-1 1 1 0 0,1-1 0 0 0,-1 1 0 0 0,0-1-1 0 0,1 1 1 0 0,-1 0 0 0 0,0-1 0 0 0,0 1-1 0 0,0-1 1 0 0,1 2 0 0 0,-1 2 48 0 0,-1 0 0 0 0,1 0 0 0 0,-1 0 0 0 0,0 0 0 0 0,0 0 0 0 0,0 0 0 0 0,-1 0 0 0 0,1 0 0 0 0,-1-1 0 0 0,0 1 0 0 0,-3 4 0 0 0,-14 22 663 0 0,-42 51 0 0 0,-85 87 236 0 0,-157 153 273 0 0,-190 215-263 0 0,470-509-954 0 0,4-7-114 0 0,1 1 0 0 0,2 0 0 0 0,0 1 0 0 0,1 1 0 0 0,1 1 1 0 0,-12 27-1 0 0,25-49 85 0 0,0-1-1 0 0,1 1 1 0 0,-1-1 0 0 0,1 1 0 0 0,0-1-1 0 0,-1 1 1 0 0,1-1 0 0 0,0 1-1 0 0,0-1 1 0 0,0 1 0 0 0,0-1 0 0 0,0 1-1 0 0,0 0 1 0 0,0-1 0 0 0,1 3 0 0 0,0-3 36 0 0,-1 0-1 0 0,1-1 1 0 0,-1 1 0 0 0,1 0 0 0 0,-1-1 0 0 0,1 1 0 0 0,0-1-1 0 0,-1 1 1 0 0,1 0 0 0 0,0-1 0 0 0,-1 0 0 0 0,1 1 0 0 0,0-1-1 0 0,0 1 1 0 0,-1-1 0 0 0,1 0 0 0 0,0 1 0 0 0,0-1 0 0 0,0 0-1 0 0,1 0 1 0 0,5 1 67 0 0,-1-1-1 0 0,0-1 1 0 0,1 1-1 0 0,-1-1 1 0 0,1 0-1 0 0,8-3 1 0 0,11-4 252 0 0,1-1 1 0 0,-2-2-1 0 0,43-22 1 0 0,77-57 90 0 0,504-384-757 0 0,-147 98-233 0 0,-429 325 394 0 0,186-126-68 0 0,-187 132-161 0 0,118-54 1 0 0,-187 97 372 0 0,31-9-506 0 0,-34 11 544 0 0,0 0 0 0 0,0 0-1 0 0,1-1 1 0 0,-1 1 0 0 0,0 0-1 0 0,1 0 1 0 0,-1 0 0 0 0,0 0 0 0 0,0 0-1 0 0,1 0 1 0 0,-1 0 0 0 0,0 1-1 0 0,1-1 1 0 0,-1 0 0 0 0,0 0-1 0 0,0 0 1 0 0,1 0 0 0 0,-1 0 0 0 0,0 0-1 0 0,0 0 1 0 0,1 1 0 0 0,-1-1-1 0 0,0 0 1 0 0,0 0 0 0 0,1 0 0 0 0,-1 1-1 0 0,0-1 1 0 0,0 0 0 0 0,0 0-1 0 0,0 1 1 0 0,1-1 0 0 0,-1 0-1 0 0,0 0 1 0 0,0 1 0 0 0,-7 17-735 0 0,-24 25 1253 0 0,-2-1 1 0 0,-57 54 0 0 0,62-66-413 0 0,-154 156 419 0 0,-111 99-45 0 0,-293 306 321 0 0,483-467-1135 0 0,103-123 345 0 0,-5 6-135 0 0,0 0 0 0 0,0 1 1 0 0,1-1-1 0 0,0 1 0 0 0,-4 9 1 0 0,8-17 116 0 0,0 1 1 0 0,0 0-1 0 0,-1 0 0 0 0,1 0 0 0 0,0 0 1 0 0,0 0-1 0 0,0 0 0 0 0,0 0 1 0 0,0 0-1 0 0,0 0 0 0 0,0 0 1 0 0,0 0-1 0 0,1 0 0 0 0,-1 0 1 0 0,0 0-1 0 0,1-1 0 0 0,-1 1 1 0 0,0 0-1 0 0,1 0 0 0 0,0 1 1 0 0,0-1 8 0 0,1 0 1 0 0,-1 0-1 0 0,0 0 1 0 0,1 0-1 0 0,-1-1 1 0 0,1 1-1 0 0,-1 0 1 0 0,0-1 0 0 0,1 1-1 0 0,-1-1 1 0 0,1 0-1 0 0,0 0 1 0 0,-1 1-1 0 0,1-1 1 0 0,-1 0-1 0 0,1 0 1 0 0,1 0 0 0 0,12-1 160 0 0,0-1 0 0 0,0 0 1 0 0,0-1-1 0 0,0-1 0 0 0,-1 0 1 0 0,25-10-1 0 0,96-53 448 0 0,441-302-932 0 0,-434 270 224 0 0,-9 8 11 0 0,251-169-110 0 0,13 33-202 0 0,-337 200-535 0 0,-46 24 232 0 0,-12 10 634 0 0,-22 19 592 0 0,-103 99 515 0 0,48-52-790 0 0,-41 41-51 0 0,-279 287 823 0 0,284-270-863 0 0,101-119-232 0 0,1 1-1 0 0,0 0 0 0 0,1 0 1 0 0,-7 16-1 0 0,14-28 79 0 0,1 0 1 0 0,0-1-1 0 0,-1 1 1 0 0,1 0-1 0 0,0 0 1 0 0,-1 0-1 0 0,1 0 1 0 0,0 0-1 0 0,0 0 1 0 0,0-1 0 0 0,-1 1-1 0 0,1 0 1 0 0,0 0-1 0 0,0 0 1 0 0,1 0-1 0 0,-1 0 1 0 0,0 0-1 0 0,0 0 1 0 0,0 0-1 0 0,1 0 1 0 0,-1-1-1 0 0,0 1 1 0 0,1 0-1 0 0,-1 0 1 0 0,1 0-1 0 0,-1-1 1 0 0,1 1-1 0 0,-1 0 1 0 0,1 0-1 0 0,-1-1 1 0 0,1 1-1 0 0,0 0 1 0 0,-1-1-1 0 0,1 1 1 0 0,0-1-1 0 0,0 1 1 0 0,-1-1 0 0 0,1 1-1 0 0,0-1 1 0 0,0 0-1 0 0,0 1 1 0 0,0-1-1 0 0,0 0 1 0 0,-1 0-1 0 0,1 1 1 0 0,0-1-1 0 0,1 0 1 0 0,9 1 78 0 0,-1-1 0 0 0,1 1 0 0 0,-1-2 0 0 0,1 0 0 0 0,-1 0 0 0 0,0-1 0 0 0,18-5 0 0 0,16-6 218 0 0,0-3-1 0 0,42-21 1 0 0,594-345 379 0 0,-301 157-675 0 0,12 27-186 0 0,-364 185 80 0 0,0 1-1 0 0,1 2 1 0 0,0 1 0 0 0,1 1 0 0 0,54-7 0 0 0,-80 14 90 0 0,-1 1-1 0 0,1-1 1 0 0,-1 1 0 0 0,0 0 0 0 0,1 0-1 0 0,-1 0 1 0 0,1 0 0 0 0,-1 0-1 0 0,1 1 1 0 0,-1-1 0 0 0,0 1 0 0 0,1 0-1 0 0,-1-1 1 0 0,0 1 0 0 0,1 0 0 0 0,3 3-1 0 0,-5-2 39 0 0,0 0-1 0 0,0 1 0 0 0,0-1 1 0 0,0 0-1 0 0,0 1 1 0 0,-1-1-1 0 0,1 1 1 0 0,-1 0-1 0 0,0-1 0 0 0,0 1 1 0 0,1-1-1 0 0,-2 1 1 0 0,1 0-1 0 0,0-1 1 0 0,0 1-1 0 0,-2 2 0 0 0,0 10 139 0 0,0-1 0 0 0,-1 1 0 0 0,-1-1 0 0 0,-1 0 0 0 0,-8 20 0 0 0,-42 68 385 0 0,-100 150 234 0 0,147-238-754 0 0,-1 2 0 0 0,2 0-1 0 0,-7 18 1 0 0,14-33-24 0 0,-1 1 1 0 0,1-1-1 0 0,0 1 0 0 0,-1 0 0 0 0,1-1 1 0 0,0 1-1 0 0,0-1 0 0 0,0 1 1 0 0,0-1-1 0 0,0 1 0 0 0,0-1 1 0 0,1 3-1 0 0,-1-3 5 0 0,1 0 1 0 0,-1-1-1 0 0,1 1 0 0 0,-1 0 1 0 0,1-1-1 0 0,-1 1 0 0 0,1-1 1 0 0,0 1-1 0 0,-1-1 1 0 0,1 1-1 0 0,-1-1 0 0 0,1 1 1 0 0,0-1-1 0 0,0 0 0 0 0,-1 1 1 0 0,1-1-1 0 0,0 0 0 0 0,0 0 1 0 0,-1 1-1 0 0,1-1 1 0 0,0 0-1 0 0,0 0 0 0 0,1 0 1 0 0,8 0 48 0 0,0 0 0 0 0,1-1 1 0 0,-1-1-1 0 0,0 1 0 0 0,1-2 1 0 0,-1 1-1 0 0,16-8 0 0 0,24-10 138 0 0,67-40-1 0 0,291-195 101 0 0,-12-27-1268 0 0,-160 111-2264 0 0,-130 98-3394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1T06:12:50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6445 1520 15299 0 0,'-281'25'5136'0'0,"238"-30"-1832"0"0,53-7-2872 0 0,46-37-500 0 0,73-47 0 0 0,-92 70 110 0 0,187-129-95 0 0,1520-935-382 0 0,-1605 1015-261 0 0,-206 117 627 0 0,-964 727 536 0 0,989-735-458 0 0,21-18-76 0 0,1 0 0 0 0,1 2 0 0 0,0 0 0 0 0,-24 32 0 0 0,42-50 55 0 0,1 0-1 0 0,-1 1 0 0 0,1-1 0 0 0,0 1 0 0 0,-1-1 1 0 0,1 1-1 0 0,0-1 0 0 0,0 1 0 0 0,0-1 0 0 0,-1 1 1 0 0,1-1-1 0 0,0 1 0 0 0,0-1 0 0 0,0 1 0 0 0,0-1 1 0 0,0 1-1 0 0,0-1 0 0 0,0 1 0 0 0,0 0 0 0 0,0-1 1 0 0,0 1-1 0 0,0-1 0 0 0,0 1 0 0 0,1 0 0 0 0,-1-1-1 0 0,1 1 0 0 0,0 0 1 0 0,0-1-1 0 0,-1 0 1 0 0,1 1-1 0 0,0-1 0 0 0,0 1 1 0 0,0-1-1 0 0,-1 0 1 0 0,1 0-1 0 0,0 1 0 0 0,0-1 1 0 0,0 0-1 0 0,0 0 1 0 0,0 0-1 0 0,1 0 0 0 0,14 0 88 0 0,0 0-1 0 0,1-1 1 0 0,-1 0-1 0 0,0-1 1 0 0,18-5-1 0 0,103-32 763 0 0,645-272-616 0 0,-308 111-474 0 0,8 36-116 0 0,-431 150-346 0 0,83-11 1 0 0,-128 24 526 0 0,13 0-361 0 0,-18 5 359 0 0,-10 4 105 0 0,-719 501 2736 0 0,465-326-1935 0 0,259-180-707 0 0,-1 1 0 0 0,1-1 1 0 0,0 1-1 0 0,0 0 1 0 0,-7 8-1 0 0,11-12-11 0 0,0 0-1 0 0,0 0 1 0 0,0 0-1 0 0,0 1 1 0 0,0-1-1 0 0,0 0 1 0 0,0 0-1 0 0,0 0 1 0 0,0 0-1 0 0,0 1 1 0 0,0-1-1 0 0,0 0 1 0 0,0 0-1 0 0,0 0 1 0 0,0 0-1 0 0,0 0 1 0 0,1 1-1 0 0,-1-1 1 0 0,0 0-1 0 0,0 0 1 0 0,0 0-1 0 0,0 0 1 0 0,0 0-1 0 0,0 0 1 0 0,0 1-1 0 0,1-1 1 0 0,-1 0-1 0 0,0 0 1 0 0,0 0-1 0 0,0 0 1 0 0,0 0-1 0 0,0 0 1 0 0,1 0-1 0 0,-1 0 1 0 0,0 0-1 0 0,0 0 1 0 0,0 0-1 0 0,0 0 1 0 0,1 0-1 0 0,-1 0 1 0 0,0 0-1 0 0,0 0 1 0 0,0 0-1 0 0,0 0 1 0 0,1 0-1 0 0,-1 0 1 0 0,0 0-1 0 0,0 0 1 0 0,0 0-1 0 0,0 0 1 0 0,1 0-1 0 0,-1 0 1 0 0,0 0-1 0 0,0-1 1 0 0,28-6-254 0 0,47-22 781 0 0,118-68 0 0 0,-177 89-496 0 0,345-193 144 0 0,133-69-351 0 0,-353 201-155 0 0,233-79-1 0 0,-211 107-1354 0 0,-156 41 1359 0 0,-13 5 297 0 0,-130 98 1331 0 0,121-92-1221 0 0,-203 139 669 0 0,-464 341 782 0 0,604-423-1585 0 0,77-67 18 0 0,-1 0-1 0 0,1 0 1 0 0,0 0-1 0 0,0 0 1 0 0,-1 1-1 0 0,1-1 1 0 0,0 0-1 0 0,0 1 1 0 0,0-1-1 0 0,0 1 1 0 0,1-1-1 0 0,-1 1 1 0 0,0 0-1 0 0,0-1 1 0 0,1 1-1 0 0,-1 0 1 0 0,1-1-1 0 0,-1 4 1 0 0,2-4 10 0 0,0 0 0 0 0,0 0 0 0 0,0 0 0 0 0,0 0 0 0 0,0 0 0 0 0,1 0 1 0 0,-1-1-1 0 0,0 1 0 0 0,0 0 0 0 0,0-1 0 0 0,1 1 0 0 0,-1-1 0 0 0,0 1 1 0 0,1-1-1 0 0,-1 0 0 0 0,0 0 0 0 0,1 1 0 0 0,-1-1 0 0 0,0 0 0 0 0,1 0 1 0 0,1-1-1 0 0,18 2 126 0 0,-1 0 1 0 0,1-2 0 0 0,-1-1-1 0 0,1 0 1 0 0,-1-2-1 0 0,0 0 1 0 0,23-9 0 0 0,139-60 311 0 0,193-124-772 0 0,-15-26-371 0 0,-359 223 733 0 0,159-109 74 0 0,-145 96 242 0 0,-15 13-310 0 0,0 0 1 0 0,0 0-1 0 0,0 0 1 0 0,0 0-1 0 0,-1 0 1 0 0,1 0 0 0 0,0 0-1 0 0,0 0 1 0 0,0 0-1 0 0,0 0 1 0 0,0 0-1 0 0,0 0 1 0 0,0 0 0 0 0,0 0-1 0 0,0 0 1 0 0,0 0-1 0 0,0 0 1 0 0,0 0-1 0 0,0 0 1 0 0,0 0 0 0 0,-1 0-1 0 0,1 0 1 0 0,0 0-1 0 0,0 0 1 0 0,0 0-1 0 0,0-1 1 0 0,0 1-1 0 0,0 0 1 0 0,0 0 0 0 0,0 0-1 0 0,0 0 1 0 0,0 0-1 0 0,0 0 1 0 0,0 0-1 0 0,0 0 1 0 0,0 0 0 0 0,0 0-1 0 0,0 0 1 0 0,0 0-1 0 0,0 0 1 0 0,0-1-1 0 0,0 1 1 0 0,0 0 0 0 0,0 0-1 0 0,0 0 1 0 0,0 0-1 0 0,0 0 1 0 0,0 0-1 0 0,0 0 1 0 0,0 0 0 0 0,0 0-1 0 0,0 0 1 0 0,0 0-1 0 0,0 0 1 0 0,0 0-1 0 0,0 0 1 0 0,0-1 0 0 0,1 1-1 0 0,-30 10 291 0 0,18-5-430 0 0,-45 19-258 0 0,-53 31-1 0 0,63-30 313 0 0,-223 123 147 0 0,-305 223 1 0 0,526-333-620 0 0,42-29 49 0 0,13-5 122 0 0,5-4 509 0 0,1 0 0 0 0,-1-1 0 0 0,0 0 0 0 0,0-1 1 0 0,0-1-1 0 0,0 0 0 0 0,0-1 0 0 0,-1 0 0 0 0,12-6 0 0 0,64-27-30 0 0,138-85 0 0 0,-155 81-133 0 0,59-33-94 0 0,551-285-1299 0 0,-663 351 1523 0 0,-15 7-19 0 0,-5 2-4 0 0,-26 15-144 0 0,-602 431 155 0 0,595-414-610 0 0,36-33 516 0 0,0 0-1 0 0,-1 0 1 0 0,1 0-1 0 0,0 1 1 0 0,0-1-1 0 0,-1 0 1 0 0,1 0 0 0 0,0 0-1 0 0,0 0 1 0 0,0 1-1 0 0,-1-1 1 0 0,1 0 0 0 0,0 0-1 0 0,0 0 1 0 0,0 1-1 0 0,0-1 1 0 0,-1 0-1 0 0,1 0 1 0 0,0 1 0 0 0,0-1-1 0 0,0 0 1 0 0,0 0-1 0 0,0 1 1 0 0,0-1-1 0 0,0 0 1 0 0,0 0 0 0 0,0 1-1 0 0,0-1 1 0 0,0 0-1 0 0,0 1 1 0 0,0-1 0 0 0,0 0-1 0 0,0 0 1 0 0,0 1-1 0 0,0-1 1 0 0,0 0-1 0 0,0 0 1 0 0,0 1 0 0 0,1-1-1 0 0,-1 0 1 0 0,0 0-1 0 0,0 1 1 0 0,0-1-1 0 0,0 0 1 0 0,0 0 0 0 0,1 0-1 0 0,-1 1 1 0 0,0-1-1 0 0,0 0 1 0 0,1 0 0 0 0,-1 0-1 0 0,0 0 1 0 0,0 1-1 0 0,0-1 1 0 0,1 0-1 0 0,-1 0 1 0 0,0 0 0 0 0,1 0-1 0 0,-1 0 1 0 0,5 1 91 0 0,0 0 1 0 0,0-1 0 0 0,0 0-1 0 0,0 0 1 0 0,-1 0 0 0 0,1-1-1 0 0,0 1 1 0 0,0-1-1 0 0,6-2 1 0 0,48-18 762 0 0,-8-2-550 0 0,-2-2 1 0 0,60-41 0 0 0,87-74-344 0 0,-169 120 68 0 0,39-28-28 0 0,66-53 101 0 0,-118 84 77 0 0,-14 17-163 0 0,0 0 0 0 0,0 0 0 0 0,0-1 0 0 0,0 1 0 0 0,0 0 0 0 0,0 0 0 0 0,-1-1 0 0 0,1 1 0 0 0,0 0 0 0 0,0-1 0 0 0,0 1 0 0 0,0 0 0 0 0,0 0 0 0 0,0 0 0 0 0,-1-1 0 0 0,1 1 0 0 0,0 0 0 0 0,0 0 0 0 0,0-1 0 0 0,0 1 0 0 0,-1 0 0 0 0,1 0 0 0 0,0 0 0 0 0,0 0 0 0 0,-1-1 0 0 0,1 1 0 0 0,0 0 0 0 0,0 0 0 0 0,-1 0 0 0 0,1 0 0 0 0,0 0 0 0 0,0 0 0 0 0,-1 0-1 0 0,1 0 1 0 0,0 0 0 0 0,-1 0 0 0 0,1 0 0 0 0,-41 3-200 0 0,-135 37-574 0 0,115-24 739 0 0,-400 117 189 0 0,184-51-86 0 0,178-53 34 0 0,-1207 318 1158 0 0,1291-343-1214 0 0,-37 7 424 0 0,-73 8 0 0 0,114-21-143 0 0,12-4-349 0 0,17-12-348 0 0,-17 18 363 0 0,343-287-1130 0 0,120-115 650 0 0,-441 382 433 0 0,36-34-59 0 0,-54 50 98 0 0,-1-1-1 0 0,0 1 1 0 0,0-1 0 0 0,-1 0 0 0 0,0-1 0 0 0,0 1 0 0 0,0 0-1 0 0,0-1 1 0 0,1-6 0 0 0,-3 11 6 0 0,-1 1 0 0 0,0-1 0 0 0,0 0 0 0 0,0 1 0 0 0,0-1 0 0 0,0 0 0 0 0,0 0 0 0 0,0 1 0 0 0,0-1 0 0 0,0 0 0 0 0,0 0 0 0 0,0 1 0 0 0,0-1 0 0 0,0 0 0 0 0,-1 0 0 0 0,1 1 0 0 0,0-1 0 0 0,-1 0 0 0 0,1 1 1 0 0,0-1-1 0 0,-1 1 0 0 0,1-1 0 0 0,-1 0 0 0 0,1 1 0 0 0,-1-1 0 0 0,1 1 0 0 0,-1-1 0 0 0,1 1 0 0 0,-1-1 0 0 0,0 1 0 0 0,1 0 0 0 0,-1-1 0 0 0,0 1 0 0 0,1 0 0 0 0,-1-1 0 0 0,0 1 0 0 0,1 0 0 0 0,-1 0 0 0 0,0 0 0 0 0,0 0 0 0 0,1-1 0 0 0,-1 1 0 0 0,0 0 0 0 0,0 0 0 0 0,0 1 0 0 0,-21-3-335 0 0,1 0 0 0 0,-24 3-1 0 0,-12 2 191 0 0,0 2-1 0 0,1 3 1 0 0,-105 28 0 0 0,-165 79 215 0 0,-422 228 378 0 0,19 50-10 0 0,569-305-447 0 0,-204 118 289 0 0,292-168 191 0 0,64-36-85 0 0,11-7-274 0 0,18-15-218 0 0,-11 11 115 0 0,853-759-427 0 0,-779 697 440 0 0,247-220 226 0 0,-284 242 82 0 0,-46 49-302 0 0,0-1 0 0 0,0 0 0 0 0,-1 0 0 0 0,1 0 0 0 0,0 1 0 0 0,-1-1 0 0 0,1 0 1 0 0,0 0-1 0 0,-1 0 0 0 0,1 0 0 0 0,-1 0 0 0 0,0 0 0 0 0,1 0 0 0 0,-1 0 0 0 0,0 0 1 0 0,0 0-1 0 0,1 0 0 0 0,-1 0 0 0 0,0-2 0 0 0,-2 2-25 0 0,1 0 1 0 0,0 1-1 0 0,-1-1 1 0 0,1 1-1 0 0,0-1 0 0 0,-1 1 1 0 0,1 0-1 0 0,-1-1 0 0 0,1 1 1 0 0,-1 0-1 0 0,1 0 1 0 0,-1 0-1 0 0,1 0 0 0 0,-1 1 1 0 0,1-1-1 0 0,-3 1 1 0 0,-45 5-429 0 0,0 3 0 0 0,-58 18 0 0 0,-101 43 260 0 0,-338 172 48 0 0,15 46 97 0 0,249-131 471 0 0,243-135-167 0 0,31-21-174 0 0,12-9-54 0 0,22-18-29 0 0,-15 14-12 0 0,321-373-87 0 0,-329 381 84 0 0,15-17 155 0 0,-2-1 1 0 0,0 0-1 0 0,-1-1 0 0 0,20-44 0 0 0,-34 63-115 0 0,1 1 2 0 0,-1-1 0 0 0,0 1 0 0 0,0 0 1 0 0,0-1-1 0 0,0 1 0 0 0,-1 0 0 0 0,1-5 0 0 0,-1 7-52 0 0,0 0 0 0 0,0 0 0 0 0,-1 0 0 0 0,1 1 0 0 0,0-1 0 0 0,-1 0 0 0 0,1 0 0 0 0,0 0 0 0 0,-1 0 0 0 0,1 0-1 0 0,-1 1 1 0 0,1-1 0 0 0,-1 0 0 0 0,0 0 0 0 0,1 1 0 0 0,-1-1 0 0 0,0 0 0 0 0,1 1 0 0 0,-1-1 0 0 0,0 1-1 0 0,0-1 1 0 0,0 1 0 0 0,0-1 0 0 0,1 1 0 0 0,-1 0 0 0 0,0-1 0 0 0,0 1 0 0 0,0 0 0 0 0,0 0 0 0 0,0 0 0 0 0,0-1-1 0 0,-1 1 1 0 0,-25-1-163 0 0,0 0-1 0 0,0 2 0 0 0,1 1 0 0 0,-1 1 0 0 0,-47 12 1 0 0,-61 19-45 0 0,2 6 0 0 0,-237 104 0 0 0,-241 163 205 0 0,442-218 52 0 0,-152 76 131 0 0,305-157-136 0 0,4-2 33 0 0,0 0 0 0 0,0 0-1 0 0,-1-1 1 0 0,0 0-1 0 0,-24 5 1 0 0,36-10-74 0 0,1 0 0 0 0,0 0 1 0 0,0 0-1 0 0,0 0 1 0 0,0 0-1 0 0,-1 0 1 0 0,1 0-1 0 0,0 0 0 0 0,0 0 1 0 0,0 0-1 0 0,0-1 1 0 0,-1 1-1 0 0,1 0 0 0 0,0 0 1 0 0,0 0-1 0 0,0 0 1 0 0,0 0-1 0 0,0 0 0 0 0,-1 0 1 0 0,1 0-1 0 0,0 0 1 0 0,0-1-1 0 0,0 1 0 0 0,0 0 1 0 0,0 0-1 0 0,0 0 1 0 0,0 0-1 0 0,-1 0 0 0 0,1-1 1 0 0,0 1-1 0 0,0 0 1 0 0,0 0-1 0 0,0 0 0 0 0,0 0 1 0 0,0-1-1 0 0,0 1 1 0 0,0 0-1 0 0,0 0 0 0 0,0 0 1 0 0,0 0-1 0 0,0-1 1 0 0,0 1-1 0 0,0 0 0 0 0,0 0 1 0 0,0 0-1 0 0,0 0 1 0 0,0-1-1 0 0,0 1 0 0 0,0 0 1 0 0,0 0-1 0 0,1 0 1 0 0,-1 0-1 0 0,0 0 1 0 0,0-1-1 0 0,0 1 0 0 0,0 0 1 0 0,0 0-1 0 0,0 0 1 0 0,0 0-1 0 0,0 0 0 0 0,1 0 1 0 0,-1-1-1 0 0,8-11-8 0 0,95-115-542 0 0,4-5 240 0 0,161-215 522 0 0,-262 338-197 0 0,0 1 76 0 0,0 0 1 0 0,-1 0-1 0 0,0 0 1 0 0,0-1-1 0 0,-1 1 0 0 0,6-18 1 0 0,-10 25-86 0 0,1 0 1 0 0,-1-1-1 0 0,0 1 1 0 0,0-1 0 0 0,0 1-1 0 0,0 0 1 0 0,0-1-1 0 0,0 1 1 0 0,-1 0-1 0 0,1-1 1 0 0,0 1 0 0 0,-1 0-1 0 0,1-1 1 0 0,-1 1-1 0 0,1 0 1 0 0,-1 0 0 0 0,1-1-1 0 0,-1 1 1 0 0,0 0-1 0 0,0 0 1 0 0,-1-2-1 0 0,-1 2-31 0 0,1-1-1 0 0,-1 0 0 0 0,0 0 0 0 0,0 1 1 0 0,0 0-1 0 0,0-1 0 0 0,0 1 0 0 0,0 0 0 0 0,0 1 1 0 0,0-1-1 0 0,0 0 0 0 0,0 1 0 0 0,-4 0 0 0 0,-31-1-85 0 0,1 2 0 0 0,-1 2 0 0 0,1 1 0 0 0,0 2 0 0 0,-67 21 0 0 0,-58 23 157 0 0,2 7-1 0 0,-198 100 0 0 0,-292 192 203 0 0,550-293-315 0 0,-175 95 76 0 0,205-116 565 0 0,51-30-85 0 0,18-5-486 0 0,1 0 0 0 0,0 0 0 0 0,0 0 0 0 0,0 0 0 0 0,-1 0-1 0 0,1 0 1 0 0,0-1 0 0 0,0 1 0 0 0,0 0 0 0 0,-1 0 0 0 0,1 0 0 0 0,0 0 0 0 0,0 0 0 0 0,0 0 0 0 0,0 0 0 0 0,-1 0 0 0 0,1-1 0 0 0,0 1 0 0 0,0 0 0 0 0,0 0-1 0 0,0 0 1 0 0,0 0 0 0 0,0 0 0 0 0,-1-1 0 0 0,1 1 0 0 0,0 0 0 0 0,0 0 0 0 0,0 0 0 0 0,0-1 0 0 0,0 1 0 0 0,0 0 0 0 0,0 0 0 0 0,0 0 0 0 0,0 0 0 0 0,0-1 0 0 0,0 1-1 0 0,0 0 1 0 0,0 0 0 0 0,0 0 0 0 0,0-1 0 0 0,0 1 0 0 0,14-26-189 0 0,-8 17 96 0 0,91-140-521 0 0,87-147 528 0 0,-160 253 110 0 0,56-113 139 0 0,-73 139-108 0 0,-1-1 1 0 0,0-1 0 0 0,-1 1-1 0 0,-1-1 1 0 0,-1 0 0 0 0,2-38-1 0 0,-5 51-72 0 0,0 0 0 0 0,0 0-1 0 0,-1 0 1 0 0,0 0-1 0 0,0 0 1 0 0,-1 0-1 0 0,0 0 1 0 0,0 0 0 0 0,0 1-1 0 0,-1-1 1 0 0,1 1-1 0 0,-1-1 1 0 0,-1 1 0 0 0,1 0-1 0 0,-1 0 1 0 0,0 1-1 0 0,0-1 1 0 0,0 1-1 0 0,-1 0 1 0 0,1 0 0 0 0,-8-5-1 0 0,-1 1-47 0 0,-1 1-1 0 0,0 0 0 0 0,0 1 1 0 0,0 1-1 0 0,-1 0 1 0 0,0 1-1 0 0,-20-3 0 0 0,-13-1-57 0 0,1 2 0 0 0,-1 3-1 0 0,1 2 1 0 0,-58 5 0 0 0,34 4 93 0 0,1 3 0 0 0,-82 24 1 0 0,-29 23 180 0 0,-199 93 1 0 0,333-131-154 0 0,-276 125 230 0 0,252-112 2 0 0,29-15 236 0 0,42-19-479 0 0,0 1 0 0 0,0 0-1 0 0,0 0 1 0 0,0 0 0 0 0,0 0-1 0 0,0 0 1 0 0,0-1 0 0 0,0 1-1 0 0,0 0 1 0 0,0 0 0 0 0,0 0-1 0 0,0 0 1 0 0,0 0 0 0 0,0-1-1 0 0,0 1 1 0 0,0 0 0 0 0,0 0-1 0 0,0 0 1 0 0,-1 0 0 0 0,1 0-1 0 0,0 0 1 0 0,0-1 0 0 0,0 1-1 0 0,0 0 1 0 0,0 0 0 0 0,0 0-1 0 0,0 0 1 0 0,0 0 0 0 0,0 0-1 0 0,-1 0 1 0 0,1 0 0 0 0,0 0-1 0 0,0-1 1 0 0,0 1 0 0 0,0 0-1 0 0,0 0 1 0 0,0 0 0 0 0,-1 0-1 0 0,1 0 1 0 0,0 0 0 0 0,0 0-1 0 0,0 0 1 0 0,0 0 0 0 0,0 0-1 0 0,-1 0 1 0 0,1 0 0 0 0,0 0 0 0 0,0 0-1 0 0,0 0 1 0 0,0 0 0 0 0,0 0-1 0 0,-1 0 1 0 0,1 0 0 0 0,0 0-1 0 0,0 1 1 0 0,0-1 0 0 0,0 0-1 0 0,0 0 1 0 0,0 0 0 0 0,-1 0-1 0 0,1 0 1 0 0,0 0 0 0 0,0 0-1 0 0,0 1 1 0 0,13-16-447 0 0,27-21 109 0 0,551-494-17 0 0,-412 365-316 0 0,-117 107 480 0 0,-51 45 139 0 0,-10 7-2 0 0,-3 6 29 0 0,-1 1-1 0 0,1-1 0 0 0,0 1 1 0 0,0-1-1 0 0,0 1 1 0 0,0 0-1 0 0,0 0 1 0 0,0 0-1 0 0,0 0 1 0 0,-3 3-1 0 0,-417 280 11 0 0,321-212 308 0 0,-65 44 22 0 0,-291 209 20 0 0,426-300-568 0 0,28-23-20 0 0,5-2-29 0 0,21-14-282 0 0,26-20 1166 0 0,-2-2-1 0 0,60-59 0 0 0,78-96-500 0 0,-182 188-88 0 0,0-1 5 0 0,22-22 406 0 0,0-1 1 0 0,38-58-1 0 0,-62 84-387 0 0,-1 1 1 0 0,0-1-1 0 0,1 0 1 0 0,-1 0-1 0 0,1 1 0 0 0,-1-1 1 0 0,0 0-1 0 0,0 0 1 0 0,1 0-1 0 0,-1 1 0 0 0,0-1 1 0 0,0 0-1 0 0,0 0 1 0 0,0 0-1 0 0,0 0 0 0 0,0 1 1 0 0,0-1-1 0 0,0-1 1 0 0,-10-3-64 0 0,-26 10-623 0 0,-17 14 279 0 0,1 1 0 0 0,-85 48 1 0 0,134-66 379 0 0,-226 126 454 0 0,-292 216 1 0 0,501-329-493 0 0,-39 29-66 0 0,-86 46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581-BE7B-4292-8F1A-228FF087A91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25C5-A853-46BB-B5F4-DC8DA80E0540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689-77F0-4F4E-B659-9E50491FE31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B8D-166D-42AE-8C53-DC25EAB0AAE4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8BC-516D-42CC-9FCC-4691284BDA78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39A-7283-4204-8B14-6F09F342F65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701-1C22-4AD1-AE47-F708E7FEBDFF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ชนิดอื่น ๆ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31FD9C-01D6-5B10-65E4-AA7A3CABD950}"/>
              </a:ext>
            </a:extLst>
          </p:cNvPr>
          <p:cNvGrpSpPr/>
          <p:nvPr/>
        </p:nvGrpSpPr>
        <p:grpSpPr>
          <a:xfrm>
            <a:off x="645824" y="458362"/>
            <a:ext cx="3637800" cy="633600"/>
            <a:chOff x="645824" y="458362"/>
            <a:chExt cx="363780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BDD5C9-815B-0CBF-EBD4-179C4208AAEF}"/>
                    </a:ext>
                  </a:extLst>
                </p14:cNvPr>
                <p14:cNvContentPartPr/>
                <p14:nvPr/>
              </p14:nvContentPartPr>
              <p14:xfrm>
                <a:off x="645824" y="458362"/>
                <a:ext cx="907920" cy="621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BDD5C9-815B-0CBF-EBD4-179C4208AA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184" y="449722"/>
                  <a:ext cx="9255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BAA631-3055-7A03-8096-E3184DDAFD7D}"/>
                    </a:ext>
                  </a:extLst>
                </p14:cNvPr>
                <p14:cNvContentPartPr/>
                <p14:nvPr/>
              </p14:nvContentPartPr>
              <p14:xfrm>
                <a:off x="1069544" y="503002"/>
                <a:ext cx="807840" cy="45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BAA631-3055-7A03-8096-E3184DDAF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0904" y="494002"/>
                  <a:ext cx="825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E5FFBA-2BD7-7F20-4381-5DE7807EF9D2}"/>
                    </a:ext>
                  </a:extLst>
                </p14:cNvPr>
                <p14:cNvContentPartPr/>
                <p14:nvPr/>
              </p14:nvContentPartPr>
              <p14:xfrm>
                <a:off x="2109584" y="715402"/>
                <a:ext cx="713880" cy="37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E5FFBA-2BD7-7F20-4381-5DE7807EF9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0584" y="706762"/>
                  <a:ext cx="731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F772DA-43C7-A054-5D79-F6BEB5C1238E}"/>
                    </a:ext>
                  </a:extLst>
                </p14:cNvPr>
                <p14:cNvContentPartPr/>
                <p14:nvPr/>
              </p14:nvContentPartPr>
              <p14:xfrm>
                <a:off x="2266904" y="471322"/>
                <a:ext cx="2016720" cy="52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F772DA-43C7-A054-5D79-F6BEB5C123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7904" y="462682"/>
                  <a:ext cx="2034360" cy="53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AA04D5-CCAA-D13F-DEB1-CB72C5C96B0C}"/>
                  </a:ext>
                </a:extLst>
              </p14:cNvPr>
              <p14:cNvContentPartPr/>
              <p14:nvPr/>
            </p14:nvContentPartPr>
            <p14:xfrm>
              <a:off x="747704" y="245962"/>
              <a:ext cx="2643840" cy="70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AA04D5-CCAA-D13F-DEB1-CB72C5C96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4" y="137962"/>
                <a:ext cx="275148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209FA9-D413-DD39-5CDB-8ACE0B969B60}"/>
                  </a:ext>
                </a:extLst>
              </p14:cNvPr>
              <p14:cNvContentPartPr/>
              <p14:nvPr/>
            </p14:nvContentPartPr>
            <p14:xfrm>
              <a:off x="545384" y="520282"/>
              <a:ext cx="3834360" cy="55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209FA9-D413-DD39-5CDB-8ACE0B969B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744" y="412642"/>
                <a:ext cx="3942000" cy="7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สามารถประกาศเป็นแบบ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ค่าในระดับ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ค่าในระดับ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มีหน้าที่หลักคือการ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fields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ไม่สามารถเข้าถึง ส่วนประกอบใน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ระดับคลาสจะถูกเรียกทำงานเป็นลำดับแรก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ทำงานก่อนที่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ของคลาสจะถูกสร้างขึ้น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ทำงานก่อนการเข้าถึง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383789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16000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ต้องมีชื่อเดียวกันกับชื่อคลาส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ต้องไม่มีการ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ค่าใด ๆ กลับจาก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จะใช้คีย์เวิร์ด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คสาสสามารถมี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ได้เพียงแค่ตัวเดียว (และต้องไม่มี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public, private, ...)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6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1B6FF9-A6C3-4A02-8919-D53920CE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" y="3639424"/>
            <a:ext cx="4706713" cy="309712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F5F9CE7-4E74-4473-8835-649E30EE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27" y="1307424"/>
            <a:ext cx="8146222" cy="277957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87E04C-7420-47E6-A776-59ECFFB6F9A1}"/>
              </a:ext>
            </a:extLst>
          </p:cNvPr>
          <p:cNvSpPr/>
          <p:nvPr/>
        </p:nvSpPr>
        <p:spPr>
          <a:xfrm>
            <a:off x="9484813" y="2887578"/>
            <a:ext cx="1984571" cy="567890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B560D-6773-4AFE-8BD8-DD0445DDC8D0}"/>
              </a:ext>
            </a:extLst>
          </p:cNvPr>
          <p:cNvSpPr/>
          <p:nvPr/>
        </p:nvSpPr>
        <p:spPr>
          <a:xfrm>
            <a:off x="716199" y="5405213"/>
            <a:ext cx="3329579" cy="30130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386C7E-2958-497B-AFD8-144BE87351CF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6211241" y="1290006"/>
            <a:ext cx="2100396" cy="6431321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B0A2A2-3612-4103-9678-5B20373942A6}"/>
              </a:ext>
            </a:extLst>
          </p:cNvPr>
          <p:cNvSpPr/>
          <p:nvPr/>
        </p:nvSpPr>
        <p:spPr>
          <a:xfrm>
            <a:off x="7502813" y="2394014"/>
            <a:ext cx="1775943" cy="567890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DD5785-4BED-451D-9DB9-F99F0B08D823}"/>
              </a:ext>
            </a:extLst>
          </p:cNvPr>
          <p:cNvSpPr/>
          <p:nvPr/>
        </p:nvSpPr>
        <p:spPr>
          <a:xfrm>
            <a:off x="1512266" y="4446078"/>
            <a:ext cx="1775943" cy="30130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1BC3E3-F38A-40CB-A538-2B5B2AED34FE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5022085" y="1228028"/>
            <a:ext cx="1634825" cy="5102576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0BBB833C-D2D4-473C-89F1-5DEF217B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79" y="5707704"/>
            <a:ext cx="284837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นอกจากส่งค่าเริ่มต้นผ่านทาง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เราสามารถส่งค่าให้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ของคลาสด้วยวิธีที่เรียกว่า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ทำได้โดยการใส่รายการ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ไว้ในวงเล็บปีกกา ต่อท้ายการสร้าง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A76DF6-901E-494D-9D05-F3E7552A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0337"/>
            <a:ext cx="10536120" cy="152421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2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C095C4-6980-46E1-87C0-3C29F537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4" y="2882243"/>
            <a:ext cx="4732693" cy="38392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A103A2-8145-43ED-91BC-EBFC7D0F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1370940"/>
            <a:ext cx="7482226" cy="39992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5CC969-8659-41CD-B4FE-8D1CE87A01C0}"/>
              </a:ext>
            </a:extLst>
          </p:cNvPr>
          <p:cNvSpPr/>
          <p:nvPr/>
        </p:nvSpPr>
        <p:spPr>
          <a:xfrm>
            <a:off x="7928413" y="2440680"/>
            <a:ext cx="828492" cy="320559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A6A0BC-59AD-4EF1-938D-A214755F7E2A}"/>
              </a:ext>
            </a:extLst>
          </p:cNvPr>
          <p:cNvSpPr/>
          <p:nvPr/>
        </p:nvSpPr>
        <p:spPr>
          <a:xfrm>
            <a:off x="1771259" y="4086597"/>
            <a:ext cx="1002475" cy="32055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25215E-2FB9-4C8E-8731-47CE19E1F1CC}"/>
              </a:ext>
            </a:extLst>
          </p:cNvPr>
          <p:cNvSpPr/>
          <p:nvPr/>
        </p:nvSpPr>
        <p:spPr>
          <a:xfrm>
            <a:off x="2781701" y="2772076"/>
            <a:ext cx="5581657" cy="1476932"/>
          </a:xfrm>
          <a:custGeom>
            <a:avLst/>
            <a:gdLst>
              <a:gd name="connsiteX0" fmla="*/ 5573027 w 5581657"/>
              <a:gd name="connsiteY0" fmla="*/ 0 h 1476932"/>
              <a:gd name="connsiteX1" fmla="*/ 5428648 w 5581657"/>
              <a:gd name="connsiteY1" fmla="*/ 163629 h 1476932"/>
              <a:gd name="connsiteX2" fmla="*/ 4523874 w 5581657"/>
              <a:gd name="connsiteY2" fmla="*/ 144379 h 1476932"/>
              <a:gd name="connsiteX3" fmla="*/ 3349592 w 5581657"/>
              <a:gd name="connsiteY3" fmla="*/ 163629 h 1476932"/>
              <a:gd name="connsiteX4" fmla="*/ 2079057 w 5581657"/>
              <a:gd name="connsiteY4" fmla="*/ 211756 h 1476932"/>
              <a:gd name="connsiteX5" fmla="*/ 1549667 w 5581657"/>
              <a:gd name="connsiteY5" fmla="*/ 413886 h 1476932"/>
              <a:gd name="connsiteX6" fmla="*/ 1395663 w 5581657"/>
              <a:gd name="connsiteY6" fmla="*/ 885524 h 1476932"/>
              <a:gd name="connsiteX7" fmla="*/ 1135781 w 5581657"/>
              <a:gd name="connsiteY7" fmla="*/ 1318661 h 1476932"/>
              <a:gd name="connsiteX8" fmla="*/ 404261 w 5581657"/>
              <a:gd name="connsiteY8" fmla="*/ 1463040 h 1476932"/>
              <a:gd name="connsiteX9" fmla="*/ 0 w 5581657"/>
              <a:gd name="connsiteY9" fmla="*/ 1463040 h 147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657" h="1476932">
                <a:moveTo>
                  <a:pt x="5573027" y="0"/>
                </a:moveTo>
                <a:cubicBezTo>
                  <a:pt x="5588267" y="69783"/>
                  <a:pt x="5603507" y="139566"/>
                  <a:pt x="5428648" y="163629"/>
                </a:cubicBezTo>
                <a:cubicBezTo>
                  <a:pt x="5253789" y="187692"/>
                  <a:pt x="4523874" y="144379"/>
                  <a:pt x="4523874" y="144379"/>
                </a:cubicBezTo>
                <a:cubicBezTo>
                  <a:pt x="4177365" y="144379"/>
                  <a:pt x="3757061" y="152400"/>
                  <a:pt x="3349592" y="163629"/>
                </a:cubicBezTo>
                <a:cubicBezTo>
                  <a:pt x="2942123" y="174858"/>
                  <a:pt x="2379044" y="170047"/>
                  <a:pt x="2079057" y="211756"/>
                </a:cubicBezTo>
                <a:cubicBezTo>
                  <a:pt x="1779069" y="253466"/>
                  <a:pt x="1663566" y="301591"/>
                  <a:pt x="1549667" y="413886"/>
                </a:cubicBezTo>
                <a:cubicBezTo>
                  <a:pt x="1435768" y="526181"/>
                  <a:pt x="1464644" y="734728"/>
                  <a:pt x="1395663" y="885524"/>
                </a:cubicBezTo>
                <a:cubicBezTo>
                  <a:pt x="1326682" y="1036320"/>
                  <a:pt x="1301015" y="1222408"/>
                  <a:pt x="1135781" y="1318661"/>
                </a:cubicBezTo>
                <a:cubicBezTo>
                  <a:pt x="970547" y="1414914"/>
                  <a:pt x="593558" y="1438977"/>
                  <a:pt x="404261" y="1463040"/>
                </a:cubicBezTo>
                <a:cubicBezTo>
                  <a:pt x="214964" y="1487103"/>
                  <a:pt x="107482" y="1475071"/>
                  <a:pt x="0" y="146304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lg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C99546-B582-4EE9-B6A6-7391E199AA0D}"/>
              </a:ext>
            </a:extLst>
          </p:cNvPr>
          <p:cNvSpPr/>
          <p:nvPr/>
        </p:nvSpPr>
        <p:spPr>
          <a:xfrm>
            <a:off x="7868695" y="2985599"/>
            <a:ext cx="1334293" cy="24084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E00658-CF40-4B47-A8A5-8696C24B99D1}"/>
              </a:ext>
            </a:extLst>
          </p:cNvPr>
          <p:cNvSpPr/>
          <p:nvPr/>
        </p:nvSpPr>
        <p:spPr>
          <a:xfrm>
            <a:off x="1755027" y="4923308"/>
            <a:ext cx="2600158" cy="352615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22C76E-19FD-451F-9315-C36DECD1810D}"/>
              </a:ext>
            </a:extLst>
          </p:cNvPr>
          <p:cNvSpPr/>
          <p:nvPr/>
        </p:nvSpPr>
        <p:spPr>
          <a:xfrm>
            <a:off x="3032188" y="3225521"/>
            <a:ext cx="5467993" cy="1688123"/>
          </a:xfrm>
          <a:custGeom>
            <a:avLst/>
            <a:gdLst>
              <a:gd name="connsiteX0" fmla="*/ 5438572 w 5467993"/>
              <a:gd name="connsiteY0" fmla="*/ 0 h 1688123"/>
              <a:gd name="connsiteX1" fmla="*/ 5317992 w 5467993"/>
              <a:gd name="connsiteY1" fmla="*/ 100483 h 1688123"/>
              <a:gd name="connsiteX2" fmla="*/ 4272964 w 5467993"/>
              <a:gd name="connsiteY2" fmla="*/ 170822 h 1688123"/>
              <a:gd name="connsiteX3" fmla="*/ 2715469 w 5467993"/>
              <a:gd name="connsiteY3" fmla="*/ 140677 h 1688123"/>
              <a:gd name="connsiteX4" fmla="*/ 1951794 w 5467993"/>
              <a:gd name="connsiteY4" fmla="*/ 422031 h 1688123"/>
              <a:gd name="connsiteX5" fmla="*/ 1539812 w 5467993"/>
              <a:gd name="connsiteY5" fmla="*/ 954593 h 1688123"/>
              <a:gd name="connsiteX6" fmla="*/ 796234 w 5467993"/>
              <a:gd name="connsiteY6" fmla="*/ 1115367 h 1688123"/>
              <a:gd name="connsiteX7" fmla="*/ 122994 w 5467993"/>
              <a:gd name="connsiteY7" fmla="*/ 1326382 h 1688123"/>
              <a:gd name="connsiteX8" fmla="*/ 2414 w 5467993"/>
              <a:gd name="connsiteY8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7993" h="1688123">
                <a:moveTo>
                  <a:pt x="5438572" y="0"/>
                </a:moveTo>
                <a:cubicBezTo>
                  <a:pt x="5475416" y="36006"/>
                  <a:pt x="5512260" y="72013"/>
                  <a:pt x="5317992" y="100483"/>
                </a:cubicBezTo>
                <a:cubicBezTo>
                  <a:pt x="5123724" y="128953"/>
                  <a:pt x="4272964" y="170822"/>
                  <a:pt x="4272964" y="170822"/>
                </a:cubicBezTo>
                <a:cubicBezTo>
                  <a:pt x="3839210" y="177521"/>
                  <a:pt x="3102331" y="98809"/>
                  <a:pt x="2715469" y="140677"/>
                </a:cubicBezTo>
                <a:cubicBezTo>
                  <a:pt x="2328607" y="182545"/>
                  <a:pt x="2147737" y="286378"/>
                  <a:pt x="1951794" y="422031"/>
                </a:cubicBezTo>
                <a:cubicBezTo>
                  <a:pt x="1755851" y="557684"/>
                  <a:pt x="1732405" y="839037"/>
                  <a:pt x="1539812" y="954593"/>
                </a:cubicBezTo>
                <a:cubicBezTo>
                  <a:pt x="1347219" y="1070149"/>
                  <a:pt x="1032370" y="1053402"/>
                  <a:pt x="796234" y="1115367"/>
                </a:cubicBezTo>
                <a:cubicBezTo>
                  <a:pt x="560098" y="1177332"/>
                  <a:pt x="255297" y="1230923"/>
                  <a:pt x="122994" y="1326382"/>
                </a:cubicBezTo>
                <a:cubicBezTo>
                  <a:pt x="-9309" y="1421841"/>
                  <a:pt x="-3448" y="1554982"/>
                  <a:pt x="2414" y="1688123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lg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E293C-BB9C-4058-AA6A-7C621A1593C4}"/>
              </a:ext>
            </a:extLst>
          </p:cNvPr>
          <p:cNvSpPr/>
          <p:nvPr/>
        </p:nvSpPr>
        <p:spPr>
          <a:xfrm>
            <a:off x="7921598" y="3437145"/>
            <a:ext cx="684705" cy="320559"/>
          </a:xfrm>
          <a:prstGeom prst="roundRect">
            <a:avLst>
              <a:gd name="adj" fmla="val 6498"/>
            </a:avLst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5E8950-02C7-4E6E-A38E-244FFB83AB5D}"/>
              </a:ext>
            </a:extLst>
          </p:cNvPr>
          <p:cNvSpPr/>
          <p:nvPr/>
        </p:nvSpPr>
        <p:spPr>
          <a:xfrm>
            <a:off x="2813538" y="3727938"/>
            <a:ext cx="5111247" cy="742089"/>
          </a:xfrm>
          <a:custGeom>
            <a:avLst/>
            <a:gdLst>
              <a:gd name="connsiteX0" fmla="*/ 5104563 w 5111247"/>
              <a:gd name="connsiteY0" fmla="*/ 0 h 742089"/>
              <a:gd name="connsiteX1" fmla="*/ 4843306 w 5111247"/>
              <a:gd name="connsiteY1" fmla="*/ 90436 h 742089"/>
              <a:gd name="connsiteX2" fmla="*/ 3356150 w 5111247"/>
              <a:gd name="connsiteY2" fmla="*/ 80387 h 742089"/>
              <a:gd name="connsiteX3" fmla="*/ 2713055 w 5111247"/>
              <a:gd name="connsiteY3" fmla="*/ 110532 h 742089"/>
              <a:gd name="connsiteX4" fmla="*/ 2391508 w 5111247"/>
              <a:gd name="connsiteY4" fmla="*/ 492370 h 742089"/>
              <a:gd name="connsiteX5" fmla="*/ 1678075 w 5111247"/>
              <a:gd name="connsiteY5" fmla="*/ 703385 h 742089"/>
              <a:gd name="connsiteX6" fmla="*/ 924449 w 5111247"/>
              <a:gd name="connsiteY6" fmla="*/ 733530 h 742089"/>
              <a:gd name="connsiteX7" fmla="*/ 0 w 5111247"/>
              <a:gd name="connsiteY7" fmla="*/ 602902 h 74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247" h="742089">
                <a:moveTo>
                  <a:pt x="5104563" y="0"/>
                </a:moveTo>
                <a:cubicBezTo>
                  <a:pt x="5119635" y="38519"/>
                  <a:pt x="5134708" y="77038"/>
                  <a:pt x="4843306" y="90436"/>
                </a:cubicBezTo>
                <a:cubicBezTo>
                  <a:pt x="4551904" y="103834"/>
                  <a:pt x="3711192" y="77038"/>
                  <a:pt x="3356150" y="80387"/>
                </a:cubicBezTo>
                <a:cubicBezTo>
                  <a:pt x="3001108" y="83736"/>
                  <a:pt x="2873829" y="41868"/>
                  <a:pt x="2713055" y="110532"/>
                </a:cubicBezTo>
                <a:cubicBezTo>
                  <a:pt x="2552281" y="179196"/>
                  <a:pt x="2564005" y="393561"/>
                  <a:pt x="2391508" y="492370"/>
                </a:cubicBezTo>
                <a:cubicBezTo>
                  <a:pt x="2219011" y="591179"/>
                  <a:pt x="1922585" y="663192"/>
                  <a:pt x="1678075" y="703385"/>
                </a:cubicBezTo>
                <a:cubicBezTo>
                  <a:pt x="1433565" y="743578"/>
                  <a:pt x="1204128" y="750277"/>
                  <a:pt x="924449" y="733530"/>
                </a:cubicBezTo>
                <a:cubicBezTo>
                  <a:pt x="644770" y="716783"/>
                  <a:pt x="322385" y="659842"/>
                  <a:pt x="0" y="602902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98773666-400C-4D1C-925F-D951A5D51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94" y="5543919"/>
            <a:ext cx="29341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27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จะถูกเรียกมาทำงานเป็น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ท้ายสุด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ใช้เพื่อสะสางสิ่งที่อาจจะหลงเหลืออยู่จากการ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หรือจองทรัพยากร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ในคลาสใด ๆ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ได้เพียงตัวเดียว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accessibility modifier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destructor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แบบเดียวกับที่เรียก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มีชื่อเดียวกับคลาส แต่เพิ่มอักขระขึ้นต้นด้วย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~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tilde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อ่านออกเสียงว่า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TIL-duh)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643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ถ้าไม่จำเป็นก็ไม่ต้องเขียน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ไม่ควรพยายามใช้ทรัพยากรใดๆ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เพราะอาจจะถูกทำลายไปแล้ว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จะถูกเรียกโดย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1979D5C-1B21-4310-BCB5-C831ED62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58" y="4161018"/>
            <a:ext cx="3808940" cy="242786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30967-E45A-4928-9BEC-68DA3D389DEA}"/>
              </a:ext>
            </a:extLst>
          </p:cNvPr>
          <p:cNvSpPr txBox="1"/>
          <p:nvPr/>
        </p:nvSpPr>
        <p:spPr>
          <a:xfrm>
            <a:off x="6516412" y="4555722"/>
            <a:ext cx="27151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Some Cleanup Code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E7B4CB5-3CCA-4BC9-9473-27BB3F1E069F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4770826" y="4817331"/>
            <a:ext cx="1745586" cy="777709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6BFD9D-E02E-49E1-A820-3943F94A80AE}"/>
              </a:ext>
            </a:extLst>
          </p:cNvPr>
          <p:cNvSpPr/>
          <p:nvPr/>
        </p:nvSpPr>
        <p:spPr>
          <a:xfrm>
            <a:off x="2902135" y="5160474"/>
            <a:ext cx="1868691" cy="86913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858" y="1349198"/>
            <a:ext cx="5450941" cy="5143677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managed application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เป็นตัวกลางระหว่าง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Operating System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 มักจะใช้ในการคืนทรัพยากรที่จองไว้ และใน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จะมีความสามารถในการตรวจสอบและคืนทรัพยากรโดยอัตโนมัติ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มีทางเลือกที่ดีกว่าคือการใช้งาน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Dispose()</a:t>
            </a:r>
            <a:r>
              <a:rPr lang="th-TH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จะเรียนหลังจากเรื่อง </a:t>
            </a:r>
            <a:r>
              <a:rPr lang="en-US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" name="Picture 2" descr="Common Language Runtime (CLR) in C# - GeeksforGeeks">
            <a:extLst>
              <a:ext uri="{FF2B5EF4-FFF2-40B4-BE49-F238E27FC236}">
                <a16:creationId xmlns:a16="http://schemas.microsoft.com/office/drawing/2014/main" id="{B5B68AA4-FA81-AD27-DD9F-86CC4342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1" y="1547376"/>
            <a:ext cx="5594397" cy="4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7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90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accessors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7B1051-5C58-48A5-A283-A9B80CFA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5696"/>
            <a:ext cx="9050013" cy="299126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61F9CB-8E76-44B2-99E1-4859506F456B}"/>
              </a:ext>
            </a:extLst>
          </p:cNvPr>
          <p:cNvSpPr/>
          <p:nvPr/>
        </p:nvSpPr>
        <p:spPr>
          <a:xfrm>
            <a:off x="1519519" y="3863183"/>
            <a:ext cx="8239225" cy="1980398"/>
          </a:xfrm>
          <a:prstGeom prst="roundRect">
            <a:avLst>
              <a:gd name="adj" fmla="val 4516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23828-BDE0-4F07-A9CB-292B8B1F1E64}"/>
              </a:ext>
            </a:extLst>
          </p:cNvPr>
          <p:cNvSpPr txBox="1"/>
          <p:nvPr/>
        </p:nvSpPr>
        <p:spPr>
          <a:xfrm>
            <a:off x="10502883" y="4492456"/>
            <a:ext cx="140792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CE698B-2434-4066-8477-DB474243D5B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58744" y="4754066"/>
            <a:ext cx="744139" cy="4766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20938-AA4D-4D8C-A4CB-6DB01BA033D3}"/>
              </a:ext>
            </a:extLst>
          </p:cNvPr>
          <p:cNvSpPr txBox="1"/>
          <p:nvPr/>
        </p:nvSpPr>
        <p:spPr>
          <a:xfrm>
            <a:off x="2303787" y="2368175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Return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EEB7F4-2CA7-4A1F-84C9-78C273A49A1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81495" y="2891395"/>
            <a:ext cx="116223" cy="10752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03DECA-F81D-49B5-9C74-D9E81091F9BD}"/>
              </a:ext>
            </a:extLst>
          </p:cNvPr>
          <p:cNvSpPr txBox="1"/>
          <p:nvPr/>
        </p:nvSpPr>
        <p:spPr>
          <a:xfrm>
            <a:off x="4506592" y="2393597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Keyword ‘this’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8CE84-5E49-4F6A-B382-E9412FD0FB2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259203" y="2916817"/>
            <a:ext cx="1225097" cy="102436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D0E29D-FA3A-4F33-AF11-D32CD0781B16}"/>
              </a:ext>
            </a:extLst>
          </p:cNvPr>
          <p:cNvSpPr txBox="1"/>
          <p:nvPr/>
        </p:nvSpPr>
        <p:spPr>
          <a:xfrm>
            <a:off x="6593174" y="2891395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Array 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49C3F4-280F-421B-89A6-6C571CA586A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639131" y="3153005"/>
            <a:ext cx="954043" cy="82958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0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 vs Properties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ไม่มีการจองหน่วยความจำ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มีไว้เพื่อให้สามารถเข้าถึง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ภายในคลาส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แต่ละตัวสามารถเข้าถึงข้อมูลได้เพียง 1 ตัวเท่านั้น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หนึ่งตัวสามารถเข้าถึงข้อมูลได้หลายตัว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79CCC-3682-42A1-9EE5-C4B27F8FD447}"/>
              </a:ext>
            </a:extLst>
          </p:cNvPr>
          <p:cNvSpPr txBox="1"/>
          <p:nvPr/>
        </p:nvSpPr>
        <p:spPr>
          <a:xfrm>
            <a:off x="1307431" y="5222856"/>
            <a:ext cx="86747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อาจจะมองได้ว่า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ที่เข้าถึงข้อมูลได้คราวละหลายตัว ด้วยการอ้าง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(แบบเดียวกับ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ใดก็ได้</a:t>
            </a:r>
          </a:p>
        </p:txBody>
      </p:sp>
    </p:spTree>
    <p:extLst>
      <p:ext uri="{BB962C8B-B14F-4D97-AF65-F5344CB8AC3E}">
        <p14:creationId xmlns:p14="http://schemas.microsoft.com/office/powerpoint/2010/main" val="152652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 vs Properties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เพียงตัวเดียวหรือทั้งคู่ก็ได้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get, set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ไม่สามารถประกาศเป็น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นั้นสามารถมีคำสั่งใด ๆ ก็ได้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‘get’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และส่งกลับค่าใน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ที่ประกาศไว้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074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1C06C-A44C-4706-B92A-D81B1D20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91" y="2498340"/>
            <a:ext cx="7687748" cy="375337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26FE3-4167-4D46-A3FF-9CF003905A8B}"/>
              </a:ext>
            </a:extLst>
          </p:cNvPr>
          <p:cNvSpPr txBox="1"/>
          <p:nvPr/>
        </p:nvSpPr>
        <p:spPr>
          <a:xfrm>
            <a:off x="160171" y="3563701"/>
            <a:ext cx="242310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คล้าย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accessors (get, set)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A093D70-0BDB-42E2-8529-40D278F79AB2}"/>
              </a:ext>
            </a:extLst>
          </p:cNvPr>
          <p:cNvSpPr/>
          <p:nvPr/>
        </p:nvSpPr>
        <p:spPr>
          <a:xfrm>
            <a:off x="3969310" y="3409698"/>
            <a:ext cx="375386" cy="2300438"/>
          </a:xfrm>
          <a:prstGeom prst="leftBrace">
            <a:avLst>
              <a:gd name="adj1" fmla="val 6987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4BB57-CE58-4B23-869A-ECE02A55AC6C}"/>
              </a:ext>
            </a:extLst>
          </p:cNvPr>
          <p:cNvCxnSpPr>
            <a:cxnSpLocks/>
          </p:cNvCxnSpPr>
          <p:nvPr/>
        </p:nvCxnSpPr>
        <p:spPr>
          <a:xfrm flipV="1">
            <a:off x="2583273" y="2889934"/>
            <a:ext cx="1241658" cy="96252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B4A9B-3F62-451B-95B5-763AD7312A36}"/>
              </a:ext>
            </a:extLst>
          </p:cNvPr>
          <p:cNvCxnSpPr>
            <a:cxnSpLocks/>
          </p:cNvCxnSpPr>
          <p:nvPr/>
        </p:nvCxnSpPr>
        <p:spPr>
          <a:xfrm>
            <a:off x="2616963" y="4526227"/>
            <a:ext cx="1275348" cy="3369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66722-FADB-4E4C-9EEB-F0B81B96E9E8}"/>
              </a:ext>
            </a:extLst>
          </p:cNvPr>
          <p:cNvSpPr txBox="1"/>
          <p:nvPr/>
        </p:nvSpPr>
        <p:spPr>
          <a:xfrm>
            <a:off x="6957698" y="549702"/>
            <a:ext cx="354791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แทนชื่อ</a:t>
            </a:r>
            <a:endParaRPr lang="en-US" sz="2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 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4DDB7-8961-41E9-A7AC-FBEA3036846B}"/>
              </a:ext>
            </a:extLst>
          </p:cNvPr>
          <p:cNvCxnSpPr/>
          <p:nvPr/>
        </p:nvCxnSpPr>
        <p:spPr>
          <a:xfrm flipH="1">
            <a:off x="5757705" y="1242199"/>
            <a:ext cx="1199993" cy="1380421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086BE-D0DE-44E5-9CAE-A36C6F50D893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8228026" y="1931778"/>
            <a:ext cx="382574" cy="538747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6D2946AB-22F7-4F8C-975F-BCE21AA607C4}"/>
              </a:ext>
            </a:extLst>
          </p:cNvPr>
          <p:cNvSpPr/>
          <p:nvPr/>
        </p:nvSpPr>
        <p:spPr>
          <a:xfrm rot="5400000">
            <a:off x="8087010" y="588075"/>
            <a:ext cx="282033" cy="4046933"/>
          </a:xfrm>
          <a:prstGeom prst="leftBrace">
            <a:avLst>
              <a:gd name="adj1" fmla="val 43949"/>
              <a:gd name="adj2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7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เมื่อต้องการอ้างถึง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ที่กำลังใช้งาน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ใช้ได้เฉพาะในพื้นที่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ต่อไปนี้เท่านั้น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methods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ในส่วนที่เป็น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จำแนกระหว่าง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ในกรณีที่ชื่อตรงกัน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actual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225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ACBF32-7252-4300-8729-16BEA92E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914023"/>
            <a:ext cx="6552144" cy="380745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644B81-706D-4822-A60E-7A671CCD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65" y="1117600"/>
            <a:ext cx="7761151" cy="24910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258C43-16FD-4F06-B2F7-526E84266DE1}"/>
              </a:ext>
            </a:extLst>
          </p:cNvPr>
          <p:cNvSpPr/>
          <p:nvPr/>
        </p:nvSpPr>
        <p:spPr>
          <a:xfrm>
            <a:off x="4994032" y="3959051"/>
            <a:ext cx="934497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2A1D4-1592-462E-B126-2E8BD8617B36}"/>
              </a:ext>
            </a:extLst>
          </p:cNvPr>
          <p:cNvSpPr/>
          <p:nvPr/>
        </p:nvSpPr>
        <p:spPr>
          <a:xfrm>
            <a:off x="3488453" y="4563627"/>
            <a:ext cx="1038332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7D4C330-8554-48D3-AC2C-E44DE6895435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757059" y="3990034"/>
            <a:ext cx="473948" cy="934496"/>
          </a:xfrm>
          <a:prstGeom prst="bentConnector2">
            <a:avLst/>
          </a:prstGeom>
          <a:ln w="19050">
            <a:solidFill>
              <a:srgbClr val="ED7D3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12BAA4-5360-4063-AEB4-DF102AC1A9A5}"/>
              </a:ext>
            </a:extLst>
          </p:cNvPr>
          <p:cNvSpPr/>
          <p:nvPr/>
        </p:nvSpPr>
        <p:spPr>
          <a:xfrm>
            <a:off x="1535289" y="4545206"/>
            <a:ext cx="1672244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7FED3-6AAA-4DA4-8F90-17874AC75157}"/>
              </a:ext>
            </a:extLst>
          </p:cNvPr>
          <p:cNvSpPr/>
          <p:nvPr/>
        </p:nvSpPr>
        <p:spPr>
          <a:xfrm>
            <a:off x="1912537" y="3682329"/>
            <a:ext cx="1038332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6D5E43-499D-466B-AEFA-57C3DC26D819}"/>
              </a:ext>
            </a:extLst>
          </p:cNvPr>
          <p:cNvSpPr/>
          <p:nvPr/>
        </p:nvSpPr>
        <p:spPr>
          <a:xfrm>
            <a:off x="655955" y="3558519"/>
            <a:ext cx="1233805" cy="1185973"/>
          </a:xfrm>
          <a:custGeom>
            <a:avLst/>
            <a:gdLst>
              <a:gd name="connsiteX0" fmla="*/ 860425 w 1233805"/>
              <a:gd name="connsiteY0" fmla="*/ 1165881 h 1185973"/>
              <a:gd name="connsiteX1" fmla="*/ 98425 w 1233805"/>
              <a:gd name="connsiteY1" fmla="*/ 1089681 h 1185973"/>
              <a:gd name="connsiteX2" fmla="*/ 14605 w 1233805"/>
              <a:gd name="connsiteY2" fmla="*/ 411501 h 1185973"/>
              <a:gd name="connsiteX3" fmla="*/ 144145 w 1233805"/>
              <a:gd name="connsiteY3" fmla="*/ 121941 h 1185973"/>
              <a:gd name="connsiteX4" fmla="*/ 868045 w 1233805"/>
              <a:gd name="connsiteY4" fmla="*/ 21 h 1185973"/>
              <a:gd name="connsiteX5" fmla="*/ 1233805 w 1233805"/>
              <a:gd name="connsiteY5" fmla="*/ 129561 h 118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805" h="1185973">
                <a:moveTo>
                  <a:pt x="860425" y="1165881"/>
                </a:moveTo>
                <a:cubicBezTo>
                  <a:pt x="549910" y="1190646"/>
                  <a:pt x="239395" y="1215411"/>
                  <a:pt x="98425" y="1089681"/>
                </a:cubicBezTo>
                <a:cubicBezTo>
                  <a:pt x="-42545" y="963951"/>
                  <a:pt x="6985" y="572791"/>
                  <a:pt x="14605" y="411501"/>
                </a:cubicBezTo>
                <a:cubicBezTo>
                  <a:pt x="22225" y="250211"/>
                  <a:pt x="1905" y="190521"/>
                  <a:pt x="144145" y="121941"/>
                </a:cubicBezTo>
                <a:cubicBezTo>
                  <a:pt x="286385" y="53361"/>
                  <a:pt x="686435" y="-1249"/>
                  <a:pt x="868045" y="21"/>
                </a:cubicBezTo>
                <a:cubicBezTo>
                  <a:pt x="1049655" y="1291"/>
                  <a:pt x="1141730" y="65426"/>
                  <a:pt x="1233805" y="129561"/>
                </a:cubicBezTo>
              </a:path>
            </a:pathLst>
          </a:custGeom>
          <a:ln w="19050">
            <a:solidFill>
              <a:srgbClr val="ED7D3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53AD14-FEE3-428A-8FD2-DC28331B5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3" y="3943586"/>
            <a:ext cx="3501261" cy="9840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18F9AF-0198-4E37-B348-1A9A1D48F722}"/>
              </a:ext>
            </a:extLst>
          </p:cNvPr>
          <p:cNvSpPr/>
          <p:nvPr/>
        </p:nvSpPr>
        <p:spPr>
          <a:xfrm>
            <a:off x="3743325" y="2581275"/>
            <a:ext cx="1590675" cy="1419225"/>
          </a:xfrm>
          <a:custGeom>
            <a:avLst/>
            <a:gdLst>
              <a:gd name="connsiteX0" fmla="*/ 1590675 w 1590675"/>
              <a:gd name="connsiteY0" fmla="*/ 0 h 1419225"/>
              <a:gd name="connsiteX1" fmla="*/ 514350 w 1590675"/>
              <a:gd name="connsiteY1" fmla="*/ 180975 h 1419225"/>
              <a:gd name="connsiteX2" fmla="*/ 266700 w 1590675"/>
              <a:gd name="connsiteY2" fmla="*/ 952500 h 1419225"/>
              <a:gd name="connsiteX3" fmla="*/ 266700 w 1590675"/>
              <a:gd name="connsiteY3" fmla="*/ 1238250 h 1419225"/>
              <a:gd name="connsiteX4" fmla="*/ 0 w 1590675"/>
              <a:gd name="connsiteY4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419225">
                <a:moveTo>
                  <a:pt x="1590675" y="0"/>
                </a:moveTo>
                <a:cubicBezTo>
                  <a:pt x="1162844" y="11112"/>
                  <a:pt x="735013" y="22225"/>
                  <a:pt x="514350" y="180975"/>
                </a:cubicBezTo>
                <a:cubicBezTo>
                  <a:pt x="293687" y="339725"/>
                  <a:pt x="307975" y="776288"/>
                  <a:pt x="266700" y="952500"/>
                </a:cubicBezTo>
                <a:cubicBezTo>
                  <a:pt x="225425" y="1128712"/>
                  <a:pt x="311150" y="1160463"/>
                  <a:pt x="266700" y="1238250"/>
                </a:cubicBezTo>
                <a:cubicBezTo>
                  <a:pt x="222250" y="1316038"/>
                  <a:pt x="111125" y="1367631"/>
                  <a:pt x="0" y="1419225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8" grpId="0" animBg="1"/>
      <p:bldP spid="20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‘set’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เมื่อต้องการกำหนดค่าให้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เราต้องรู้ค่าสองอย่าง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ที่เก็บค่าต้นทาง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ที่จะนำค่าไปเก็บยังปลายทาง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มีชนิด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มีรายการ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value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750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‘set’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D26E7B-8412-408C-83EE-90D2D8AA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" y="2396079"/>
            <a:ext cx="3982006" cy="36200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6B784C-6AD1-48AD-A509-CD98C6041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6" y="2223043"/>
            <a:ext cx="5715798" cy="180047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29038-BBEF-4535-B951-178049BB629C}"/>
              </a:ext>
            </a:extLst>
          </p:cNvPr>
          <p:cNvSpPr/>
          <p:nvPr/>
        </p:nvSpPr>
        <p:spPr>
          <a:xfrm>
            <a:off x="1114425" y="3123281"/>
            <a:ext cx="2066925" cy="127726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A1AD1-190E-478A-BFFA-D771873D7E0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3181350" y="3123280"/>
            <a:ext cx="2104626" cy="638635"/>
          </a:xfrm>
          <a:prstGeom prst="bentConnector3">
            <a:avLst>
              <a:gd name="adj1" fmla="val 2420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9E61A-1031-4B85-9F66-71F21678F2D1}"/>
              </a:ext>
            </a:extLst>
          </p:cNvPr>
          <p:cNvSpPr/>
          <p:nvPr/>
        </p:nvSpPr>
        <p:spPr>
          <a:xfrm>
            <a:off x="2222622" y="2571750"/>
            <a:ext cx="206033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E7D03-5EC2-49DF-88A2-1CDD81FBC67F}"/>
              </a:ext>
            </a:extLst>
          </p:cNvPr>
          <p:cNvSpPr/>
          <p:nvPr/>
        </p:nvSpPr>
        <p:spPr>
          <a:xfrm>
            <a:off x="7113710" y="2514770"/>
            <a:ext cx="191599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B821FA-C13C-4413-819D-CDACD82B2943}"/>
              </a:ext>
            </a:extLst>
          </p:cNvPr>
          <p:cNvSpPr/>
          <p:nvPr/>
        </p:nvSpPr>
        <p:spPr>
          <a:xfrm>
            <a:off x="3162300" y="1849435"/>
            <a:ext cx="5076825" cy="712790"/>
          </a:xfrm>
          <a:custGeom>
            <a:avLst/>
            <a:gdLst>
              <a:gd name="connsiteX0" fmla="*/ 0 w 5591175"/>
              <a:gd name="connsiteY0" fmla="*/ 712790 h 712790"/>
              <a:gd name="connsiteX1" fmla="*/ 1104900 w 5591175"/>
              <a:gd name="connsiteY1" fmla="*/ 84140 h 712790"/>
              <a:gd name="connsiteX2" fmla="*/ 4705350 w 5591175"/>
              <a:gd name="connsiteY2" fmla="*/ 65090 h 712790"/>
              <a:gd name="connsiteX3" fmla="*/ 5591175 w 5591175"/>
              <a:gd name="connsiteY3" fmla="*/ 627065 h 71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175" h="712790">
                <a:moveTo>
                  <a:pt x="0" y="712790"/>
                </a:moveTo>
                <a:cubicBezTo>
                  <a:pt x="160337" y="452440"/>
                  <a:pt x="320675" y="192090"/>
                  <a:pt x="1104900" y="84140"/>
                </a:cubicBezTo>
                <a:cubicBezTo>
                  <a:pt x="1889125" y="-23810"/>
                  <a:pt x="3957638" y="-25397"/>
                  <a:pt x="4705350" y="65090"/>
                </a:cubicBezTo>
                <a:cubicBezTo>
                  <a:pt x="5453062" y="155577"/>
                  <a:pt x="5522118" y="391321"/>
                  <a:pt x="5591175" y="627065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ABEEB-7848-4F4D-BEFB-D4A136874A2A}"/>
              </a:ext>
            </a:extLst>
          </p:cNvPr>
          <p:cNvSpPr txBox="1"/>
          <p:nvPr/>
        </p:nvSpPr>
        <p:spPr>
          <a:xfrm>
            <a:off x="8796337" y="1238022"/>
            <a:ext cx="2743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Implicit parameter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9092B-AB67-43F5-B126-882E9A799B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965512" y="1761242"/>
            <a:ext cx="202425" cy="5232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F1FF0B53-749F-456E-B09A-FF6754E01B92}"/>
              </a:ext>
            </a:extLst>
          </p:cNvPr>
          <p:cNvSpPr/>
          <p:nvPr/>
        </p:nvSpPr>
        <p:spPr>
          <a:xfrm rot="5400000">
            <a:off x="9885362" y="1646387"/>
            <a:ext cx="193675" cy="1469826"/>
          </a:xfrm>
          <a:prstGeom prst="leftBrace">
            <a:avLst>
              <a:gd name="adj1" fmla="val 32471"/>
              <a:gd name="adj2" fmla="val 50000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EB5DD5D-AB24-4A9B-A82E-4EC83FF5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6" y="4300225"/>
            <a:ext cx="4706007" cy="22386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048C9C-40B2-4BA1-A9BB-E6B1BDCA5E7F}"/>
              </a:ext>
            </a:extLst>
          </p:cNvPr>
          <p:cNvSpPr txBox="1"/>
          <p:nvPr/>
        </p:nvSpPr>
        <p:spPr>
          <a:xfrm>
            <a:off x="6353175" y="6088940"/>
            <a:ext cx="16573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 Parameter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D12DE-C9D4-4158-B490-364887934425}"/>
              </a:ext>
            </a:extLst>
          </p:cNvPr>
          <p:cNvSpPr txBox="1"/>
          <p:nvPr/>
        </p:nvSpPr>
        <p:spPr>
          <a:xfrm>
            <a:off x="8796337" y="4928178"/>
            <a:ext cx="9334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Value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B423DA-3D52-42C7-AC96-1B87196CBA5E}"/>
              </a:ext>
            </a:extLst>
          </p:cNvPr>
          <p:cNvCxnSpPr>
            <a:stCxn id="29" idx="1"/>
          </p:cNvCxnSpPr>
          <p:nvPr/>
        </p:nvCxnSpPr>
        <p:spPr>
          <a:xfrm flipH="1">
            <a:off x="8353425" y="5128233"/>
            <a:ext cx="442912" cy="29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C2B557-ADFE-4879-BE1A-E1B57895658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029450" y="5772150"/>
            <a:ext cx="152400" cy="31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7" grpId="0" animBg="1"/>
      <p:bldP spid="22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‘get’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เมื่อต้องการอ่านค่าจาก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เราต้องกำหนด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ตัวแปรที่เก็บค่าปลายทาง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ที่จะอ่านค่าจาก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ต้นทาง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มีชนิด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ตามที่ระบุไว้ใน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มีรายการ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51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7F9F277-2DDA-49DE-8D7E-EF18B65D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98" y="4262628"/>
            <a:ext cx="3515216" cy="206721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4D744E-1E8E-4E5B-8B3A-A37EDF50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80" y="2483467"/>
            <a:ext cx="4334480" cy="16575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‘get’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D26E7B-8412-408C-83EE-90D2D8AA5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" y="2396079"/>
            <a:ext cx="3982006" cy="36200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29038-BBEF-4535-B951-178049BB629C}"/>
              </a:ext>
            </a:extLst>
          </p:cNvPr>
          <p:cNvSpPr/>
          <p:nvPr/>
        </p:nvSpPr>
        <p:spPr>
          <a:xfrm>
            <a:off x="1121206" y="4300225"/>
            <a:ext cx="2066925" cy="13369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A1AD1-190E-478A-BFFA-D771873D7E05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3188132" y="3312257"/>
            <a:ext cx="2130849" cy="16564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9E61A-1031-4B85-9F66-71F21678F2D1}"/>
              </a:ext>
            </a:extLst>
          </p:cNvPr>
          <p:cNvSpPr/>
          <p:nvPr/>
        </p:nvSpPr>
        <p:spPr>
          <a:xfrm>
            <a:off x="2222622" y="2571750"/>
            <a:ext cx="206033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E7D03-5EC2-49DF-88A2-1CDD81FBC67F}"/>
              </a:ext>
            </a:extLst>
          </p:cNvPr>
          <p:cNvSpPr/>
          <p:nvPr/>
        </p:nvSpPr>
        <p:spPr>
          <a:xfrm>
            <a:off x="7113710" y="2514770"/>
            <a:ext cx="191599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B821FA-C13C-4413-819D-CDACD82B2943}"/>
              </a:ext>
            </a:extLst>
          </p:cNvPr>
          <p:cNvSpPr/>
          <p:nvPr/>
        </p:nvSpPr>
        <p:spPr>
          <a:xfrm>
            <a:off x="3162300" y="1849435"/>
            <a:ext cx="5076825" cy="712790"/>
          </a:xfrm>
          <a:custGeom>
            <a:avLst/>
            <a:gdLst>
              <a:gd name="connsiteX0" fmla="*/ 0 w 5591175"/>
              <a:gd name="connsiteY0" fmla="*/ 712790 h 712790"/>
              <a:gd name="connsiteX1" fmla="*/ 1104900 w 5591175"/>
              <a:gd name="connsiteY1" fmla="*/ 84140 h 712790"/>
              <a:gd name="connsiteX2" fmla="*/ 4705350 w 5591175"/>
              <a:gd name="connsiteY2" fmla="*/ 65090 h 712790"/>
              <a:gd name="connsiteX3" fmla="*/ 5591175 w 5591175"/>
              <a:gd name="connsiteY3" fmla="*/ 627065 h 71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175" h="712790">
                <a:moveTo>
                  <a:pt x="0" y="712790"/>
                </a:moveTo>
                <a:cubicBezTo>
                  <a:pt x="160337" y="452440"/>
                  <a:pt x="320675" y="192090"/>
                  <a:pt x="1104900" y="84140"/>
                </a:cubicBezTo>
                <a:cubicBezTo>
                  <a:pt x="1889125" y="-23810"/>
                  <a:pt x="3957638" y="-25397"/>
                  <a:pt x="4705350" y="65090"/>
                </a:cubicBezTo>
                <a:cubicBezTo>
                  <a:pt x="5453062" y="155577"/>
                  <a:pt x="5522118" y="391321"/>
                  <a:pt x="5591175" y="627065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048C9C-40B2-4BA1-A9BB-E6B1BDCA5E7F}"/>
              </a:ext>
            </a:extLst>
          </p:cNvPr>
          <p:cNvSpPr txBox="1"/>
          <p:nvPr/>
        </p:nvSpPr>
        <p:spPr>
          <a:xfrm>
            <a:off x="7606882" y="5913001"/>
            <a:ext cx="16573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 Parameter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C2B557-ADFE-4879-BE1A-E1B57895658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83157" y="5596211"/>
            <a:ext cx="152400" cy="31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Indexer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3EFA87-1A95-4549-AED7-6B905BC3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5" y="1531994"/>
            <a:ext cx="7621160" cy="49402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106D46-2C26-4F07-BFEF-4CE0927FC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79" y="969247"/>
            <a:ext cx="5341451" cy="25651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3DB8CA9C-9E23-4FDA-8D1B-8C79899D9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38" y="4194549"/>
            <a:ext cx="29341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6F3D77-CE53-437F-8715-B55D7F43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11" y="1928249"/>
            <a:ext cx="6254018" cy="479322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 Overloading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75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หลายตัวที่มีชื่อเดียวกันได้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overloading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list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ต้องต่างกัน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470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4FE-DD48-406E-A344-3577A40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265B-B6AD-4012-997C-0F65BB12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21A7-6951-404A-867F-1EB159A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6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ที่มีชื่อเดียวกับคลาส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ถูกเรียกใช้ทันทีเมื่อสร้าง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เป็นที่ที่เหมาะสำหรับการ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ให้แก่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ถ้าต้องการให้สร้าง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จากภายนอกคลาส ให้กำหนด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ไม่สามารถส่งค่ากลับ (ไม่ต้องใส่ชนิด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แม้กระทั่ง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88A0CFAC-B5EA-4D5F-8FBE-0034DC222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96" y="4446100"/>
            <a:ext cx="3608199" cy="2275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747089-525E-4BDE-8D5A-FAB994335475}"/>
              </a:ext>
            </a:extLst>
          </p:cNvPr>
          <p:cNvSpPr txBox="1"/>
          <p:nvPr/>
        </p:nvSpPr>
        <p:spPr>
          <a:xfrm>
            <a:off x="7204767" y="4453720"/>
            <a:ext cx="22736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ชื่อเดียวกับ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9338DA-F354-40BB-9421-F3BE40CF7C94}"/>
              </a:ext>
            </a:extLst>
          </p:cNvPr>
          <p:cNvSpPr/>
          <p:nvPr/>
        </p:nvSpPr>
        <p:spPr>
          <a:xfrm>
            <a:off x="5617914" y="5104088"/>
            <a:ext cx="923285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6D0B23B-B61E-4C5E-BBAA-3B92CADE093B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10800000" flipV="1">
            <a:off x="6079557" y="4651924"/>
            <a:ext cx="1125210" cy="452164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C912B-E120-48B1-B573-9FC2C67C5150}"/>
              </a:ext>
            </a:extLst>
          </p:cNvPr>
          <p:cNvSpPr txBox="1"/>
          <p:nvPr/>
        </p:nvSpPr>
        <p:spPr>
          <a:xfrm>
            <a:off x="6717087" y="5969655"/>
            <a:ext cx="247263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ห้ามระบุ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F9E112B-8D3B-427B-AD20-9124169899B1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5575895" y="5485421"/>
            <a:ext cx="1141193" cy="745844"/>
          </a:xfrm>
          <a:prstGeom prst="curvedConnector3">
            <a:avLst>
              <a:gd name="adj1" fmla="val 101415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251769-BBA6-49E1-A3EA-77F5A7DABF80}"/>
              </a:ext>
            </a:extLst>
          </p:cNvPr>
          <p:cNvSpPr txBox="1"/>
          <p:nvPr/>
        </p:nvSpPr>
        <p:spPr>
          <a:xfrm>
            <a:off x="293178" y="4962498"/>
            <a:ext cx="311840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ระบุเป็น </a:t>
            </a:r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สามารถสร้าง </a:t>
            </a:r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ได้จากภายนอก </a:t>
            </a:r>
            <a:r>
              <a:rPr lang="en-US" sz="2400" b="1" dirty="0" err="1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MyClass</a:t>
            </a:r>
            <a:endParaRPr lang="en-US" sz="24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E558B9-6A09-489B-BC0F-5A78B0D59F55}"/>
              </a:ext>
            </a:extLst>
          </p:cNvPr>
          <p:cNvSpPr/>
          <p:nvPr/>
        </p:nvSpPr>
        <p:spPr>
          <a:xfrm>
            <a:off x="4812849" y="5114645"/>
            <a:ext cx="763045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9B418C0-AF16-429A-89E1-17E9B3F5EEB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411585" y="5231654"/>
            <a:ext cx="1401264" cy="331009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F247E0-9957-43BE-A52A-21405670CD7E}"/>
              </a:ext>
            </a:extLst>
          </p:cNvPr>
          <p:cNvSpPr/>
          <p:nvPr/>
        </p:nvSpPr>
        <p:spPr>
          <a:xfrm>
            <a:off x="8258176" y="1690687"/>
            <a:ext cx="3592338" cy="2586037"/>
          </a:xfrm>
          <a:prstGeom prst="roundRect">
            <a:avLst>
              <a:gd name="adj" fmla="val 365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881832-C658-4C81-B24F-BBF6932DE8AB}"/>
              </a:ext>
            </a:extLst>
          </p:cNvPr>
          <p:cNvSpPr/>
          <p:nvPr/>
        </p:nvSpPr>
        <p:spPr>
          <a:xfrm>
            <a:off x="9109391" y="2300844"/>
            <a:ext cx="2349028" cy="173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3993A-8F2E-4EB7-B890-F007D691C658}"/>
              </a:ext>
            </a:extLst>
          </p:cNvPr>
          <p:cNvSpPr/>
          <p:nvPr/>
        </p:nvSpPr>
        <p:spPr>
          <a:xfrm>
            <a:off x="9186087" y="2680438"/>
            <a:ext cx="1872438" cy="323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DateTime.Now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74987-1783-4CB6-9D02-2576124D3E28}"/>
              </a:ext>
            </a:extLst>
          </p:cNvPr>
          <p:cNvSpPr txBox="1"/>
          <p:nvPr/>
        </p:nvSpPr>
        <p:spPr>
          <a:xfrm>
            <a:off x="9109390" y="1931513"/>
            <a:ext cx="51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71E4B-7D8E-4A12-B648-B0AECBC8DA3C}"/>
              </a:ext>
            </a:extLst>
          </p:cNvPr>
          <p:cNvSpPr txBox="1"/>
          <p:nvPr/>
        </p:nvSpPr>
        <p:spPr>
          <a:xfrm>
            <a:off x="9109390" y="2373313"/>
            <a:ext cx="2244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TimeOfInstantiation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F87D8F-DC9B-4BF8-B14E-3B32F14A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1" y="1323500"/>
            <a:ext cx="8020756" cy="54000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0B66A0-1B37-4543-AA2A-E948050A5666}"/>
              </a:ext>
            </a:extLst>
          </p:cNvPr>
          <p:cNvSpPr/>
          <p:nvPr/>
        </p:nvSpPr>
        <p:spPr>
          <a:xfrm>
            <a:off x="8441227" y="3490579"/>
            <a:ext cx="2139634" cy="323770"/>
          </a:xfrm>
          <a:prstGeom prst="rect">
            <a:avLst/>
          </a:prstGeom>
          <a:solidFill>
            <a:srgbClr val="CC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ShowInstanceTime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97CFC4-39F5-4F30-A3E1-E5E98A2F99D9}"/>
              </a:ext>
            </a:extLst>
          </p:cNvPr>
          <p:cNvSpPr/>
          <p:nvPr/>
        </p:nvSpPr>
        <p:spPr>
          <a:xfrm>
            <a:off x="8441227" y="3081751"/>
            <a:ext cx="2139634" cy="323770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MyClass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E80BE-43EB-4D44-8DA9-98E0CEA9E601}"/>
              </a:ext>
            </a:extLst>
          </p:cNvPr>
          <p:cNvSpPr/>
          <p:nvPr/>
        </p:nvSpPr>
        <p:spPr>
          <a:xfrm>
            <a:off x="10591800" y="3015138"/>
            <a:ext cx="211931" cy="238601"/>
          </a:xfrm>
          <a:custGeom>
            <a:avLst/>
            <a:gdLst>
              <a:gd name="connsiteX0" fmla="*/ 0 w 297913"/>
              <a:gd name="connsiteY0" fmla="*/ 198120 h 198120"/>
              <a:gd name="connsiteX1" fmla="*/ 251460 w 297913"/>
              <a:gd name="connsiteY1" fmla="*/ 160020 h 198120"/>
              <a:gd name="connsiteX2" fmla="*/ 297180 w 297913"/>
              <a:gd name="connsiteY2" fmla="*/ 0 h 198120"/>
              <a:gd name="connsiteX0" fmla="*/ 0 w 304643"/>
              <a:gd name="connsiteY0" fmla="*/ 238601 h 238601"/>
              <a:gd name="connsiteX1" fmla="*/ 251460 w 304643"/>
              <a:gd name="connsiteY1" fmla="*/ 200501 h 238601"/>
              <a:gd name="connsiteX2" fmla="*/ 304323 w 304643"/>
              <a:gd name="connsiteY2" fmla="*/ 0 h 2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643" h="238601">
                <a:moveTo>
                  <a:pt x="0" y="238601"/>
                </a:moveTo>
                <a:cubicBezTo>
                  <a:pt x="100965" y="236061"/>
                  <a:pt x="201930" y="233521"/>
                  <a:pt x="251460" y="200501"/>
                </a:cubicBezTo>
                <a:cubicBezTo>
                  <a:pt x="300990" y="167481"/>
                  <a:pt x="306228" y="63500"/>
                  <a:pt x="30432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7A09D-2CA3-41E2-97FA-DDC0C59003A9}"/>
              </a:ext>
            </a:extLst>
          </p:cNvPr>
          <p:cNvSpPr/>
          <p:nvPr/>
        </p:nvSpPr>
        <p:spPr>
          <a:xfrm>
            <a:off x="10603706" y="3014664"/>
            <a:ext cx="373857" cy="640556"/>
          </a:xfrm>
          <a:custGeom>
            <a:avLst/>
            <a:gdLst>
              <a:gd name="connsiteX0" fmla="*/ 440532 w 440532"/>
              <a:gd name="connsiteY0" fmla="*/ 0 h 733425"/>
              <a:gd name="connsiteX1" fmla="*/ 271463 w 440532"/>
              <a:gd name="connsiteY1" fmla="*/ 602456 h 733425"/>
              <a:gd name="connsiteX2" fmla="*/ 0 w 440532"/>
              <a:gd name="connsiteY2" fmla="*/ 733425 h 733425"/>
              <a:gd name="connsiteX0" fmla="*/ 440532 w 440532"/>
              <a:gd name="connsiteY0" fmla="*/ 0 h 733425"/>
              <a:gd name="connsiteX1" fmla="*/ 392117 w 440532"/>
              <a:gd name="connsiteY1" fmla="*/ 618815 h 733425"/>
              <a:gd name="connsiteX2" fmla="*/ 0 w 440532"/>
              <a:gd name="connsiteY2" fmla="*/ 733425 h 733425"/>
              <a:gd name="connsiteX0" fmla="*/ 440532 w 440532"/>
              <a:gd name="connsiteY0" fmla="*/ 0 h 733425"/>
              <a:gd name="connsiteX1" fmla="*/ 392117 w 440532"/>
              <a:gd name="connsiteY1" fmla="*/ 618815 h 733425"/>
              <a:gd name="connsiteX2" fmla="*/ 0 w 440532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32" h="733425">
                <a:moveTo>
                  <a:pt x="440532" y="0"/>
                </a:moveTo>
                <a:cubicBezTo>
                  <a:pt x="429185" y="251016"/>
                  <a:pt x="465539" y="496578"/>
                  <a:pt x="392117" y="618815"/>
                </a:cubicBezTo>
                <a:cubicBezTo>
                  <a:pt x="318695" y="741053"/>
                  <a:pt x="99020" y="729059"/>
                  <a:pt x="0" y="73342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34" grpId="0" animBg="1"/>
      <p:bldP spid="35" grpId="0"/>
      <p:bldP spid="36" grpId="0"/>
      <p:bldP spid="37" grpId="0" animBg="1"/>
      <p:bldP spid="3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มีฐานะเป็น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ใช้รูปแบบของพารามิเตอร์เช่นเดียวกับ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คอมไพเลอร์จะเลือก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ตัวหนึ่งขึ้นมาทำงาน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8B57E2-1059-480C-A773-758896A1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3" y="1666857"/>
            <a:ext cx="7119951" cy="4979988"/>
          </a:xfr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1DA7B1-6EE9-4203-A572-96CF3144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4" y="1273282"/>
            <a:ext cx="6572616" cy="38037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1914F-5350-4134-B0DB-4FF85156A418}"/>
              </a:ext>
            </a:extLst>
          </p:cNvPr>
          <p:cNvSpPr/>
          <p:nvPr/>
        </p:nvSpPr>
        <p:spPr>
          <a:xfrm>
            <a:off x="8997086" y="2487440"/>
            <a:ext cx="1045264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AE1DA2-43AB-4BD3-B1F3-6341DA46CB05}"/>
              </a:ext>
            </a:extLst>
          </p:cNvPr>
          <p:cNvSpPr/>
          <p:nvPr/>
        </p:nvSpPr>
        <p:spPr>
          <a:xfrm>
            <a:off x="1694236" y="2731598"/>
            <a:ext cx="963783" cy="2492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A43564-BDA7-4410-9F82-09DD1EC911B7}"/>
              </a:ext>
            </a:extLst>
          </p:cNvPr>
          <p:cNvSpPr/>
          <p:nvPr/>
        </p:nvSpPr>
        <p:spPr>
          <a:xfrm>
            <a:off x="1694237" y="3989545"/>
            <a:ext cx="2923030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E02EA3-F333-47D9-A7A7-F5E04A760425}"/>
              </a:ext>
            </a:extLst>
          </p:cNvPr>
          <p:cNvSpPr/>
          <p:nvPr/>
        </p:nvSpPr>
        <p:spPr>
          <a:xfrm>
            <a:off x="8997086" y="3634568"/>
            <a:ext cx="2555136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F1A93D-B1A1-469B-A665-80BEBF490AE7}"/>
              </a:ext>
            </a:extLst>
          </p:cNvPr>
          <p:cNvSpPr/>
          <p:nvPr/>
        </p:nvSpPr>
        <p:spPr>
          <a:xfrm>
            <a:off x="8997086" y="3093027"/>
            <a:ext cx="1045264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0842E3-73BC-4984-B605-9F97FA204C39}"/>
              </a:ext>
            </a:extLst>
          </p:cNvPr>
          <p:cNvSpPr/>
          <p:nvPr/>
        </p:nvSpPr>
        <p:spPr>
          <a:xfrm>
            <a:off x="2688878" y="2223460"/>
            <a:ext cx="6839925" cy="598958"/>
          </a:xfrm>
          <a:custGeom>
            <a:avLst/>
            <a:gdLst>
              <a:gd name="connsiteX0" fmla="*/ 6835367 w 7370047"/>
              <a:gd name="connsiteY0" fmla="*/ 231216 h 584301"/>
              <a:gd name="connsiteX1" fmla="*/ 6672404 w 7370047"/>
              <a:gd name="connsiteY1" fmla="*/ 13933 h 584301"/>
              <a:gd name="connsiteX2" fmla="*/ 0 w 7370047"/>
              <a:gd name="connsiteY2" fmla="*/ 584301 h 584301"/>
              <a:gd name="connsiteX0" fmla="*/ 6835367 w 6993259"/>
              <a:gd name="connsiteY0" fmla="*/ 91971 h 445056"/>
              <a:gd name="connsiteX1" fmla="*/ 5486400 w 6993259"/>
              <a:gd name="connsiteY1" fmla="*/ 55757 h 445056"/>
              <a:gd name="connsiteX2" fmla="*/ 0 w 6993259"/>
              <a:gd name="connsiteY2" fmla="*/ 445056 h 445056"/>
              <a:gd name="connsiteX0" fmla="*/ 6835367 w 6942716"/>
              <a:gd name="connsiteY0" fmla="*/ 91971 h 445056"/>
              <a:gd name="connsiteX1" fmla="*/ 5486400 w 6942716"/>
              <a:gd name="connsiteY1" fmla="*/ 55757 h 445056"/>
              <a:gd name="connsiteX2" fmla="*/ 0 w 6942716"/>
              <a:gd name="connsiteY2" fmla="*/ 445056 h 445056"/>
              <a:gd name="connsiteX0" fmla="*/ 6835367 w 6838539"/>
              <a:gd name="connsiteY0" fmla="*/ 214978 h 568063"/>
              <a:gd name="connsiteX1" fmla="*/ 5486400 w 6838539"/>
              <a:gd name="connsiteY1" fmla="*/ 178764 h 568063"/>
              <a:gd name="connsiteX2" fmla="*/ 0 w 6838539"/>
              <a:gd name="connsiteY2" fmla="*/ 568063 h 568063"/>
              <a:gd name="connsiteX0" fmla="*/ 6835367 w 6839988"/>
              <a:gd name="connsiteY0" fmla="*/ 235489 h 588574"/>
              <a:gd name="connsiteX1" fmla="*/ 5486400 w 6839988"/>
              <a:gd name="connsiteY1" fmla="*/ 199275 h 588574"/>
              <a:gd name="connsiteX2" fmla="*/ 0 w 6839988"/>
              <a:gd name="connsiteY2" fmla="*/ 588574 h 588574"/>
              <a:gd name="connsiteX0" fmla="*/ 6835367 w 6839988"/>
              <a:gd name="connsiteY0" fmla="*/ 235489 h 588574"/>
              <a:gd name="connsiteX1" fmla="*/ 5486400 w 6839988"/>
              <a:gd name="connsiteY1" fmla="*/ 199275 h 588574"/>
              <a:gd name="connsiteX2" fmla="*/ 0 w 6839988"/>
              <a:gd name="connsiteY2" fmla="*/ 588574 h 588574"/>
              <a:gd name="connsiteX0" fmla="*/ 6835367 w 6839925"/>
              <a:gd name="connsiteY0" fmla="*/ 245873 h 598958"/>
              <a:gd name="connsiteX1" fmla="*/ 5477346 w 6839925"/>
              <a:gd name="connsiteY1" fmla="*/ 182498 h 598958"/>
              <a:gd name="connsiteX2" fmla="*/ 0 w 6839925"/>
              <a:gd name="connsiteY2" fmla="*/ 598958 h 598958"/>
              <a:gd name="connsiteX0" fmla="*/ 6835367 w 6839925"/>
              <a:gd name="connsiteY0" fmla="*/ 245873 h 598958"/>
              <a:gd name="connsiteX1" fmla="*/ 5477346 w 6839925"/>
              <a:gd name="connsiteY1" fmla="*/ 182498 h 598958"/>
              <a:gd name="connsiteX2" fmla="*/ 0 w 6839925"/>
              <a:gd name="connsiteY2" fmla="*/ 598958 h 5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9925" h="598958">
                <a:moveTo>
                  <a:pt x="6835367" y="245873"/>
                </a:moveTo>
                <a:cubicBezTo>
                  <a:pt x="6897986" y="-181903"/>
                  <a:pt x="6308756" y="51223"/>
                  <a:pt x="5477346" y="182498"/>
                </a:cubicBezTo>
                <a:cubicBezTo>
                  <a:pt x="4193263" y="322827"/>
                  <a:pt x="2766588" y="343197"/>
                  <a:pt x="0" y="598958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30AEBD-2F5C-4E99-BAAC-E406095AE647}"/>
              </a:ext>
            </a:extLst>
          </p:cNvPr>
          <p:cNvSpPr/>
          <p:nvPr/>
        </p:nvSpPr>
        <p:spPr>
          <a:xfrm>
            <a:off x="2697932" y="2912952"/>
            <a:ext cx="6254530" cy="249255"/>
          </a:xfrm>
          <a:custGeom>
            <a:avLst/>
            <a:gdLst>
              <a:gd name="connsiteX0" fmla="*/ 6283105 w 6545772"/>
              <a:gd name="connsiteY0" fmla="*/ 334979 h 334979"/>
              <a:gd name="connsiteX1" fmla="*/ 6092982 w 6545772"/>
              <a:gd name="connsiteY1" fmla="*/ 144856 h 334979"/>
              <a:gd name="connsiteX2" fmla="*/ 2091350 w 6545772"/>
              <a:gd name="connsiteY2" fmla="*/ 217284 h 334979"/>
              <a:gd name="connsiteX3" fmla="*/ 0 w 6545772"/>
              <a:gd name="connsiteY3" fmla="*/ 0 h 334979"/>
              <a:gd name="connsiteX0" fmla="*/ 6283105 w 6303339"/>
              <a:gd name="connsiteY0" fmla="*/ 334979 h 334979"/>
              <a:gd name="connsiteX1" fmla="*/ 3626007 w 6303339"/>
              <a:gd name="connsiteY1" fmla="*/ 140094 h 334979"/>
              <a:gd name="connsiteX2" fmla="*/ 2091350 w 6303339"/>
              <a:gd name="connsiteY2" fmla="*/ 217284 h 334979"/>
              <a:gd name="connsiteX3" fmla="*/ 0 w 6303339"/>
              <a:gd name="connsiteY3" fmla="*/ 0 h 334979"/>
              <a:gd name="connsiteX0" fmla="*/ 6254530 w 6274967"/>
              <a:gd name="connsiteY0" fmla="*/ 273067 h 273067"/>
              <a:gd name="connsiteX1" fmla="*/ 3626007 w 6274967"/>
              <a:gd name="connsiteY1" fmla="*/ 140094 h 273067"/>
              <a:gd name="connsiteX2" fmla="*/ 2091350 w 6274967"/>
              <a:gd name="connsiteY2" fmla="*/ 217284 h 273067"/>
              <a:gd name="connsiteX3" fmla="*/ 0 w 6274967"/>
              <a:gd name="connsiteY3" fmla="*/ 0 h 273067"/>
              <a:gd name="connsiteX0" fmla="*/ 6254530 w 6254530"/>
              <a:gd name="connsiteY0" fmla="*/ 273067 h 273067"/>
              <a:gd name="connsiteX1" fmla="*/ 3626007 w 6254530"/>
              <a:gd name="connsiteY1" fmla="*/ 140094 h 273067"/>
              <a:gd name="connsiteX2" fmla="*/ 2091350 w 6254530"/>
              <a:gd name="connsiteY2" fmla="*/ 217284 h 273067"/>
              <a:gd name="connsiteX3" fmla="*/ 0 w 6254530"/>
              <a:gd name="connsiteY3" fmla="*/ 0 h 273067"/>
              <a:gd name="connsiteX0" fmla="*/ 6254530 w 6254530"/>
              <a:gd name="connsiteY0" fmla="*/ 249255 h 249255"/>
              <a:gd name="connsiteX1" fmla="*/ 3626007 w 6254530"/>
              <a:gd name="connsiteY1" fmla="*/ 140094 h 249255"/>
              <a:gd name="connsiteX2" fmla="*/ 2091350 w 6254530"/>
              <a:gd name="connsiteY2" fmla="*/ 217284 h 249255"/>
              <a:gd name="connsiteX3" fmla="*/ 0 w 6254530"/>
              <a:gd name="connsiteY3" fmla="*/ 0 h 249255"/>
              <a:gd name="connsiteX0" fmla="*/ 6254530 w 6254530"/>
              <a:gd name="connsiteY0" fmla="*/ 249255 h 249255"/>
              <a:gd name="connsiteX1" fmla="*/ 3592669 w 6254530"/>
              <a:gd name="connsiteY1" fmla="*/ 182957 h 249255"/>
              <a:gd name="connsiteX2" fmla="*/ 2091350 w 6254530"/>
              <a:gd name="connsiteY2" fmla="*/ 217284 h 249255"/>
              <a:gd name="connsiteX3" fmla="*/ 0 w 6254530"/>
              <a:gd name="connsiteY3" fmla="*/ 0 h 249255"/>
              <a:gd name="connsiteX0" fmla="*/ 6254530 w 6254530"/>
              <a:gd name="connsiteY0" fmla="*/ 249255 h 249255"/>
              <a:gd name="connsiteX1" fmla="*/ 3592669 w 6254530"/>
              <a:gd name="connsiteY1" fmla="*/ 182957 h 249255"/>
              <a:gd name="connsiteX2" fmla="*/ 2081825 w 6254530"/>
              <a:gd name="connsiteY2" fmla="*/ 136322 h 249255"/>
              <a:gd name="connsiteX3" fmla="*/ 0 w 6254530"/>
              <a:gd name="connsiteY3" fmla="*/ 0 h 24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530" h="249255">
                <a:moveTo>
                  <a:pt x="6254530" y="249255"/>
                </a:moveTo>
                <a:cubicBezTo>
                  <a:pt x="5942044" y="97326"/>
                  <a:pt x="4288120" y="201779"/>
                  <a:pt x="3592669" y="182957"/>
                </a:cubicBezTo>
                <a:cubicBezTo>
                  <a:pt x="2897218" y="164135"/>
                  <a:pt x="3097322" y="160465"/>
                  <a:pt x="2081825" y="136322"/>
                </a:cubicBezTo>
                <a:cubicBezTo>
                  <a:pt x="1066328" y="112179"/>
                  <a:pt x="537926" y="96570"/>
                  <a:pt x="0" y="0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6752CC-28D0-422A-BF01-35875C0E7B74}"/>
              </a:ext>
            </a:extLst>
          </p:cNvPr>
          <p:cNvSpPr/>
          <p:nvPr/>
        </p:nvSpPr>
        <p:spPr>
          <a:xfrm>
            <a:off x="4640580" y="3893820"/>
            <a:ext cx="4366260" cy="259080"/>
          </a:xfrm>
          <a:custGeom>
            <a:avLst/>
            <a:gdLst>
              <a:gd name="connsiteX0" fmla="*/ 4366260 w 4366260"/>
              <a:gd name="connsiteY0" fmla="*/ 0 h 259080"/>
              <a:gd name="connsiteX1" fmla="*/ 3947160 w 4366260"/>
              <a:gd name="connsiteY1" fmla="*/ 91440 h 259080"/>
              <a:gd name="connsiteX2" fmla="*/ 2042160 w 4366260"/>
              <a:gd name="connsiteY2" fmla="*/ 68580 h 259080"/>
              <a:gd name="connsiteX3" fmla="*/ 998220 w 4366260"/>
              <a:gd name="connsiteY3" fmla="*/ 144780 h 259080"/>
              <a:gd name="connsiteX4" fmla="*/ 0 w 4366260"/>
              <a:gd name="connsiteY4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6260" h="259080">
                <a:moveTo>
                  <a:pt x="4366260" y="0"/>
                </a:moveTo>
                <a:cubicBezTo>
                  <a:pt x="4350385" y="40005"/>
                  <a:pt x="4334510" y="80010"/>
                  <a:pt x="3947160" y="91440"/>
                </a:cubicBezTo>
                <a:cubicBezTo>
                  <a:pt x="3559810" y="102870"/>
                  <a:pt x="2533650" y="59690"/>
                  <a:pt x="2042160" y="68580"/>
                </a:cubicBezTo>
                <a:cubicBezTo>
                  <a:pt x="1550670" y="77470"/>
                  <a:pt x="1338580" y="113030"/>
                  <a:pt x="998220" y="144780"/>
                </a:cubicBezTo>
                <a:cubicBezTo>
                  <a:pt x="657860" y="176530"/>
                  <a:pt x="328930" y="217805"/>
                  <a:pt x="0" y="259080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F3D1CAAA-DD2D-4894-B140-26E10FD5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61" y="5247498"/>
            <a:ext cx="288647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ถ้าไม่ได้กำหนด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ๆ ในคลาสเลย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ให้โดยอัตโนมัติ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ที่ไม่มี คำสั่งใด ๆ 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body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แม้เพียง 1 ตัว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Compiler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ข้อควรระวัง.. ถ้าสร้าง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ที่ว่างเปล่า อาจทำให้เกิด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279930-D5EB-4DF2-B5F4-DC7ADD61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2191199"/>
            <a:ext cx="8721759" cy="455643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5B9AF77-0D12-4042-AD45-4BAE47FF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3" y="1911575"/>
            <a:ext cx="6296904" cy="32103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9A000A-36DF-485E-B4C3-6E7B2B447841}"/>
              </a:ext>
            </a:extLst>
          </p:cNvPr>
          <p:cNvSpPr/>
          <p:nvPr/>
        </p:nvSpPr>
        <p:spPr>
          <a:xfrm>
            <a:off x="1922836" y="3516761"/>
            <a:ext cx="3494983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B53813-9BE3-46AB-905F-05784AC06C2A}"/>
              </a:ext>
            </a:extLst>
          </p:cNvPr>
          <p:cNvSpPr/>
          <p:nvPr/>
        </p:nvSpPr>
        <p:spPr>
          <a:xfrm>
            <a:off x="9263786" y="3816621"/>
            <a:ext cx="2555136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3FE1CA-3C47-43DD-9DB7-F587BF23A090}"/>
              </a:ext>
            </a:extLst>
          </p:cNvPr>
          <p:cNvSpPr/>
          <p:nvPr/>
        </p:nvSpPr>
        <p:spPr>
          <a:xfrm>
            <a:off x="5417820" y="3673721"/>
            <a:ext cx="3833092" cy="263410"/>
          </a:xfrm>
          <a:custGeom>
            <a:avLst/>
            <a:gdLst>
              <a:gd name="connsiteX0" fmla="*/ 3863340 w 3866953"/>
              <a:gd name="connsiteY0" fmla="*/ 225310 h 225310"/>
              <a:gd name="connsiteX1" fmla="*/ 3627120 w 3866953"/>
              <a:gd name="connsiteY1" fmla="*/ 171970 h 225310"/>
              <a:gd name="connsiteX2" fmla="*/ 2331720 w 3866953"/>
              <a:gd name="connsiteY2" fmla="*/ 164350 h 225310"/>
              <a:gd name="connsiteX3" fmla="*/ 1577340 w 3866953"/>
              <a:gd name="connsiteY3" fmla="*/ 141490 h 225310"/>
              <a:gd name="connsiteX4" fmla="*/ 1028700 w 3866953"/>
              <a:gd name="connsiteY4" fmla="*/ 88150 h 225310"/>
              <a:gd name="connsiteX5" fmla="*/ 304800 w 3866953"/>
              <a:gd name="connsiteY5" fmla="*/ 4330 h 225310"/>
              <a:gd name="connsiteX6" fmla="*/ 0 w 3866953"/>
              <a:gd name="connsiteY6" fmla="*/ 19570 h 225310"/>
              <a:gd name="connsiteX0" fmla="*/ 3863340 w 3863553"/>
              <a:gd name="connsiteY0" fmla="*/ 225310 h 225310"/>
              <a:gd name="connsiteX1" fmla="*/ 3307080 w 3863553"/>
              <a:gd name="connsiteY1" fmla="*/ 171970 h 225310"/>
              <a:gd name="connsiteX2" fmla="*/ 2331720 w 3863553"/>
              <a:gd name="connsiteY2" fmla="*/ 164350 h 225310"/>
              <a:gd name="connsiteX3" fmla="*/ 1577340 w 3863553"/>
              <a:gd name="connsiteY3" fmla="*/ 141490 h 225310"/>
              <a:gd name="connsiteX4" fmla="*/ 1028700 w 3863553"/>
              <a:gd name="connsiteY4" fmla="*/ 88150 h 225310"/>
              <a:gd name="connsiteX5" fmla="*/ 304800 w 3863553"/>
              <a:gd name="connsiteY5" fmla="*/ 4330 h 225310"/>
              <a:gd name="connsiteX6" fmla="*/ 0 w 3863553"/>
              <a:gd name="connsiteY6" fmla="*/ 19570 h 225310"/>
              <a:gd name="connsiteX0" fmla="*/ 3566160 w 3567080"/>
              <a:gd name="connsiteY0" fmla="*/ 210070 h 210070"/>
              <a:gd name="connsiteX1" fmla="*/ 3307080 w 3567080"/>
              <a:gd name="connsiteY1" fmla="*/ 171970 h 210070"/>
              <a:gd name="connsiteX2" fmla="*/ 2331720 w 3567080"/>
              <a:gd name="connsiteY2" fmla="*/ 164350 h 210070"/>
              <a:gd name="connsiteX3" fmla="*/ 1577340 w 3567080"/>
              <a:gd name="connsiteY3" fmla="*/ 141490 h 210070"/>
              <a:gd name="connsiteX4" fmla="*/ 1028700 w 3567080"/>
              <a:gd name="connsiteY4" fmla="*/ 88150 h 210070"/>
              <a:gd name="connsiteX5" fmla="*/ 304800 w 3567080"/>
              <a:gd name="connsiteY5" fmla="*/ 4330 h 210070"/>
              <a:gd name="connsiteX6" fmla="*/ 0 w 3567080"/>
              <a:gd name="connsiteY6" fmla="*/ 19570 h 210070"/>
              <a:gd name="connsiteX0" fmla="*/ 3832860 w 3833092"/>
              <a:gd name="connsiteY0" fmla="*/ 263410 h 263410"/>
              <a:gd name="connsiteX1" fmla="*/ 3307080 w 3833092"/>
              <a:gd name="connsiteY1" fmla="*/ 171970 h 263410"/>
              <a:gd name="connsiteX2" fmla="*/ 2331720 w 3833092"/>
              <a:gd name="connsiteY2" fmla="*/ 164350 h 263410"/>
              <a:gd name="connsiteX3" fmla="*/ 1577340 w 3833092"/>
              <a:gd name="connsiteY3" fmla="*/ 141490 h 263410"/>
              <a:gd name="connsiteX4" fmla="*/ 1028700 w 3833092"/>
              <a:gd name="connsiteY4" fmla="*/ 88150 h 263410"/>
              <a:gd name="connsiteX5" fmla="*/ 304800 w 3833092"/>
              <a:gd name="connsiteY5" fmla="*/ 4330 h 263410"/>
              <a:gd name="connsiteX6" fmla="*/ 0 w 3833092"/>
              <a:gd name="connsiteY6" fmla="*/ 19570 h 2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3092" h="263410">
                <a:moveTo>
                  <a:pt x="3832860" y="263410"/>
                </a:moveTo>
                <a:cubicBezTo>
                  <a:pt x="3842385" y="241820"/>
                  <a:pt x="3557270" y="188480"/>
                  <a:pt x="3307080" y="171970"/>
                </a:cubicBezTo>
                <a:cubicBezTo>
                  <a:pt x="3056890" y="155460"/>
                  <a:pt x="2620010" y="169430"/>
                  <a:pt x="2331720" y="164350"/>
                </a:cubicBezTo>
                <a:cubicBezTo>
                  <a:pt x="2043430" y="159270"/>
                  <a:pt x="1794510" y="154190"/>
                  <a:pt x="1577340" y="141490"/>
                </a:cubicBezTo>
                <a:cubicBezTo>
                  <a:pt x="1360170" y="128790"/>
                  <a:pt x="1028700" y="88150"/>
                  <a:pt x="1028700" y="88150"/>
                </a:cubicBezTo>
                <a:cubicBezTo>
                  <a:pt x="816610" y="65290"/>
                  <a:pt x="476250" y="15760"/>
                  <a:pt x="304800" y="4330"/>
                </a:cubicBezTo>
                <a:cubicBezTo>
                  <a:pt x="133350" y="-7100"/>
                  <a:pt x="66675" y="6235"/>
                  <a:pt x="0" y="19570"/>
                </a:cubicBezTo>
              </a:path>
            </a:pathLst>
          </a:cu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80516A-7546-4E12-80E2-B425DA10DDB5}"/>
              </a:ext>
            </a:extLst>
          </p:cNvPr>
          <p:cNvSpPr/>
          <p:nvPr/>
        </p:nvSpPr>
        <p:spPr>
          <a:xfrm>
            <a:off x="9221828" y="3237138"/>
            <a:ext cx="1191990" cy="31687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24785-A05D-4076-A98E-A06D542375BE}"/>
              </a:ext>
            </a:extLst>
          </p:cNvPr>
          <p:cNvSpPr txBox="1"/>
          <p:nvPr/>
        </p:nvSpPr>
        <p:spPr>
          <a:xfrm>
            <a:off x="6526004" y="728258"/>
            <a:ext cx="547556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error CS7036: There is no argument given that corresponds to the required formal parameter 'nameplate' of 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MyCar.MyCar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(string)'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2CD9FC-2A4C-48F2-93ED-2C22249189FE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9263786" y="1928587"/>
            <a:ext cx="554037" cy="13085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f6931950-b3bd-48d0-869a-0ff6947ee6b8"/>
    <ds:schemaRef ds:uri="http://purl.org/dc/dcmitype/"/>
    <ds:schemaRef ds:uri="http://schemas.openxmlformats.org/package/2006/metadata/core-properties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C6CD4A12-4667-4193-9A07-02E80FCFB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7184</TotalTime>
  <Words>1199</Words>
  <Application>Microsoft Office PowerPoint</Application>
  <PresentationFormat>Widescreen</PresentationFormat>
  <Paragraphs>223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Wingdings</vt:lpstr>
      <vt:lpstr>Office Theme</vt:lpstr>
      <vt:lpstr>การเขียนโปรแกรม ด้วยภาษา C#</vt:lpstr>
      <vt:lpstr>ส่วนประกอบของ Class</vt:lpstr>
      <vt:lpstr>Constructors</vt:lpstr>
      <vt:lpstr>Instance constructors</vt:lpstr>
      <vt:lpstr>ตัวอย่างการใช้ Instance constructors</vt:lpstr>
      <vt:lpstr>Constructors with Parameters</vt:lpstr>
      <vt:lpstr>Constructors with Parameters</vt:lpstr>
      <vt:lpstr>Default Constructors</vt:lpstr>
      <vt:lpstr>Default Constructors</vt:lpstr>
      <vt:lpstr>Static Constructors</vt:lpstr>
      <vt:lpstr>Static Constructors</vt:lpstr>
      <vt:lpstr>Static Constructors</vt:lpstr>
      <vt:lpstr>Object Initializers</vt:lpstr>
      <vt:lpstr>ตัวอย่าง Object Initializers</vt:lpstr>
      <vt:lpstr>ส่วนประกอบของ Class</vt:lpstr>
      <vt:lpstr>Destructor</vt:lpstr>
      <vt:lpstr>Destructor</vt:lpstr>
      <vt:lpstr>Destructor</vt:lpstr>
      <vt:lpstr>ส่วนประกอบของ Class</vt:lpstr>
      <vt:lpstr>Indexers</vt:lpstr>
      <vt:lpstr>Indexers vs Properties</vt:lpstr>
      <vt:lpstr>Indexers vs Properties</vt:lpstr>
      <vt:lpstr>การประกาศ Indexer</vt:lpstr>
      <vt:lpstr>คีย์เวิร์ด ‘this’ </vt:lpstr>
      <vt:lpstr>คีย์เวิร์ด ‘this’ </vt:lpstr>
      <vt:lpstr>The Indexer ‘set’ Accessor</vt:lpstr>
      <vt:lpstr>The Indexer ‘set’ Accessor</vt:lpstr>
      <vt:lpstr>The Indexer ‘get’ Accessor</vt:lpstr>
      <vt:lpstr>The Indexer ‘get’ Accessor</vt:lpstr>
      <vt:lpstr>ตัวอย่าง Indexer</vt:lpstr>
      <vt:lpstr>Indexer Overloading</vt:lpstr>
      <vt:lpstr>ส่วนประกอบของ Class</vt:lpstr>
      <vt:lpstr>PowerPoint Presentation</vt:lpstr>
      <vt:lpstr>คำถาม?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36</cp:revision>
  <dcterms:created xsi:type="dcterms:W3CDTF">2022-02-02T01:11:04Z</dcterms:created>
  <dcterms:modified xsi:type="dcterms:W3CDTF">2024-02-01T06:12:51Z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0x01010046AB80A3737EC242A6743D40C2A602F8</vt:lpwstr>
  </property>
</Properties>
</file>