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sldIdLst>
    <p:sldId id="278" r:id="rId2"/>
    <p:sldId id="27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227F7-F53D-4964-AAEE-80AD7296C703}" v="20" dt="2023-04-10T16:06:4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2AC227F7-F53D-4964-AAEE-80AD7296C703}"/>
    <pc:docChg chg="undo custSel addSld delSld modSld sldOrd addMainMaster modMainMaster modNotesMaster">
      <pc:chgData name="Koson Trachu" userId="8b674c4b66ffeb50" providerId="LiveId" clId="{2AC227F7-F53D-4964-AAEE-80AD7296C703}" dt="2023-04-10T16:12:18.328" v="185"/>
      <pc:docMkLst>
        <pc:docMk/>
      </pc:docMkLst>
      <pc:sldChg chg="modSp del ord setBg">
        <pc:chgData name="Koson Trachu" userId="8b674c4b66ffeb50" providerId="LiveId" clId="{2AC227F7-F53D-4964-AAEE-80AD7296C703}" dt="2023-04-10T16:08:45.889" v="69" actId="47"/>
        <pc:sldMkLst>
          <pc:docMk/>
          <pc:sldMk cId="1530965616" sldId="256"/>
        </pc:sldMkLst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08:34.192" v="67"/>
        <pc:sldMkLst>
          <pc:docMk/>
          <pc:sldMk cId="2183511656" sldId="257"/>
        </pc:sldMkLst>
        <pc:spChg chg="mod">
          <ac:chgData name="Koson Trachu" userId="8b674c4b66ffeb50" providerId="LiveId" clId="{2AC227F7-F53D-4964-AAEE-80AD7296C703}" dt="2023-04-10T16:07:20.629" v="43"/>
          <ac:spMkLst>
            <pc:docMk/>
            <pc:sldMk cId="2183511656" sldId="25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8:34.192" v="67"/>
          <ac:spMkLst>
            <pc:docMk/>
            <pc:sldMk cId="2183511656" sldId="257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396" v="18"/>
          <ac:spMkLst>
            <pc:docMk/>
            <pc:sldMk cId="2183511656" sldId="257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18.328" v="185"/>
        <pc:sldMkLst>
          <pc:docMk/>
          <pc:sldMk cId="1181352379" sldId="263"/>
        </pc:sldMkLst>
        <pc:spChg chg="mod">
          <ac:chgData name="Koson Trachu" userId="8b674c4b66ffeb50" providerId="LiveId" clId="{2AC227F7-F53D-4964-AAEE-80AD7296C703}" dt="2023-04-10T16:10:18.649" v="117"/>
          <ac:spMkLst>
            <pc:docMk/>
            <pc:sldMk cId="1181352379" sldId="263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18.328" v="185"/>
          <ac:spMkLst>
            <pc:docMk/>
            <pc:sldMk cId="1181352379" sldId="263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9.118" v="31"/>
          <ac:spMkLst>
            <pc:docMk/>
            <pc:sldMk cId="1181352379" sldId="263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09:26.641" v="84" actId="14100"/>
        <pc:sldMkLst>
          <pc:docMk/>
          <pc:sldMk cId="3932870828" sldId="264"/>
        </pc:sldMkLst>
        <pc:spChg chg="mod">
          <ac:chgData name="Koson Trachu" userId="8b674c4b66ffeb50" providerId="LiveId" clId="{2AC227F7-F53D-4964-AAEE-80AD7296C703}" dt="2023-04-10T16:09:26.641" v="84" actId="14100"/>
          <ac:spMkLst>
            <pc:docMk/>
            <pc:sldMk cId="3932870828" sldId="264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9:21.512" v="83" actId="207"/>
          <ac:spMkLst>
            <pc:docMk/>
            <pc:sldMk cId="3932870828" sldId="264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705" v="19"/>
          <ac:spMkLst>
            <pc:docMk/>
            <pc:sldMk cId="3932870828" sldId="264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49.594" v="132" actId="313"/>
        <pc:sldMkLst>
          <pc:docMk/>
          <pc:sldMk cId="1558381153" sldId="265"/>
        </pc:sldMkLst>
        <pc:spChg chg="mod">
          <ac:chgData name="Koson Trachu" userId="8b674c4b66ffeb50" providerId="LiveId" clId="{2AC227F7-F53D-4964-AAEE-80AD7296C703}" dt="2023-04-10T16:09:31.104" v="87" actId="14100"/>
          <ac:spMkLst>
            <pc:docMk/>
            <pc:sldMk cId="1558381153" sldId="265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0:49.594" v="132" actId="313"/>
          <ac:spMkLst>
            <pc:docMk/>
            <pc:sldMk cId="1558381153" sldId="265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997" v="20"/>
          <ac:spMkLst>
            <pc:docMk/>
            <pc:sldMk cId="1558381153" sldId="265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07.788" v="138" actId="1076"/>
        <pc:sldMkLst>
          <pc:docMk/>
          <pc:sldMk cId="3397611159" sldId="266"/>
        </pc:sldMkLst>
        <pc:spChg chg="mod">
          <ac:chgData name="Koson Trachu" userId="8b674c4b66ffeb50" providerId="LiveId" clId="{2AC227F7-F53D-4964-AAEE-80AD7296C703}" dt="2023-04-10T16:09:35.783" v="90" actId="1076"/>
          <ac:spMkLst>
            <pc:docMk/>
            <pc:sldMk cId="3397611159" sldId="266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06.208" v="137" actId="14100"/>
          <ac:spMkLst>
            <pc:docMk/>
            <pc:sldMk cId="3397611159" sldId="266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3.329" v="21"/>
          <ac:spMkLst>
            <pc:docMk/>
            <pc:sldMk cId="3397611159" sldId="266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07.788" v="138" actId="1076"/>
          <ac:spMkLst>
            <pc:docMk/>
            <pc:sldMk cId="3397611159" sldId="266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16.965" v="146" actId="207"/>
        <pc:sldMkLst>
          <pc:docMk/>
          <pc:sldMk cId="2427747370" sldId="267"/>
        </pc:sldMkLst>
        <pc:spChg chg="mod">
          <ac:chgData name="Koson Trachu" userId="8b674c4b66ffeb50" providerId="LiveId" clId="{2AC227F7-F53D-4964-AAEE-80AD7296C703}" dt="2023-04-10T16:09:42.872" v="94" actId="1076"/>
          <ac:spMkLst>
            <pc:docMk/>
            <pc:sldMk cId="2427747370" sldId="26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16.965" v="146" actId="207"/>
          <ac:spMkLst>
            <pc:docMk/>
            <pc:sldMk cId="2427747370" sldId="267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194" v="22"/>
          <ac:spMkLst>
            <pc:docMk/>
            <pc:sldMk cId="2427747370" sldId="267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427747370" sldId="267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26.499" v="151" actId="14100"/>
        <pc:sldMkLst>
          <pc:docMk/>
          <pc:sldMk cId="1156427036" sldId="268"/>
        </pc:sldMkLst>
        <pc:spChg chg="mod">
          <ac:chgData name="Koson Trachu" userId="8b674c4b66ffeb50" providerId="LiveId" clId="{2AC227F7-F53D-4964-AAEE-80AD7296C703}" dt="2023-04-10T16:09:49.194" v="99" actId="1076"/>
          <ac:spMkLst>
            <pc:docMk/>
            <pc:sldMk cId="1156427036" sldId="268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26.499" v="151" actId="14100"/>
          <ac:spMkLst>
            <pc:docMk/>
            <pc:sldMk cId="1156427036" sldId="268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483" v="24"/>
          <ac:spMkLst>
            <pc:docMk/>
            <pc:sldMk cId="1156427036" sldId="268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36.366" v="156" actId="14100"/>
        <pc:sldMkLst>
          <pc:docMk/>
          <pc:sldMk cId="1520821181" sldId="269"/>
        </pc:sldMkLst>
        <pc:spChg chg="mod">
          <ac:chgData name="Koson Trachu" userId="8b674c4b66ffeb50" providerId="LiveId" clId="{2AC227F7-F53D-4964-AAEE-80AD7296C703}" dt="2023-04-10T16:09:57.107" v="102" actId="1076"/>
          <ac:spMkLst>
            <pc:docMk/>
            <pc:sldMk cId="1520821181" sldId="269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36.366" v="156" actId="14100"/>
          <ac:spMkLst>
            <pc:docMk/>
            <pc:sldMk cId="1520821181" sldId="269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808" v="25"/>
          <ac:spMkLst>
            <pc:docMk/>
            <pc:sldMk cId="1520821181" sldId="269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1520821181" sldId="269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52.264" v="168" actId="207"/>
        <pc:sldMkLst>
          <pc:docMk/>
          <pc:sldMk cId="3743525821" sldId="270"/>
        </pc:sldMkLst>
        <pc:spChg chg="mod">
          <ac:chgData name="Koson Trachu" userId="8b674c4b66ffeb50" providerId="LiveId" clId="{2AC227F7-F53D-4964-AAEE-80AD7296C703}" dt="2023-04-10T16:10:00.633" v="105" actId="1076"/>
          <ac:spMkLst>
            <pc:docMk/>
            <pc:sldMk cId="3743525821" sldId="270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52.264" v="168" actId="207"/>
          <ac:spMkLst>
            <pc:docMk/>
            <pc:sldMk cId="3743525821" sldId="270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6.121" v="26"/>
          <ac:spMkLst>
            <pc:docMk/>
            <pc:sldMk cId="3743525821" sldId="270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08.991" v="109" actId="1076"/>
        <pc:sldMkLst>
          <pc:docMk/>
          <pc:sldMk cId="3095097331" sldId="271"/>
        </pc:sldMkLst>
        <pc:spChg chg="mod">
          <ac:chgData name="Koson Trachu" userId="8b674c4b66ffeb50" providerId="LiveId" clId="{2AC227F7-F53D-4964-AAEE-80AD7296C703}" dt="2023-04-10T16:10:08.991" v="109" actId="1076"/>
          <ac:spMkLst>
            <pc:docMk/>
            <pc:sldMk cId="3095097331" sldId="271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40.369" v="33"/>
          <ac:spMkLst>
            <pc:docMk/>
            <pc:sldMk cId="3095097331" sldId="271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40.369" v="33"/>
          <ac:spMkLst>
            <pc:docMk/>
            <pc:sldMk cId="3095097331" sldId="271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0:05.744" v="108" actId="1076"/>
          <ac:spMkLst>
            <pc:docMk/>
            <pc:sldMk cId="3095097331" sldId="271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10.597" v="111"/>
        <pc:sldMkLst>
          <pc:docMk/>
          <pc:sldMk cId="2993262493" sldId="272"/>
        </pc:sldMkLst>
        <pc:spChg chg="mod">
          <ac:chgData name="Koson Trachu" userId="8b674c4b66ffeb50" providerId="LiveId" clId="{2AC227F7-F53D-4964-AAEE-80AD7296C703}" dt="2023-04-10T16:10:10.597" v="111"/>
          <ac:spMkLst>
            <pc:docMk/>
            <pc:sldMk cId="2993262493" sldId="272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9.986" v="32"/>
          <ac:spMkLst>
            <pc:docMk/>
            <pc:sldMk cId="2993262493" sldId="272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8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9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1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5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6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7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8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9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20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21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01.730" v="173"/>
        <pc:sldMkLst>
          <pc:docMk/>
          <pc:sldMk cId="180938385" sldId="273"/>
        </pc:sldMkLst>
        <pc:spChg chg="mod">
          <ac:chgData name="Koson Trachu" userId="8b674c4b66ffeb50" providerId="LiveId" clId="{2AC227F7-F53D-4964-AAEE-80AD7296C703}" dt="2023-04-10T16:10:12.526" v="113"/>
          <ac:spMkLst>
            <pc:docMk/>
            <pc:sldMk cId="180938385" sldId="273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01.730" v="173"/>
          <ac:spMkLst>
            <pc:docMk/>
            <pc:sldMk cId="180938385" sldId="273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8.439" v="29"/>
          <ac:spMkLst>
            <pc:docMk/>
            <pc:sldMk cId="180938385" sldId="273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00.526" v="171" actId="1076"/>
          <ac:spMkLst>
            <pc:docMk/>
            <pc:sldMk cId="180938385" sldId="273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14.662" v="183" actId="207"/>
        <pc:sldMkLst>
          <pc:docMk/>
          <pc:sldMk cId="626133462" sldId="274"/>
        </pc:sldMkLst>
        <pc:spChg chg="mod">
          <ac:chgData name="Koson Trachu" userId="8b674c4b66ffeb50" providerId="LiveId" clId="{2AC227F7-F53D-4964-AAEE-80AD7296C703}" dt="2023-04-10T16:10:15.212" v="115"/>
          <ac:spMkLst>
            <pc:docMk/>
            <pc:sldMk cId="626133462" sldId="274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14.662" v="183" actId="207"/>
          <ac:spMkLst>
            <pc:docMk/>
            <pc:sldMk cId="626133462" sldId="274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8.806" v="30"/>
          <ac:spMkLst>
            <pc:docMk/>
            <pc:sldMk cId="626133462" sldId="274"/>
            <ac:spMk id="4" creationId="{00000000-0000-0000-0000-000000000000}"/>
          </ac:spMkLst>
        </pc:spChg>
      </pc:sldChg>
      <pc:sldChg chg="modSp add del setBg">
        <pc:chgData name="Koson Trachu" userId="8b674c4b66ffeb50" providerId="LiveId" clId="{2AC227F7-F53D-4964-AAEE-80AD7296C703}" dt="2023-04-10T16:06:59.476" v="36" actId="47"/>
        <pc:sldMkLst>
          <pc:docMk/>
          <pc:sldMk cId="3839763946" sldId="275"/>
        </pc:sldMkLst>
        <pc:spChg chg="mod">
          <ac:chgData name="Koson Trachu" userId="8b674c4b66ffeb50" providerId="LiveId" clId="{2AC227F7-F53D-4964-AAEE-80AD7296C703}" dt="2023-04-10T16:06:20.227" v="8"/>
          <ac:spMkLst>
            <pc:docMk/>
            <pc:sldMk cId="3839763946" sldId="275"/>
            <ac:spMk id="2" creationId="{8F7BDD8C-A445-45A9-A68C-37EA12957A18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3839763946" sldId="275"/>
            <ac:spMk id="3" creationId="{DD54CE2A-B80D-40F0-962A-AC4926781273}"/>
          </ac:spMkLst>
        </pc:spChg>
        <pc:spChg chg="mod">
          <ac:chgData name="Koson Trachu" userId="8b674c4b66ffeb50" providerId="LiveId" clId="{2AC227F7-F53D-4964-AAEE-80AD7296C703}" dt="2023-04-10T16:06:29.984" v="14"/>
          <ac:spMkLst>
            <pc:docMk/>
            <pc:sldMk cId="3839763946" sldId="275"/>
            <ac:spMk id="4" creationId="{5ACB51DF-6234-46F1-BACA-FC26B1547029}"/>
          </ac:spMkLst>
        </pc:spChg>
      </pc:sldChg>
      <pc:sldChg chg="modSp add mod setBg">
        <pc:chgData name="Koson Trachu" userId="8b674c4b66ffeb50" providerId="LiveId" clId="{2AC227F7-F53D-4964-AAEE-80AD7296C703}" dt="2023-04-10T16:06:57.670" v="35"/>
        <pc:sldMkLst>
          <pc:docMk/>
          <pc:sldMk cId="1721718650" sldId="276"/>
        </pc:sldMkLst>
        <pc:spChg chg="mod">
          <ac:chgData name="Koson Trachu" userId="8b674c4b66ffeb50" providerId="LiveId" clId="{2AC227F7-F53D-4964-AAEE-80AD7296C703}" dt="2023-04-10T16:06:30.341" v="15"/>
          <ac:spMkLst>
            <pc:docMk/>
            <pc:sldMk cId="1721718650" sldId="276"/>
            <ac:spMk id="4" creationId="{79EDAC76-46D3-4F68-A6C6-3279A3FF3063}"/>
          </ac:spMkLst>
        </pc:spChg>
        <pc:spChg chg="mod">
          <ac:chgData name="Koson Trachu" userId="8b674c4b66ffeb50" providerId="LiveId" clId="{2AC227F7-F53D-4964-AAEE-80AD7296C703}" dt="2023-04-10T16:06:57.670" v="35"/>
          <ac:spMkLst>
            <pc:docMk/>
            <pc:sldMk cId="1721718650" sldId="276"/>
            <ac:spMk id="5" creationId="{DD0BE54E-99F4-4DD3-88F7-230D504ADD5F}"/>
          </ac:spMkLst>
        </pc:spChg>
        <pc:spChg chg="mod">
          <ac:chgData name="Koson Trachu" userId="8b674c4b66ffeb50" providerId="LiveId" clId="{2AC227F7-F53D-4964-AAEE-80AD7296C703}" dt="2023-04-10T16:06:30.341" v="15"/>
          <ac:spMkLst>
            <pc:docMk/>
            <pc:sldMk cId="1721718650" sldId="276"/>
            <ac:spMk id="6" creationId="{CA12C305-DE64-4EC4-AA03-692C653A9593}"/>
          </ac:spMkLst>
        </pc:spChg>
      </pc:sldChg>
      <pc:sldChg chg="modSp add del setBg">
        <pc:chgData name="Koson Trachu" userId="8b674c4b66ffeb50" providerId="LiveId" clId="{2AC227F7-F53D-4964-AAEE-80AD7296C703}" dt="2023-04-10T16:08:45.889" v="69" actId="47"/>
        <pc:sldMkLst>
          <pc:docMk/>
          <pc:sldMk cId="2289390949" sldId="277"/>
        </pc:sldMkLst>
        <pc:spChg chg="mod">
          <ac:chgData name="Koson Trachu" userId="8b674c4b66ffeb50" providerId="LiveId" clId="{2AC227F7-F53D-4964-AAEE-80AD7296C703}" dt="2023-04-10T16:06:20.227" v="8"/>
          <ac:spMkLst>
            <pc:docMk/>
            <pc:sldMk cId="2289390949" sldId="27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0.689" v="16"/>
          <ac:spMkLst>
            <pc:docMk/>
            <pc:sldMk cId="2289390949" sldId="277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289390949" sldId="277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2AC227F7-F53D-4964-AAEE-80AD7296C703}" dt="2023-04-10T16:06:52.589" v="34"/>
        <pc:sldMkLst>
          <pc:docMk/>
          <pc:sldMk cId="1723819722" sldId="278"/>
        </pc:sldMkLst>
        <pc:spChg chg="mod">
          <ac:chgData name="Koson Trachu" userId="8b674c4b66ffeb50" providerId="LiveId" clId="{2AC227F7-F53D-4964-AAEE-80AD7296C703}" dt="2023-04-10T16:06:52.589" v="34"/>
          <ac:spMkLst>
            <pc:docMk/>
            <pc:sldMk cId="1723819722" sldId="278"/>
            <ac:spMk id="3" creationId="{DD54CE2A-B80D-40F0-962A-AC4926781273}"/>
          </ac:spMkLst>
        </pc:spChg>
      </pc:sldChg>
      <pc:sldChg chg="add del">
        <pc:chgData name="Koson Trachu" userId="8b674c4b66ffeb50" providerId="LiveId" clId="{2AC227F7-F53D-4964-AAEE-80AD7296C703}" dt="2023-04-10T16:08:39.745" v="68" actId="47"/>
        <pc:sldMkLst>
          <pc:docMk/>
          <pc:sldMk cId="1563365915" sldId="279"/>
        </pc:sldMkLst>
      </pc:sldChg>
      <pc:sldMasterChg chg="modSp add addSldLayout modSldLayout">
        <pc:chgData name="Koson Trachu" userId="8b674c4b66ffeb50" providerId="LiveId" clId="{2AC227F7-F53D-4964-AAEE-80AD7296C703}" dt="2023-04-10T16:07:16.304" v="40" actId="27028"/>
        <pc:sldMasterMkLst>
          <pc:docMk/>
          <pc:sldMasterMk cId="9931172" sldId="2147483652"/>
        </pc:sldMasterMkLst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2" creationId="{1384454C-83E9-4F8C-ADED-BD07EFD043A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3" creationId="{957531A3-1EE2-41EF-BA76-DF6B2258D27E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4" creationId="{09E0F463-E0E4-4B98-828F-310D120B3943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5" creationId="{6C1F4357-E78D-4D8F-ACB8-CFBD126007A9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6" creationId="{3C77F516-3EC8-4350-96A1-6F76FD76E355}"/>
          </ac:spMkLst>
        </pc:spChg>
        <pc:sldLayoutChg chg="modSp add">
          <pc:chgData name="Koson Trachu" userId="8b674c4b66ffeb50" providerId="LiveId" clId="{2AC227F7-F53D-4964-AAEE-80AD7296C703}" dt="2023-04-10T16:06:23.107" v="10" actId="27028"/>
          <pc:sldLayoutMkLst>
            <pc:docMk/>
            <pc:sldMasterMk cId="9931172" sldId="2147483652"/>
            <pc:sldLayoutMk cId="390920738" sldId="2147483649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390920738" sldId="2147483649"/>
              <ac:spMk id="2" creationId="{BCA09A9E-9385-434C-B98E-36020D85E186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390920738" sldId="2147483649"/>
              <ac:spMk id="3" creationId="{B248EA7F-B4DE-43D8-B91B-5EBC5342BF7C}"/>
            </ac:spMkLst>
          </pc:spChg>
        </pc:sldLayoutChg>
        <pc:sldLayoutChg chg="modSp add">
          <pc:chgData name="Koson Trachu" userId="8b674c4b66ffeb50" providerId="LiveId" clId="{2AC227F7-F53D-4964-AAEE-80AD7296C703}" dt="2023-04-10T16:06:20.227" v="8"/>
          <pc:sldLayoutMkLst>
            <pc:docMk/>
            <pc:sldMasterMk cId="9931172" sldId="2147483652"/>
            <pc:sldLayoutMk cId="2670788600" sldId="214748365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2670788600" sldId="2147483651"/>
              <ac:spMk id="2" creationId="{0E56C6E1-145D-41AD-A90B-9143FB208EF8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2670788600" sldId="2147483651"/>
              <ac:spMk id="3" creationId="{9278B289-73ED-465D-8949-4E1CD0A56826}"/>
            </ac:spMkLst>
          </pc:spChg>
        </pc:sldLayoutChg>
        <pc:sldLayoutChg chg="add">
          <pc:chgData name="Koson Trachu" userId="8b674c4b66ffeb50" providerId="LiveId" clId="{2AC227F7-F53D-4964-AAEE-80AD7296C703}" dt="2023-04-10T16:07:16.304" v="40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modSldLayout">
        <pc:chgData name="Koson Trachu" userId="8b674c4b66ffeb50" providerId="LiveId" clId="{2AC227F7-F53D-4964-AAEE-80AD7296C703}" dt="2023-04-10T16:06:20.227" v="8"/>
        <pc:sldMasterMkLst>
          <pc:docMk/>
          <pc:sldMasterMk cId="0" sldId="2147483720"/>
        </pc:sldMasterMkLst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5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6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7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8" creationId="{00000000-0000-0000-0000-000000000000}"/>
          </ac:spMkLst>
        </pc:sp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1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1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3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3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3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4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4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4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5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4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5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6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8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4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9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9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3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31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031E-9E7D-40C6-B9C2-6997ABAC901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3FFE-49E6-47BD-AA12-F6EC1A0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8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80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4EC2-F323-4294-8D78-68518251574E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744" r:id="rId3"/>
    <p:sldLayoutId id="2147483745" r:id="rId4"/>
    <p:sldLayoutId id="214748374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system.accessviolationexception(v=vs.110).aspx" TargetMode="External"/><Relationship Id="rId13" Type="http://schemas.openxmlformats.org/officeDocument/2006/relationships/hyperlink" Target="https://msdn.microsoft.com/en-us/library/system.runtime.interopservices.externalexception(v=vs.110).asp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msdn.microsoft.com/en-us/library/system.nullreferenceexception(v=vs.110).aspx" TargetMode="External"/><Relationship Id="rId12" Type="http://schemas.openxmlformats.org/officeDocument/2006/relationships/hyperlink" Target="https://msdn.microsoft.com/en-us/library/system.argumentoutofrangeexception(v=vs.110).aspx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msdn.microsoft.com/en-us/library/system.indexoutofrangeexception(v=vs.110).aspx" TargetMode="External"/><Relationship Id="rId11" Type="http://schemas.openxmlformats.org/officeDocument/2006/relationships/hyperlink" Target="https://msdn.microsoft.com/en-us/library/system.argumentnullexception(v=vs.110).aspx" TargetMode="External"/><Relationship Id="rId5" Type="http://schemas.openxmlformats.org/officeDocument/2006/relationships/hyperlink" Target="https://msdn.microsoft.com/en-us/library/system.systemexception(v=vs.110).aspx" TargetMode="External"/><Relationship Id="rId15" Type="http://schemas.openxmlformats.org/officeDocument/2006/relationships/hyperlink" Target="https://msdn.microsoft.com/en-us/library/system.runtime.interopservices.sehexception(v=vs.110).aspx" TargetMode="External"/><Relationship Id="rId10" Type="http://schemas.openxmlformats.org/officeDocument/2006/relationships/hyperlink" Target="https://msdn.microsoft.com/en-us/library/system.argumentexception(v=vs.110).aspx" TargetMode="External"/><Relationship Id="rId4" Type="http://schemas.openxmlformats.org/officeDocument/2006/relationships/hyperlink" Target="https://msdn.microsoft.com/en-us/library/5whzhsd2(v=vs.110).aspx" TargetMode="External"/><Relationship Id="rId9" Type="http://schemas.openxmlformats.org/officeDocument/2006/relationships/hyperlink" Target="https://msdn.microsoft.com/en-us/library/system.invalidoperationexception(v=vs.110).aspx" TargetMode="External"/><Relationship Id="rId14" Type="http://schemas.openxmlformats.org/officeDocument/2006/relationships/hyperlink" Target="https://msdn.microsoft.com/en-us/library/z4c5tckx(v=vs.110).aspx#NotExistJustToMakeTheAElementVisib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81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Finally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บางครั้ง เราอาจต้องการให้โปรแกรมเราทำงานอย่างปกติไม่ว่าจะมี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เกิดขึ้นหรือไม่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ไม่สำเร็จ ต้องทำการยกเลิกการเชื่อมต่อ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การเปิดไฟล์แล้วเขียนไม่สำเร็จ ต้องปิดไฟล์นั้น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ฯลฯ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try-catch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finally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ไว้ให้ทำในสิ่งที่เราต้องการ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finally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จะถูกเรียกเสมอ ไม่ว่าจะเกิด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Finally Clause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07568" y="1864616"/>
            <a:ext cx="8315325" cy="4416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ที่อาจเกิด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exception</a:t>
            </a:r>
            <a:br>
              <a:rPr lang="en-US" sz="24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ที่จัดการ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exception</a:t>
            </a:r>
            <a:b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en-US" sz="2400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GB" sz="2400" dirty="0">
                <a:solidFill>
                  <a:srgbClr val="00B0F0"/>
                </a:solidFill>
                <a:latin typeface="Courier New" pitchFamily="49" charset="0"/>
              </a:rPr>
              <a:t>finally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>
                <a:latin typeface="Courier New" pitchFamily="49" charset="0"/>
              </a:rPr>
              <a:t>{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>
                <a:latin typeface="Courier New" pitchFamily="49" charset="0"/>
              </a:rPr>
              <a:t>  </a:t>
            </a:r>
            <a:r>
              <a:rPr lang="en-GB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GB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ที่ต้องทำงานเสมอ ไม่ว่าจะเกิด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exception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หรือไม่ก็ตาม</a:t>
            </a:r>
            <a:endParaRPr lang="en-GB" sz="3200" dirty="0">
              <a:solidFill>
                <a:srgbClr val="00B05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>
              <a:spcBef>
                <a:spcPct val="20000"/>
              </a:spcBef>
            </a:pPr>
            <a:r>
              <a:rPr lang="en-GB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09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Types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2417" y="1725449"/>
            <a:ext cx="1098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275" y="2313403"/>
            <a:ext cx="17650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5"/>
              </a:rPr>
              <a:t>SystemException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3793" y="1540783"/>
            <a:ext cx="34133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6"/>
              </a:rPr>
              <a:t>IndexOutOfRangeException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2751" y="2822031"/>
            <a:ext cx="2814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7"/>
              </a:rPr>
              <a:t>NullReferenceException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5463" y="3022101"/>
            <a:ext cx="3015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8"/>
              </a:rPr>
              <a:t>AccessViolationException</a:t>
            </a:r>
            <a:r>
              <a:rPr lang="en-US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7376" y="3538993"/>
            <a:ext cx="3075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9"/>
              </a:rPr>
              <a:t>InvalidOperationException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171" y="3529745"/>
            <a:ext cx="2035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0"/>
              </a:rPr>
              <a:t>ArgumentException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5183" y="4346002"/>
            <a:ext cx="25743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1"/>
              </a:rPr>
              <a:t>ArgumentNullException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6375" y="4900000"/>
            <a:ext cx="3170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2"/>
              </a:rPr>
              <a:t>ArgumentOutOfRangeException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00319" y="4346002"/>
            <a:ext cx="18662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3"/>
              </a:rPr>
              <a:t>ExternalException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39617" y="5780084"/>
            <a:ext cx="60458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4"/>
              </a:rPr>
              <a:t>frlrfSystemRuntimeInteropServicesCOMExceptionClassTopic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2752" y="2135188"/>
            <a:ext cx="14608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5"/>
              </a:rPr>
              <a:t>SEHException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6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เองได้ไหม?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ขึ้นมาเองในโปรแกรม</a:t>
            </a:r>
          </a:p>
          <a:p>
            <a:endParaRPr lang="th-TH" dirty="0"/>
          </a:p>
          <a:p>
            <a:endParaRPr lang="th-TH" dirty="0"/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เมื่อโปรแกรมทำงานถึงบรรทัด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throw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และไม่ได้เขียน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จะเกิดอะไรขึ้น?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38337" y="2564904"/>
            <a:ext cx="83153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throw new </a:t>
            </a:r>
            <a:r>
              <a:rPr lang="en-US" sz="2400" dirty="0">
                <a:latin typeface="Courier New" pitchFamily="49" charset="0"/>
              </a:rPr>
              <a:t>Exception 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"Bang"</a:t>
            </a:r>
            <a:r>
              <a:rPr lang="en-US" sz="2400" dirty="0">
                <a:latin typeface="Courier New" pitchFamily="49" charset="0"/>
              </a:rPr>
              <a:t>);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มารยาทในการใช้งาน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ควรใช้เมื่อจำเป็นจริงๆ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เช่นเมื่อตรวจพบว่าโปรแกรมมักจะทำงานผิดพลาดในตำแหน่งนั้น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เมื่อต้องใช้ทรัพยากรที่คาดว่าอาจจะไม่มีอยู่ หรือสามารถเคลื่อนย้ายได้</a:t>
            </a:r>
          </a:p>
          <a:p>
            <a:pPr marL="1362075" lvl="4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ไฟล์บน </a:t>
            </a:r>
            <a:r>
              <a:rPr lang="en-US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thumb drive, </a:t>
            </a:r>
            <a:r>
              <a:rPr lang="th-TH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การเชื่อมต่อฐานข้อมูล, ฯลฯ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เพื่อให้โปรแกรมรันผ่านพื้นที่เสี่ยง โดยที่ไม่เกิดการ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ขึ้นกับโปรแกรมของเรา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มีหลายประเภทให้เลือกใช้งาน ดูคู่มือ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ได้แก่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try-catch-finally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270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27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825625"/>
            <a:ext cx="10874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ในการพัฒนาโปรแกรม จะมี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error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</a:t>
            </a:r>
          </a:p>
          <a:p>
            <a:pPr marL="355600" indent="-355600">
              <a:buFont typeface="+mj-lt"/>
              <a:buAutoNum type="arabicPeriod"/>
            </a:pPr>
            <a:r>
              <a:rPr lang="en-GB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Compilation error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การผิดพลาดลักษณะนี้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จะแจ้งเตือน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5600" indent="-355600">
              <a:buFont typeface="+mj-lt"/>
              <a:buAutoNum type="arabicPeriod"/>
            </a:pPr>
            <a:r>
              <a:rPr lang="en-GB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time error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การผิดพลาดลักษณะนี้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จะไม่แจ้งเตือน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จะเกิดการ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ของโปรแกรมขณะรัน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ของโปรแกรมเรียกว่าเกิด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Exceptional Circumstances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090448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จะเกิดเมื่อโปรแกรมของเราทำงานผิดพลาด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พยายามแปลง </a:t>
            </a: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invalid string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พยายามเข้าถึงสมาชิกอาเรย์ที่อยู่นอกขอบเขต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พยายามใช้งานตัวแปร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GB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และอีกหลายความพยายาม</a:t>
            </a: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มีกลไกรองรับ เพื่อตรวจจับ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01844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What is an exception?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25625"/>
            <a:ext cx="11809312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เป็นข้อมูลจำเพาะชุดหนึ่ง ที่บอกว่าโปรแกรมของเรามีความผิดพลาดตรงไหน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เรามักเจอในโปรแกรมที่ทำงานผิดพลาด 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เราอาจใช้ข้อมูลเหล่านั้นเพื่อหาที่ผิดพลาดในโปรแกรมขณะทำงาน  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สามารถเกิดได้จากโปรแกรม หรือ ระบบปฏิบัตการ (การสั่งให้เกิด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“thrown”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ถ้าไม่มีการเขียนโปรแกรมรองรับ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ทางเทคนิคเรียกว่า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“caught”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โปรแกรมเราจะ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716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สาเหตุของ </a:t>
            </a: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3429000"/>
            <a:ext cx="11809312" cy="3166084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 ต้องการ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ที่ประกอบด้วยตัวเลข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0-9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เพื่อจะไปแปลงเป็นจำนวน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ที่ส่งให้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Parse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กลับเป็นตัวอักษร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528" y="1833327"/>
            <a:ext cx="8315325" cy="118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1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8530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Catching 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37112"/>
            <a:ext cx="7620000" cy="1963688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ถ้าโปรแกรมในบล็อก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ทำงานล้มเหลว จะเป็นการสร้าง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โปรแกรมจะกระโดดมาทำงานใน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โดยโปรแกรมของเราไม่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9537" y="1268760"/>
            <a:ext cx="8315325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"Invalid number"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4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0773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090448" cy="4351338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ส่วนใดๆ ในโปรแกรมที่น่าสงสัยว่าจะเกิด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เราสามารถล้อมรอบด้วย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เช่นการเขียนอ่านไฟล์, การเข้าถึง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การใช้งาน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database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เราสามารถเขียน โปรแกรมไว้ดัก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ได้ตามต้องการ 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การดัก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ใช้บล็อกของ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922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Catching </a:t>
            </a:r>
            <a:r>
              <a:rPr lang="en-GB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details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5013176"/>
            <a:ext cx="11377264" cy="1387624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หากต้องการดูรายละเอียดของ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มาแสดงรายละเอียด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529" y="1484784"/>
            <a:ext cx="831532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r>
              <a:rPr lang="en-US" sz="2400" dirty="0">
                <a:latin typeface="Courier New" pitchFamily="49" charset="0"/>
              </a:rPr>
              <a:t> (Exception e)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e.Message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e.StackTrace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A92522-B36B-4E17-B213-E38F1AF88203}"/>
</file>

<file path=customXml/itemProps2.xml><?xml version="1.0" encoding="utf-8"?>
<ds:datastoreItem xmlns:ds="http://schemas.openxmlformats.org/officeDocument/2006/customXml" ds:itemID="{81F7FDE6-D110-4334-8724-5B1F411351B7}"/>
</file>

<file path=customXml/itemProps3.xml><?xml version="1.0" encoding="utf-8"?>
<ds:datastoreItem xmlns:ds="http://schemas.openxmlformats.org/officeDocument/2006/customXml" ds:itemID="{577E90A0-A514-43C2-A80B-665B69FF5E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669</Words>
  <Application>Microsoft Office PowerPoint</Application>
  <PresentationFormat>แบบจอกว้าง</PresentationFormat>
  <Paragraphs>96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Exceptions</vt:lpstr>
      <vt:lpstr>Exceptions</vt:lpstr>
      <vt:lpstr>Exceptional Circumstances</vt:lpstr>
      <vt:lpstr>What is an exception?</vt:lpstr>
      <vt:lpstr>ตัวอย่าง สาเหตุของ exceptions</vt:lpstr>
      <vt:lpstr>Catching exceptions</vt:lpstr>
      <vt:lpstr>Exception objects</vt:lpstr>
      <vt:lpstr>Catching exception details</vt:lpstr>
      <vt:lpstr>Finally </vt:lpstr>
      <vt:lpstr>The Finally Clause</vt:lpstr>
      <vt:lpstr>Exception Types</vt:lpstr>
      <vt:lpstr>สร้าง exceptions เองได้ไหม?</vt:lpstr>
      <vt:lpstr>มารยาทในการใช้งาน Exception</vt:lpstr>
      <vt:lpstr>สรุป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Koson</dc:creator>
  <cp:lastModifiedBy>Koson Trachu</cp:lastModifiedBy>
  <cp:revision>35</cp:revision>
  <dcterms:created xsi:type="dcterms:W3CDTF">2015-10-28T17:56:40Z</dcterms:created>
  <dcterms:modified xsi:type="dcterms:W3CDTF">2023-04-10T16:12:20Z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