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3"/>
  </p:sldMasterIdLst>
  <p:notesMasterIdLst>
    <p:notesMasterId r:id="rId18"/>
  </p:notesMasterIdLst>
  <p:sldIdLst>
    <p:sldId id="269" r:id="rId4"/>
    <p:sldId id="270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2DF1D-AC80-480A-9578-ECA191BC3A5D}" v="15" dt="2023-04-10T16:16:18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C002DF1D-AC80-480A-9578-ECA191BC3A5D}"/>
    <pc:docChg chg="undo custSel addSld delSld modSld addMainMaster delMainMaster modMainMaster modNotesMaster">
      <pc:chgData name="Koson Trachu" userId="8b674c4b66ffeb50" providerId="LiveId" clId="{C002DF1D-AC80-480A-9578-ECA191BC3A5D}" dt="2023-04-10T16:19:46.273" v="122" actId="14100"/>
      <pc:docMkLst>
        <pc:docMk/>
      </pc:docMkLst>
      <pc:sldChg chg="del">
        <pc:chgData name="Koson Trachu" userId="8b674c4b66ffeb50" providerId="LiveId" clId="{C002DF1D-AC80-480A-9578-ECA191BC3A5D}" dt="2023-04-10T16:16:31.593" v="23" actId="47"/>
        <pc:sldMkLst>
          <pc:docMk/>
          <pc:sldMk cId="1530965616" sldId="256"/>
        </pc:sldMkLst>
      </pc:sldChg>
      <pc:sldChg chg="modSp mod setBg">
        <pc:chgData name="Koson Trachu" userId="8b674c4b66ffeb50" providerId="LiveId" clId="{C002DF1D-AC80-480A-9578-ECA191BC3A5D}" dt="2023-04-10T16:17:52.065" v="65" actId="14100"/>
        <pc:sldMkLst>
          <pc:docMk/>
          <pc:sldMk cId="2183511656" sldId="257"/>
        </pc:sldMkLst>
        <pc:spChg chg="mod">
          <ac:chgData name="Koson Trachu" userId="8b674c4b66ffeb50" providerId="LiveId" clId="{C002DF1D-AC80-480A-9578-ECA191BC3A5D}" dt="2023-04-10T16:16:58.872" v="48" actId="1076"/>
          <ac:spMkLst>
            <pc:docMk/>
            <pc:sldMk cId="2183511656" sldId="257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7:52.065" v="65" actId="14100"/>
          <ac:spMkLst>
            <pc:docMk/>
            <pc:sldMk cId="2183511656" sldId="257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09.814" v="7"/>
          <ac:spMkLst>
            <pc:docMk/>
            <pc:sldMk cId="2183511656" sldId="257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7:59.948" v="69" actId="14100"/>
        <pc:sldMkLst>
          <pc:docMk/>
          <pc:sldMk cId="4033746664" sldId="258"/>
        </pc:sldMkLst>
        <pc:spChg chg="mod">
          <ac:chgData name="Koson Trachu" userId="8b674c4b66ffeb50" providerId="LiveId" clId="{C002DF1D-AC80-480A-9578-ECA191BC3A5D}" dt="2023-04-10T16:17:01.752" v="49" actId="1076"/>
          <ac:spMkLst>
            <pc:docMk/>
            <pc:sldMk cId="4033746664" sldId="258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7:59.948" v="69" actId="14100"/>
          <ac:spMkLst>
            <pc:docMk/>
            <pc:sldMk cId="4033746664" sldId="258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4033746664" sldId="258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4033746664" sldId="258"/>
            <ac:spMk id="5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4033746664" sldId="258"/>
            <ac:spMk id="6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0.208" v="8"/>
          <ac:spMkLst>
            <pc:docMk/>
            <pc:sldMk cId="4033746664" sldId="258"/>
            <ac:spMk id="7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8:16.887" v="79" actId="207"/>
        <pc:sldMkLst>
          <pc:docMk/>
          <pc:sldMk cId="3886190720" sldId="259"/>
        </pc:sldMkLst>
        <pc:spChg chg="mod">
          <ac:chgData name="Koson Trachu" userId="8b674c4b66ffeb50" providerId="LiveId" clId="{C002DF1D-AC80-480A-9578-ECA191BC3A5D}" dt="2023-04-10T16:17:12.838" v="52" actId="1076"/>
          <ac:spMkLst>
            <pc:docMk/>
            <pc:sldMk cId="3886190720" sldId="259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8:16.887" v="79" actId="207"/>
          <ac:spMkLst>
            <pc:docMk/>
            <pc:sldMk cId="3886190720" sldId="259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3886190720" sldId="259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1.803" v="9"/>
          <ac:spMkLst>
            <pc:docMk/>
            <pc:sldMk cId="3886190720" sldId="259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8:31.224" v="86" actId="20577"/>
        <pc:sldMkLst>
          <pc:docMk/>
          <pc:sldMk cId="920168819" sldId="260"/>
        </pc:sldMkLst>
        <pc:spChg chg="mod">
          <ac:chgData name="Koson Trachu" userId="8b674c4b66ffeb50" providerId="LiveId" clId="{C002DF1D-AC80-480A-9578-ECA191BC3A5D}" dt="2023-04-10T16:17:15.900" v="53" actId="1076"/>
          <ac:spMkLst>
            <pc:docMk/>
            <pc:sldMk cId="920168819" sldId="260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8:31.224" v="86" actId="20577"/>
          <ac:spMkLst>
            <pc:docMk/>
            <pc:sldMk cId="920168819" sldId="260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920168819" sldId="260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2.172" v="10"/>
          <ac:spMkLst>
            <pc:docMk/>
            <pc:sldMk cId="920168819" sldId="260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8:44.425" v="90" actId="207"/>
        <pc:sldMkLst>
          <pc:docMk/>
          <pc:sldMk cId="2418781162" sldId="261"/>
        </pc:sldMkLst>
        <pc:spChg chg="mod">
          <ac:chgData name="Koson Trachu" userId="8b674c4b66ffeb50" providerId="LiveId" clId="{C002DF1D-AC80-480A-9578-ECA191BC3A5D}" dt="2023-04-10T16:17:18.948" v="54" actId="1076"/>
          <ac:spMkLst>
            <pc:docMk/>
            <pc:sldMk cId="2418781162" sldId="261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8:44.425" v="90" actId="207"/>
          <ac:spMkLst>
            <pc:docMk/>
            <pc:sldMk cId="2418781162" sldId="261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2418781162" sldId="261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2.547" v="11"/>
          <ac:spMkLst>
            <pc:docMk/>
            <pc:sldMk cId="2418781162" sldId="261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9:39.205" v="118"/>
        <pc:sldMkLst>
          <pc:docMk/>
          <pc:sldMk cId="1586349416" sldId="262"/>
        </pc:sldMkLst>
        <pc:spChg chg="mod">
          <ac:chgData name="Koson Trachu" userId="8b674c4b66ffeb50" providerId="LiveId" clId="{C002DF1D-AC80-480A-9578-ECA191BC3A5D}" dt="2023-04-10T16:17:38.089" v="60" actId="1076"/>
          <ac:spMkLst>
            <pc:docMk/>
            <pc:sldMk cId="1586349416" sldId="262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39.205" v="118"/>
          <ac:spMkLst>
            <pc:docMk/>
            <pc:sldMk cId="1586349416" sldId="262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1586349416" sldId="262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5.716" v="17"/>
          <ac:spMkLst>
            <pc:docMk/>
            <pc:sldMk cId="1586349416" sldId="262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9:46.273" v="122" actId="14100"/>
        <pc:sldMkLst>
          <pc:docMk/>
          <pc:sldMk cId="1181352379" sldId="263"/>
        </pc:sldMkLst>
        <pc:spChg chg="mod">
          <ac:chgData name="Koson Trachu" userId="8b674c4b66ffeb50" providerId="LiveId" clId="{C002DF1D-AC80-480A-9578-ECA191BC3A5D}" dt="2023-04-10T16:17:41.571" v="61" actId="1076"/>
          <ac:spMkLst>
            <pc:docMk/>
            <pc:sldMk cId="1181352379" sldId="263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46.273" v="122" actId="14100"/>
          <ac:spMkLst>
            <pc:docMk/>
            <pc:sldMk cId="1181352379" sldId="263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6.105" v="18"/>
          <ac:spMkLst>
            <pc:docMk/>
            <pc:sldMk cId="1181352379" sldId="263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8:57.039" v="95" actId="1076"/>
        <pc:sldMkLst>
          <pc:docMk/>
          <pc:sldMk cId="997486788" sldId="264"/>
        </pc:sldMkLst>
        <pc:spChg chg="mod">
          <ac:chgData name="Koson Trachu" userId="8b674c4b66ffeb50" providerId="LiveId" clId="{C002DF1D-AC80-480A-9578-ECA191BC3A5D}" dt="2023-04-10T16:17:22.104" v="55" actId="1076"/>
          <ac:spMkLst>
            <pc:docMk/>
            <pc:sldMk cId="997486788" sldId="264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8:53.659" v="94" actId="20577"/>
          <ac:spMkLst>
            <pc:docMk/>
            <pc:sldMk cId="997486788" sldId="264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8:57.039" v="95" actId="1076"/>
          <ac:spMkLst>
            <pc:docMk/>
            <pc:sldMk cId="997486788" sldId="264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8:52.321" v="93" actId="1076"/>
          <ac:spMkLst>
            <pc:docMk/>
            <pc:sldMk cId="997486788" sldId="264"/>
            <ac:spMk id="5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2.870" v="12"/>
          <ac:spMkLst>
            <pc:docMk/>
            <pc:sldMk cId="997486788" sldId="264"/>
            <ac:spMk id="6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9:08.586" v="101" actId="207"/>
        <pc:sldMkLst>
          <pc:docMk/>
          <pc:sldMk cId="4197130103" sldId="265"/>
        </pc:sldMkLst>
        <pc:spChg chg="mod">
          <ac:chgData name="Koson Trachu" userId="8b674c4b66ffeb50" providerId="LiveId" clId="{C002DF1D-AC80-480A-9578-ECA191BC3A5D}" dt="2023-04-10T16:17:24.953" v="56" actId="1076"/>
          <ac:spMkLst>
            <pc:docMk/>
            <pc:sldMk cId="4197130103" sldId="265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08.586" v="101" actId="207"/>
          <ac:spMkLst>
            <pc:docMk/>
            <pc:sldMk cId="4197130103" sldId="265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3.210" v="13"/>
          <ac:spMkLst>
            <pc:docMk/>
            <pc:sldMk cId="4197130103" sldId="265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9:24.944" v="111" actId="207"/>
        <pc:sldMkLst>
          <pc:docMk/>
          <pc:sldMk cId="1582493206" sldId="266"/>
        </pc:sldMkLst>
        <pc:spChg chg="mod">
          <ac:chgData name="Koson Trachu" userId="8b674c4b66ffeb50" providerId="LiveId" clId="{C002DF1D-AC80-480A-9578-ECA191BC3A5D}" dt="2023-04-10T16:17:28.490" v="57" actId="1076"/>
          <ac:spMkLst>
            <pc:docMk/>
            <pc:sldMk cId="1582493206" sldId="266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24.944" v="111" actId="207"/>
          <ac:spMkLst>
            <pc:docMk/>
            <pc:sldMk cId="1582493206" sldId="266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1582493206" sldId="266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3.580" v="14"/>
          <ac:spMkLst>
            <pc:docMk/>
            <pc:sldMk cId="1582493206" sldId="266"/>
            <ac:spMk id="5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23.021" v="110" actId="1076"/>
          <ac:spMkLst>
            <pc:docMk/>
            <pc:sldMk cId="1582493206" sldId="266"/>
            <ac:spMk id="6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9:33.289" v="114" actId="12"/>
        <pc:sldMkLst>
          <pc:docMk/>
          <pc:sldMk cId="2176922201" sldId="267"/>
        </pc:sldMkLst>
        <pc:spChg chg="mod">
          <ac:chgData name="Koson Trachu" userId="8b674c4b66ffeb50" providerId="LiveId" clId="{C002DF1D-AC80-480A-9578-ECA191BC3A5D}" dt="2023-04-10T16:17:31.907" v="58" actId="1076"/>
          <ac:spMkLst>
            <pc:docMk/>
            <pc:sldMk cId="2176922201" sldId="267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33.289" v="114" actId="12"/>
          <ac:spMkLst>
            <pc:docMk/>
            <pc:sldMk cId="2176922201" sldId="267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2176922201" sldId="267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5.004" v="15"/>
          <ac:spMkLst>
            <pc:docMk/>
            <pc:sldMk cId="2176922201" sldId="267"/>
            <ac:spMk id="5" creationId="{00000000-0000-0000-0000-000000000000}"/>
          </ac:spMkLst>
        </pc:spChg>
      </pc:sldChg>
      <pc:sldChg chg="modSp mod setBg">
        <pc:chgData name="Koson Trachu" userId="8b674c4b66ffeb50" providerId="LiveId" clId="{C002DF1D-AC80-480A-9578-ECA191BC3A5D}" dt="2023-04-10T16:19:36.541" v="116"/>
        <pc:sldMkLst>
          <pc:docMk/>
          <pc:sldMk cId="2057268982" sldId="268"/>
        </pc:sldMkLst>
        <pc:spChg chg="mod">
          <ac:chgData name="Koson Trachu" userId="8b674c4b66ffeb50" providerId="LiveId" clId="{C002DF1D-AC80-480A-9578-ECA191BC3A5D}" dt="2023-04-10T16:17:34.332" v="59" actId="1076"/>
          <ac:spMkLst>
            <pc:docMk/>
            <pc:sldMk cId="2057268982" sldId="268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9:36.541" v="116"/>
          <ac:spMkLst>
            <pc:docMk/>
            <pc:sldMk cId="2057268982" sldId="268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k cId="2057268982" sldId="268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6:15.366" v="16"/>
          <ac:spMkLst>
            <pc:docMk/>
            <pc:sldMk cId="2057268982" sldId="268"/>
            <ac:spMk id="5" creationId="{00000000-0000-0000-0000-000000000000}"/>
          </ac:spMkLst>
        </pc:spChg>
      </pc:sldChg>
      <pc:sldChg chg="modSp add mod setBg">
        <pc:chgData name="Koson Trachu" userId="8b674c4b66ffeb50" providerId="LiveId" clId="{C002DF1D-AC80-480A-9578-ECA191BC3A5D}" dt="2023-04-10T16:16:26.344" v="21"/>
        <pc:sldMkLst>
          <pc:docMk/>
          <pc:sldMk cId="3839763946" sldId="269"/>
        </pc:sldMkLst>
        <pc:spChg chg="mod">
          <ac:chgData name="Koson Trachu" userId="8b674c4b66ffeb50" providerId="LiveId" clId="{C002DF1D-AC80-480A-9578-ECA191BC3A5D}" dt="2023-04-10T16:16:18.634" v="20"/>
          <ac:spMkLst>
            <pc:docMk/>
            <pc:sldMk cId="3839763946" sldId="269"/>
            <ac:spMk id="2" creationId="{8F7BDD8C-A445-45A9-A68C-37EA12957A18}"/>
          </ac:spMkLst>
        </pc:spChg>
        <pc:spChg chg="mod">
          <ac:chgData name="Koson Trachu" userId="8b674c4b66ffeb50" providerId="LiveId" clId="{C002DF1D-AC80-480A-9578-ECA191BC3A5D}" dt="2023-04-10T16:16:26.344" v="21"/>
          <ac:spMkLst>
            <pc:docMk/>
            <pc:sldMk cId="3839763946" sldId="269"/>
            <ac:spMk id="3" creationId="{DD54CE2A-B80D-40F0-962A-AC4926781273}"/>
          </ac:spMkLst>
        </pc:spChg>
        <pc:spChg chg="mod">
          <ac:chgData name="Koson Trachu" userId="8b674c4b66ffeb50" providerId="LiveId" clId="{C002DF1D-AC80-480A-9578-ECA191BC3A5D}" dt="2023-04-10T16:16:18.634" v="20"/>
          <ac:spMkLst>
            <pc:docMk/>
            <pc:sldMk cId="3839763946" sldId="269"/>
            <ac:spMk id="4" creationId="{5ACB51DF-6234-46F1-BACA-FC26B1547029}"/>
          </ac:spMkLst>
        </pc:spChg>
      </pc:sldChg>
      <pc:sldChg chg="modSp add mod setBg">
        <pc:chgData name="Koson Trachu" userId="8b674c4b66ffeb50" providerId="LiveId" clId="{C002DF1D-AC80-480A-9578-ECA191BC3A5D}" dt="2023-04-10T16:16:30.102" v="22"/>
        <pc:sldMkLst>
          <pc:docMk/>
          <pc:sldMk cId="1721718650" sldId="270"/>
        </pc:sldMkLst>
        <pc:spChg chg="mod">
          <ac:chgData name="Koson Trachu" userId="8b674c4b66ffeb50" providerId="LiveId" clId="{C002DF1D-AC80-480A-9578-ECA191BC3A5D}" dt="2023-04-10T16:16:18.265" v="19"/>
          <ac:spMkLst>
            <pc:docMk/>
            <pc:sldMk cId="1721718650" sldId="270"/>
            <ac:spMk id="4" creationId="{79EDAC76-46D3-4F68-A6C6-3279A3FF3063}"/>
          </ac:spMkLst>
        </pc:spChg>
        <pc:spChg chg="mod">
          <ac:chgData name="Koson Trachu" userId="8b674c4b66ffeb50" providerId="LiveId" clId="{C002DF1D-AC80-480A-9578-ECA191BC3A5D}" dt="2023-04-10T16:16:30.102" v="22"/>
          <ac:spMkLst>
            <pc:docMk/>
            <pc:sldMk cId="1721718650" sldId="270"/>
            <ac:spMk id="5" creationId="{DD0BE54E-99F4-4DD3-88F7-230D504ADD5F}"/>
          </ac:spMkLst>
        </pc:spChg>
        <pc:spChg chg="mod">
          <ac:chgData name="Koson Trachu" userId="8b674c4b66ffeb50" providerId="LiveId" clId="{C002DF1D-AC80-480A-9578-ECA191BC3A5D}" dt="2023-04-10T16:16:18.265" v="19"/>
          <ac:spMkLst>
            <pc:docMk/>
            <pc:sldMk cId="1721718650" sldId="270"/>
            <ac:spMk id="6" creationId="{CA12C305-DE64-4EC4-AA03-692C653A9593}"/>
          </ac:spMkLst>
        </pc:spChg>
      </pc:sldChg>
      <pc:sldChg chg="add">
        <pc:chgData name="Koson Trachu" userId="8b674c4b66ffeb50" providerId="LiveId" clId="{C002DF1D-AC80-480A-9578-ECA191BC3A5D}" dt="2023-04-10T16:16:06.073" v="6"/>
        <pc:sldMkLst>
          <pc:docMk/>
          <pc:sldMk cId="2289390949" sldId="271"/>
        </pc:sldMkLst>
      </pc:sldChg>
      <pc:sldMasterChg chg="add addSldLayout">
        <pc:chgData name="Koson Trachu" userId="8b674c4b66ffeb50" providerId="LiveId" clId="{C002DF1D-AC80-480A-9578-ECA191BC3A5D}" dt="2023-04-10T16:16:06.073" v="5" actId="27028"/>
        <pc:sldMasterMkLst>
          <pc:docMk/>
          <pc:sldMasterMk cId="9931172" sldId="2147483652"/>
        </pc:sldMasterMkLst>
        <pc:sldLayoutChg chg="add">
          <pc:chgData name="Koson Trachu" userId="8b674c4b66ffeb50" providerId="LiveId" clId="{C002DF1D-AC80-480A-9578-ECA191BC3A5D}" dt="2023-04-10T16:16:04.551" v="1" actId="27028"/>
          <pc:sldLayoutMkLst>
            <pc:docMk/>
            <pc:sldMasterMk cId="9931172" sldId="2147483652"/>
            <pc:sldLayoutMk cId="390920738" sldId="2147483649"/>
          </pc:sldLayoutMkLst>
        </pc:sldLayoutChg>
        <pc:sldLayoutChg chg="add">
          <pc:chgData name="Koson Trachu" userId="8b674c4b66ffeb50" providerId="LiveId" clId="{C002DF1D-AC80-480A-9578-ECA191BC3A5D}" dt="2023-04-10T16:16:05.064" v="3" actId="27028"/>
          <pc:sldLayoutMkLst>
            <pc:docMk/>
            <pc:sldMasterMk cId="9931172" sldId="2147483652"/>
            <pc:sldLayoutMk cId="2670788600" sldId="2147483651"/>
          </pc:sldLayoutMkLst>
        </pc:sldLayoutChg>
        <pc:sldLayoutChg chg="add">
          <pc:chgData name="Koson Trachu" userId="8b674c4b66ffeb50" providerId="LiveId" clId="{C002DF1D-AC80-480A-9578-ECA191BC3A5D}" dt="2023-04-10T16:16:06.073" v="5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del delSldLayout modSldLayout">
        <pc:chgData name="Koson Trachu" userId="8b674c4b66ffeb50" providerId="LiveId" clId="{C002DF1D-AC80-480A-9578-ECA191BC3A5D}" dt="2023-04-10T16:16:31.593" v="23" actId="47"/>
        <pc:sldMasterMkLst>
          <pc:docMk/>
          <pc:sldMasterMk cId="0" sldId="2147483720"/>
        </pc:sldMasterMkLst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2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3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4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5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6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7" creationId="{00000000-0000-0000-0000-000000000000}"/>
          </ac:spMkLst>
        </pc:spChg>
        <pc:spChg chg="mod">
          <ac:chgData name="Koson Trachu" userId="8b674c4b66ffeb50" providerId="LiveId" clId="{C002DF1D-AC80-480A-9578-ECA191BC3A5D}" dt="2023-04-10T16:15:50.291" v="0"/>
          <ac:spMkLst>
            <pc:docMk/>
            <pc:sldMasterMk cId="0" sldId="2147483720"/>
            <ac:spMk id="8" creationId="{00000000-0000-0000-0000-000000000000}"/>
          </ac:spMkLst>
        </pc:sp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1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1"/>
              <ac:spMk id="2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1"/>
              <ac:spMk id="3" creationId="{00000000-0000-0000-0000-000000000000}"/>
            </ac:spMkLst>
          </pc:spChg>
        </pc:sldLayoutChg>
        <pc:sldLayoutChg chg="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2"/>
          </pc:sldLayoutMkLst>
        </pc:sldLayout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3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3"/>
              <ac:spMk id="2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3"/>
              <ac:spMk id="3" creationId="{00000000-0000-0000-0000-000000000000}"/>
            </ac:spMkLst>
          </pc:spChg>
        </pc:sldLayout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4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4"/>
              <ac:spMk id="3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4"/>
              <ac:spMk id="4" creationId="{00000000-0000-0000-0000-000000000000}"/>
            </ac:spMkLst>
          </pc:spChg>
        </pc:sldLayout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5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5"/>
              <ac:spMk id="3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5"/>
              <ac:spMk id="4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5"/>
              <ac:spMk id="5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5"/>
              <ac:spMk id="6" creationId="{00000000-0000-0000-0000-000000000000}"/>
            </ac:spMkLst>
          </pc:spChg>
        </pc:sldLayoutChg>
        <pc:sldLayoutChg chg="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7"/>
          </pc:sldLayoutMkLst>
        </pc:sldLayout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8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8"/>
              <ac:spMk id="2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8"/>
              <ac:spMk id="4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8"/>
              <ac:spMk id="9" creationId="{00000000-0000-0000-0000-000000000000}"/>
            </ac:spMkLst>
          </pc:spChg>
        </pc:sldLayout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29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9"/>
              <ac:spMk id="2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9"/>
              <ac:spMk id="3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29"/>
              <ac:spMk id="4" creationId="{00000000-0000-0000-0000-000000000000}"/>
            </ac:spMkLst>
          </pc:spChg>
        </pc:sldLayoutChg>
        <pc:sldLayoutChg chg="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30"/>
          </pc:sldLayoutMkLst>
        </pc:sldLayoutChg>
        <pc:sldLayoutChg chg="modSp del">
          <pc:chgData name="Koson Trachu" userId="8b674c4b66ffeb50" providerId="LiveId" clId="{C002DF1D-AC80-480A-9578-ECA191BC3A5D}" dt="2023-04-10T16:16:31.593" v="23" actId="47"/>
          <pc:sldLayoutMkLst>
            <pc:docMk/>
            <pc:sldMasterMk cId="0" sldId="2147483720"/>
            <pc:sldLayoutMk cId="0" sldId="2147483731"/>
          </pc:sldLayoutMkLst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31"/>
              <ac:spMk id="2" creationId="{00000000-0000-0000-0000-000000000000}"/>
            </ac:spMkLst>
          </pc:spChg>
          <pc:spChg chg="mod">
            <ac:chgData name="Koson Trachu" userId="8b674c4b66ffeb50" providerId="LiveId" clId="{C002DF1D-AC80-480A-9578-ECA191BC3A5D}" dt="2023-04-10T16:15:50.291" v="0"/>
            <ac:spMkLst>
              <pc:docMk/>
              <pc:sldMasterMk cId="0" sldId="2147483720"/>
              <pc:sldLayoutMk cId="0" sldId="2147483731"/>
              <ac:spMk id="3" creationId="{00000000-0000-0000-0000-000000000000}"/>
            </ac:spMkLst>
          </pc:spChg>
        </pc:sldLayoutChg>
      </pc:sldMasterChg>
    </pc:docChg>
  </pc:docChgLst>
  <pc:docChgLst>
    <pc:chgData name="Koson Trachu" userId="6eee57d3-532b-4a3f-8305-36424373c7d7" providerId="ADAL" clId="{C9BD08B3-1E2F-4768-8D01-458C93342031}"/>
    <pc:docChg chg="delSld">
      <pc:chgData name="Koson Trachu" userId="6eee57d3-532b-4a3f-8305-36424373c7d7" providerId="ADAL" clId="{C9BD08B3-1E2F-4768-8D01-458C93342031}" dt="2023-04-10T16:33:20.978" v="0" actId="47"/>
      <pc:docMkLst>
        <pc:docMk/>
      </pc:docMkLst>
      <pc:sldChg chg="del">
        <pc:chgData name="Koson Trachu" userId="6eee57d3-532b-4a3f-8305-36424373c7d7" providerId="ADAL" clId="{C9BD08B3-1E2F-4768-8D01-458C93342031}" dt="2023-04-10T16:33:20.978" v="0" actId="47"/>
        <pc:sldMkLst>
          <pc:docMk/>
          <pc:sldMk cId="228939094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031E-9E7D-40C6-B9C2-6997ABAC901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3FFE-49E6-47BD-AA12-F6EC1A0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File Handling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36525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Path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60849"/>
            <a:ext cx="8229600" cy="4065315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Path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คืออะไร?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มีปัญหาเรื่องการเขียน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escape character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เราต้องใช้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80957" y="1370951"/>
            <a:ext cx="81185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BR" sz="2400" dirty="0">
                <a:latin typeface="Courier New" pitchFamily="49" charset="0"/>
              </a:rPr>
              <a:t>c:\data\2007\november\sales.txt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04544" y="4550945"/>
            <a:ext cx="811858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</a:rPr>
              <a:t>string path;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</a:rPr>
              <a:t>path = “</a:t>
            </a:r>
            <a:r>
              <a:rPr lang="pt-BR" sz="2400" dirty="0">
                <a:latin typeface="Courier New" pitchFamily="49" charset="0"/>
              </a:rPr>
              <a:t>c:\\data\\2007\\november\\sales.txt”</a:t>
            </a:r>
          </a:p>
        </p:txBody>
      </p:sp>
    </p:spTree>
    <p:extLst>
      <p:ext uri="{BB962C8B-B14F-4D97-AF65-F5344CB8AC3E}">
        <p14:creationId xmlns:p14="http://schemas.microsoft.com/office/powerpoint/2010/main" val="158249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71093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Path as a string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08921"/>
            <a:ext cx="8229600" cy="3417243"/>
          </a:xfrm>
        </p:spPr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@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เพื่อไม่ต้องเขียน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\\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76450" y="1556792"/>
            <a:ext cx="8118584" cy="1012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BR" sz="2400" dirty="0">
                <a:latin typeface="Courier New" pitchFamily="49" charset="0"/>
              </a:rPr>
              <a:t>string path;</a:t>
            </a:r>
            <a:br>
              <a:rPr lang="pt-BR" sz="2400" dirty="0">
                <a:latin typeface="Courier New" pitchFamily="49" charset="0"/>
              </a:rPr>
            </a:br>
            <a:r>
              <a:rPr lang="pt-BR" sz="2400" dirty="0">
                <a:latin typeface="Courier New" pitchFamily="49" charset="0"/>
              </a:rPr>
              <a:t>path = 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</a:rPr>
              <a:t>@"c:\data\2007\november\sales.txt"</a:t>
            </a:r>
            <a:r>
              <a:rPr lang="pt-BR" sz="2400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922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21172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File reading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645025"/>
            <a:ext cx="8229600" cy="2481139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อ่านไฟล์จาก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Test.txt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ทีละบรรทัด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แล้วพิมพ์ออกทาง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console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6451" y="1484784"/>
            <a:ext cx="8315325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 err="1">
                <a:solidFill>
                  <a:schemeClr val="accent5"/>
                </a:solidFill>
                <a:latin typeface="Courier New" pitchFamily="49" charset="0"/>
              </a:rPr>
              <a:t>TextReader</a:t>
            </a:r>
            <a:r>
              <a:rPr lang="en-US" sz="2400" dirty="0">
                <a:latin typeface="Courier New" pitchFamily="49" charset="0"/>
              </a:rPr>
              <a:t> reader =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             </a:t>
            </a: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StreamReader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"Test.txt"</a:t>
            </a:r>
            <a:r>
              <a:rPr lang="en-US" sz="2400" dirty="0">
                <a:latin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urier New" pitchFamily="49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 line = </a:t>
            </a:r>
            <a:r>
              <a:rPr lang="en-US" sz="2400" dirty="0" err="1">
                <a:latin typeface="Courier New" pitchFamily="49" charset="0"/>
              </a:rPr>
              <a:t>reader.ReadLine</a:t>
            </a:r>
            <a:r>
              <a:rPr lang="en-US" sz="2400" dirty="0">
                <a:latin typeface="Courier New" pitchFamily="49" charset="0"/>
              </a:rPr>
              <a:t>();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Console.WriteLine</a:t>
            </a:r>
            <a:r>
              <a:rPr lang="en-US" sz="2400" dirty="0">
                <a:latin typeface="Courier New" pitchFamily="49" charset="0"/>
              </a:rPr>
              <a:t> (line);</a:t>
            </a:r>
            <a:br>
              <a:rPr lang="en-GB" sz="2400" dirty="0">
                <a:latin typeface="Courier New" pitchFamily="49" charset="0"/>
              </a:rPr>
            </a:br>
            <a:r>
              <a:rPr lang="en-GB" sz="2400" dirty="0" err="1">
                <a:latin typeface="Courier New" pitchFamily="49" charset="0"/>
              </a:rPr>
              <a:t>reader.Close</a:t>
            </a:r>
            <a:r>
              <a:rPr lang="en-GB" sz="2400" dirty="0">
                <a:latin typeface="Courier New" pitchFamily="49" charset="0"/>
              </a:rPr>
              <a:t>();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8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57821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Reading an Entire File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643447"/>
            <a:ext cx="8229600" cy="1482717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EndOfStream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ใช้ตรวจสอบว่าจบไฟล์หรือยัง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91545" y="1556792"/>
            <a:ext cx="8315325" cy="2939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sz="2400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reader;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reader = </a:t>
            </a:r>
            <a:r>
              <a:rPr lang="en-GB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"Test.txt"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reader.EndOfStream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line =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reader.Close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8634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60933"/>
            <a:ext cx="10515600" cy="1325563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737304" cy="4351338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เพื่อเชื่อมต่อระหว่างโปรแกรมและไฟล์บนสื่อเก็บข้อมูลต่างๆ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ใช้ได้ทั้งเขียนและอ่าน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path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จะได้ไฟล์อยู่ที่เดียวกับโปรแกรมที่เราเขียน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File Handling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70192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Files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825625"/>
            <a:ext cx="11809312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ข้อมูลต่างๆ จะหายไป เมื่อปิดโปรแกรม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เราสามารถบันทึกลงแฟ้มข้อมูลก่อนที่จะปิดโปรแกรม เพื่อรักษาข้อมูลไว้บนสื่อเก็บข้อมูล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ระบบปฏิบัติการ จะรับผิดชอบเรื่องการเขียนข้อมูลลงสื่อต่างๆ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รองรับเรื่องการทำงานกับแฟ้มข้อมูลไว้ให้แล้ว </a:t>
            </a:r>
            <a:endParaRPr lang="en-GB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37972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Files and Streams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2060848"/>
            <a:ext cx="11809312" cy="4339952"/>
          </a:xfrm>
        </p:spPr>
        <p:txBody>
          <a:bodyPr/>
          <a:lstStyle/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ในการเขียนข้อมูลลงในไฟล์ เราใช้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จะช่วยให้เขียนข้อมูลลงในสื่อทุกชนิดในรูปแบบเดียวกันหมด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files, ports, network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9176" y="1552576"/>
            <a:ext cx="2085623" cy="1838325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2800" dirty="0">
                <a:latin typeface="Calibri" pitchFamily="34" charset="0"/>
                <a:cs typeface="Arial" pitchFamily="34" charset="0"/>
              </a:rPr>
              <a:t>C#</a:t>
            </a:r>
          </a:p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2800" dirty="0">
                <a:latin typeface="Calibri" pitchFamily="34" charset="0"/>
                <a:cs typeface="Arial" pitchFamily="34" charset="0"/>
              </a:rPr>
              <a:t>program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35900" y="1590676"/>
            <a:ext cx="2082800" cy="1838325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2800" dirty="0">
                <a:latin typeface="Calibri" pitchFamily="34" charset="0"/>
                <a:cs typeface="Arial" pitchFamily="34" charset="0"/>
              </a:rPr>
              <a:t>File in Windows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35538" y="1901826"/>
            <a:ext cx="2265362" cy="1230935"/>
          </a:xfrm>
          <a:prstGeom prst="leftRightArrow">
            <a:avLst>
              <a:gd name="adj1" fmla="val 50000"/>
              <a:gd name="adj2" fmla="val 2372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GB" sz="2800" dirty="0">
                <a:latin typeface="Calibri" pitchFamily="34" charset="0"/>
                <a:cs typeface="Arial" pitchFamily="34" charset="0"/>
              </a:rPr>
              <a:t>stream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46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Creating a Stream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2492897"/>
            <a:ext cx="11449272" cy="3633267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บรรทัดแรก เป็นการสร้าง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StreamWriter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writer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StreamWriter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มีความสามารถเขียนข้อมูลลงไฟล์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บรรทัดที่สอง เป็นการสร้างวัตถุ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แล้วอ้างถึงโดย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writer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จะเชื่อมไปยังไฟล์ที่ชื่อ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hello.txt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hello.txt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ตั้งอยู่ที่ไหน?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92271" y="1412777"/>
            <a:ext cx="84996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GB" sz="2400" dirty="0" err="1">
                <a:latin typeface="Courier New" pitchFamily="49" charset="0"/>
              </a:rPr>
              <a:t>StreamWriter</a:t>
            </a:r>
            <a:r>
              <a:rPr lang="en-GB" sz="2400" dirty="0">
                <a:latin typeface="Courier New" pitchFamily="49" charset="0"/>
              </a:rPr>
              <a:t> writer ;</a:t>
            </a:r>
            <a:br>
              <a:rPr lang="en-GB" sz="2400" dirty="0">
                <a:latin typeface="Courier New" pitchFamily="49" charset="0"/>
              </a:rPr>
            </a:br>
            <a:r>
              <a:rPr lang="en-GB" sz="2400" dirty="0">
                <a:latin typeface="Courier New" pitchFamily="49" charset="0"/>
              </a:rPr>
              <a:t>writer = </a:t>
            </a:r>
            <a:r>
              <a:rPr lang="en-GB" sz="2400" dirty="0">
                <a:solidFill>
                  <a:srgbClr val="00B0F0"/>
                </a:solidFill>
                <a:latin typeface="Courier New" pitchFamily="49" charset="0"/>
              </a:rPr>
              <a:t>new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 err="1">
                <a:latin typeface="Courier New" pitchFamily="49" charset="0"/>
              </a:rPr>
              <a:t>StreamWriter</a:t>
            </a:r>
            <a:r>
              <a:rPr lang="en-GB" sz="2400" dirty="0">
                <a:latin typeface="Courier New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</a:rPr>
              <a:t>“hello.txt"</a:t>
            </a:r>
            <a:r>
              <a:rPr lang="en-GB" sz="24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6190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63566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Writing to a Stream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2132857"/>
            <a:ext cx="9803432" cy="3993307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StreamWriter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มีเมธอดต่างๆ 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จากตัวอย่าง จะเห็นว่ามี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WriteLine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เหมือนกับใน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Console.WriteLine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โปรแกรมตัวอย่างนี้จะทำงานอย่างไร?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92136" y="1575152"/>
            <a:ext cx="84996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GB" sz="2400" dirty="0" err="1">
                <a:latin typeface="Courier New" pitchFamily="49" charset="0"/>
              </a:rPr>
              <a:t>writer.WriteLine</a:t>
            </a:r>
            <a:r>
              <a:rPr lang="en-GB" sz="2400" dirty="0">
                <a:latin typeface="Courier New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</a:rPr>
              <a:t>"hello world"</a:t>
            </a:r>
            <a:r>
              <a:rPr lang="en-GB" sz="24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016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36525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Closing a Stream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20889"/>
            <a:ext cx="8229600" cy="3705275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ทำไมต้องปิด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ทุกครั้งที่เลิกใช้?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อาจเขียนข้อมูลลงไฟล์ไม่ครบ 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อาจเรียกใช้ไฟล์จากโปรแกรมอื่นๆ ไม่ได้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th-TH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92136" y="1681452"/>
            <a:ext cx="84996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GB" sz="2400" dirty="0" err="1">
                <a:latin typeface="Courier New" pitchFamily="49" charset="0"/>
              </a:rPr>
              <a:t>writer.Close</a:t>
            </a:r>
            <a:r>
              <a:rPr lang="en-GB" sz="2400" dirty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1878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4830"/>
            <a:ext cx="10515600" cy="1325563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 </a:t>
            </a:r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Stream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Straem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เป็นส่วนหนึ่งของ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Library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namespace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 </a:t>
            </a:r>
            <a:r>
              <a:rPr lang="en-GB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System.IO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หรือถ้าไม่ใช้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เราต้องใช้แบบนี้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91544" y="3097768"/>
            <a:ext cx="84996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GB" sz="2400" dirty="0">
                <a:latin typeface="Courier New" pitchFamily="49" charset="0"/>
              </a:rPr>
              <a:t>using System.IO;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6180" y="4869160"/>
            <a:ext cx="84996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GB" sz="2400" dirty="0" err="1">
                <a:latin typeface="Courier New" pitchFamily="49" charset="0"/>
              </a:rPr>
              <a:t>System.IO.StreamWriter</a:t>
            </a:r>
            <a:r>
              <a:rPr lang="en-GB" sz="2400" dirty="0">
                <a:latin typeface="Courier New" pitchFamily="49" charset="0"/>
              </a:rPr>
              <a:t> writer;</a:t>
            </a:r>
          </a:p>
        </p:txBody>
      </p:sp>
    </p:spTree>
    <p:extLst>
      <p:ext uri="{BB962C8B-B14F-4D97-AF65-F5344CB8AC3E}">
        <p14:creationId xmlns:p14="http://schemas.microsoft.com/office/powerpoint/2010/main" val="99748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71093"/>
            <a:ext cx="10515600" cy="1325563"/>
          </a:xfrm>
        </p:spPr>
        <p:txBody>
          <a:bodyPr/>
          <a:lstStyle/>
          <a:p>
            <a:r>
              <a:rPr lang="en-GB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File and Directories/Folders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ระบบปฏิบัติการมีการเก็บระบบไฟล์เป็น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directory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ไม่ได้เก็บทั้งหมดในที่เดียวกัน... ทำไม?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directory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folder</a:t>
            </a:r>
          </a:p>
          <a:p>
            <a:pPr marL="819150" lvl="2" indent="-3619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ต่างกันตรงไหน?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E04A-FF5C-4D01-88A8-ACC8502746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74B589-BA8C-441A-BFB1-F2227B476F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1E037-DC17-42BF-8916-51CF7442018F}"/>
</file>

<file path=customXml/itemProps3.xml><?xml version="1.0" encoding="utf-8"?>
<ds:datastoreItem xmlns:ds="http://schemas.openxmlformats.org/officeDocument/2006/customXml" ds:itemID="{80F87F41-FBD1-4582-9311-C6A821B8BCA2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</TotalTime>
  <Words>554</Words>
  <Application>Microsoft Office PowerPoint</Application>
  <PresentationFormat>แบบจอกว้าง</PresentationFormat>
  <Paragraphs>91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File Handling</vt:lpstr>
      <vt:lpstr>Files</vt:lpstr>
      <vt:lpstr>Files and Streams</vt:lpstr>
      <vt:lpstr>Creating a Stream</vt:lpstr>
      <vt:lpstr>Writing to a Stream</vt:lpstr>
      <vt:lpstr>Closing a Stream</vt:lpstr>
      <vt:lpstr>คลาส Stream</vt:lpstr>
      <vt:lpstr>File and Directories/Folders</vt:lpstr>
      <vt:lpstr>Path</vt:lpstr>
      <vt:lpstr>A Path as a string</vt:lpstr>
      <vt:lpstr>File reading</vt:lpstr>
      <vt:lpstr>Reading an Entire File</vt:lpstr>
      <vt:lpstr>สรุป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Koson</dc:creator>
  <cp:lastModifiedBy>Koson Trachu</cp:lastModifiedBy>
  <cp:revision>18</cp:revision>
  <dcterms:created xsi:type="dcterms:W3CDTF">2015-10-28T17:56:40Z</dcterms:created>
  <dcterms:modified xsi:type="dcterms:W3CDTF">2023-04-10T16:33:24Z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