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Grandstander"/>
      <p:regular r:id="rId32"/>
      <p:bold r:id="rId33"/>
      <p:italic r:id="rId34"/>
      <p:boldItalic r:id="rId35"/>
    </p:embeddedFont>
    <p:embeddedFont>
      <p:font typeface="Anaheim"/>
      <p:regular r:id="rId36"/>
    </p:embeddedFont>
    <p:embeddedFont>
      <p:font typeface="Bebas Neue"/>
      <p:regular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hORP/ACN+FhIIWUcv/PYasVH+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63CE5-730E-4DA0-99ED-89E9B76C2B4A}">
  <a:tblStyle styleId="{F6363CE5-730E-4DA0-99ED-89E9B76C2B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42" Type="http://schemas.openxmlformats.org/officeDocument/2006/relationships/font" Target="fonts/RobotoMono-regular.fntdata"/><Relationship Id="rId41" Type="http://schemas.openxmlformats.org/officeDocument/2006/relationships/font" Target="fonts/HelveticaNeue-boldItalic.fntdata"/><Relationship Id="rId44" Type="http://schemas.openxmlformats.org/officeDocument/2006/relationships/font" Target="fonts/RobotoMono-italic.fntdata"/><Relationship Id="rId43" Type="http://schemas.openxmlformats.org/officeDocument/2006/relationships/font" Target="fonts/RobotoMon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Grandstander-bold.fntdata"/><Relationship Id="rId32" Type="http://schemas.openxmlformats.org/officeDocument/2006/relationships/font" Target="fonts/Grandstander-regular.fntdata"/><Relationship Id="rId35" Type="http://schemas.openxmlformats.org/officeDocument/2006/relationships/font" Target="fonts/Grandstander-boldItalic.fntdata"/><Relationship Id="rId34" Type="http://schemas.openxmlformats.org/officeDocument/2006/relationships/font" Target="fonts/Grandstander-italic.fntdata"/><Relationship Id="rId37" Type="http://schemas.openxmlformats.org/officeDocument/2006/relationships/font" Target="fonts/BebasNeue-regular.fntdata"/><Relationship Id="rId36" Type="http://schemas.openxmlformats.org/officeDocument/2006/relationships/font" Target="fonts/Anaheim-regular.fntdata"/><Relationship Id="rId39" Type="http://schemas.openxmlformats.org/officeDocument/2006/relationships/font" Target="fonts/HelveticaNeue-bold.fntdata"/><Relationship Id="rId38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35b79149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gf35b79149f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35b79149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gf35b79149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35b79149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7" name="Google Shape;527;gf35b79149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35b79149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gf35b79149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35b79149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gf35b79149f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35b79149f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9" name="Google Shape;569;gf35b79149f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35b79149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gf35b79149f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92569a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f92569a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title"/>
          </p:nvPr>
        </p:nvSpPr>
        <p:spPr>
          <a:xfrm>
            <a:off x="539300" y="713775"/>
            <a:ext cx="80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539300" y="1304875"/>
            <a:ext cx="84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9"/>
          <p:cNvGrpSpPr/>
          <p:nvPr/>
        </p:nvGrpSpPr>
        <p:grpSpPr>
          <a:xfrm>
            <a:off x="1691775" y="713775"/>
            <a:ext cx="5760462" cy="3715999"/>
            <a:chOff x="2955363" y="346363"/>
            <a:chExt cx="5760462" cy="3715999"/>
          </a:xfrm>
        </p:grpSpPr>
        <p:sp>
          <p:nvSpPr>
            <p:cNvPr id="335" name="Google Shape;335;p29"/>
            <p:cNvSpPr/>
            <p:nvPr/>
          </p:nvSpPr>
          <p:spPr>
            <a:xfrm>
              <a:off x="2955525" y="346363"/>
              <a:ext cx="57603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955363" y="693763"/>
              <a:ext cx="5760300" cy="33684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414563" y="911462"/>
              <a:ext cx="217800" cy="31509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955538" y="693788"/>
              <a:ext cx="5459100" cy="3239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29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344" name="Google Shape;344;p2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2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46" name="Google Shape;346;p29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" name="Google Shape;347;p29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9" name="Google Shape;349;p29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9"/>
          <p:cNvSpPr/>
          <p:nvPr/>
        </p:nvSpPr>
        <p:spPr>
          <a:xfrm rot="-5400000">
            <a:off x="8081800" y="3383975"/>
            <a:ext cx="1045800" cy="1045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7955600" y="2441875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/>
          <p:nvPr/>
        </p:nvSpPr>
        <p:spPr>
          <a:xfrm rot="2700000">
            <a:off x="4251547" y="4208020"/>
            <a:ext cx="183706" cy="183706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2040175" y="1414213"/>
            <a:ext cx="217803" cy="217803"/>
          </a:xfrm>
          <a:custGeom>
            <a:rect b="b" l="l" r="r" t="t"/>
            <a:pathLst>
              <a:path extrusionOk="0" h="17952" w="17952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/>
          <p:nvPr/>
        </p:nvSpPr>
        <p:spPr>
          <a:xfrm rot="-5400000">
            <a:off x="108438" y="1184488"/>
            <a:ext cx="1315316" cy="374073"/>
          </a:xfrm>
          <a:custGeom>
            <a:rect b="b" l="l" r="r" t="t"/>
            <a:pathLst>
              <a:path extrusionOk="0" h="37900" w="133264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1297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579050" y="2441850"/>
            <a:ext cx="259800" cy="259800"/>
          </a:xfrm>
          <a:prstGeom prst="star4">
            <a:avLst>
              <a:gd fmla="val 1818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/>
          <p:nvPr/>
        </p:nvSpPr>
        <p:spPr>
          <a:xfrm rot="2700000">
            <a:off x="4708747" y="4352020"/>
            <a:ext cx="183706" cy="183706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3"/>
          <p:cNvGrpSpPr/>
          <p:nvPr/>
        </p:nvGrpSpPr>
        <p:grpSpPr>
          <a:xfrm>
            <a:off x="399625" y="348810"/>
            <a:ext cx="6083102" cy="2871005"/>
            <a:chOff x="1530425" y="713760"/>
            <a:chExt cx="6083102" cy="2871005"/>
          </a:xfrm>
        </p:grpSpPr>
        <p:sp>
          <p:nvSpPr>
            <p:cNvPr id="18" name="Google Shape;18;p23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23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27" name="Google Shape;27;p2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2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9" name="Google Shape;29;p23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3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3"/>
          <p:cNvGrpSpPr/>
          <p:nvPr/>
        </p:nvGrpSpPr>
        <p:grpSpPr>
          <a:xfrm>
            <a:off x="4115600" y="2179625"/>
            <a:ext cx="4628700" cy="2250225"/>
            <a:chOff x="3551475" y="2889775"/>
            <a:chExt cx="4628700" cy="2250225"/>
          </a:xfrm>
        </p:grpSpPr>
        <p:sp>
          <p:nvSpPr>
            <p:cNvPr id="33" name="Google Shape;33;p23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3551475" y="3193600"/>
              <a:ext cx="4628400" cy="19464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916700" y="3384000"/>
              <a:ext cx="190500" cy="17559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3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3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3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41" name="Google Shape;41;p2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3" name="Google Shape;43;p23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" name="Google Shape;44;p23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3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3"/>
            <p:cNvSpPr/>
            <p:nvPr/>
          </p:nvSpPr>
          <p:spPr>
            <a:xfrm>
              <a:off x="3551775" y="3193600"/>
              <a:ext cx="4364700" cy="1946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" name="Google Shape;47;p23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3"/>
          <p:cNvSpPr txBox="1"/>
          <p:nvPr>
            <p:ph type="title"/>
          </p:nvPr>
        </p:nvSpPr>
        <p:spPr>
          <a:xfrm>
            <a:off x="906125" y="1178275"/>
            <a:ext cx="47664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23"/>
          <p:cNvSpPr txBox="1"/>
          <p:nvPr>
            <p:ph idx="1" type="subTitle"/>
          </p:nvPr>
        </p:nvSpPr>
        <p:spPr>
          <a:xfrm>
            <a:off x="4282725" y="2652900"/>
            <a:ext cx="4035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4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52" name="Google Shape;52;p24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4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4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24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61" name="Google Shape;61;p2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3" name="Google Shape;63;p24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" name="Google Shape;64;p24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4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24"/>
          <p:cNvGrpSpPr/>
          <p:nvPr/>
        </p:nvGrpSpPr>
        <p:grpSpPr>
          <a:xfrm>
            <a:off x="6494900" y="2717825"/>
            <a:ext cx="2249450" cy="2045725"/>
            <a:chOff x="6466125" y="346350"/>
            <a:chExt cx="2249450" cy="2045725"/>
          </a:xfrm>
        </p:grpSpPr>
        <p:sp>
          <p:nvSpPr>
            <p:cNvPr id="67" name="Google Shape;67;p24"/>
            <p:cNvSpPr/>
            <p:nvPr/>
          </p:nvSpPr>
          <p:spPr>
            <a:xfrm>
              <a:off x="6466125" y="346350"/>
              <a:ext cx="22494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466175" y="693775"/>
              <a:ext cx="2249400" cy="16983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4"/>
            <p:cNvSpPr/>
            <p:nvPr/>
          </p:nvSpPr>
          <p:spPr>
            <a:xfrm>
              <a:off x="8414550" y="911475"/>
              <a:ext cx="217800" cy="1480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6466175" y="693775"/>
              <a:ext cx="1948200" cy="1698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4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4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24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76" name="Google Shape;76;p2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2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8" name="Google Shape;78;p24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24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24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4"/>
          <p:cNvSpPr txBox="1"/>
          <p:nvPr>
            <p:ph type="title"/>
          </p:nvPr>
        </p:nvSpPr>
        <p:spPr>
          <a:xfrm>
            <a:off x="705550" y="1491900"/>
            <a:ext cx="62346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5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85" name="Google Shape;85;p25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86" name="Google Shape;86;p25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" name="Google Shape;93;p2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4" name="Google Shape;94;p2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6" name="Google Shape;96;p2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7" name="Google Shape;97;p2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" name="Google Shape;99;p25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25"/>
          <p:cNvGrpSpPr/>
          <p:nvPr/>
        </p:nvGrpSpPr>
        <p:grpSpPr>
          <a:xfrm>
            <a:off x="399625" y="348800"/>
            <a:ext cx="5999900" cy="1246825"/>
            <a:chOff x="2715950" y="346350"/>
            <a:chExt cx="5999900" cy="1246825"/>
          </a:xfrm>
        </p:grpSpPr>
        <p:grpSp>
          <p:nvGrpSpPr>
            <p:cNvPr id="101" name="Google Shape;101;p25"/>
            <p:cNvGrpSpPr/>
            <p:nvPr/>
          </p:nvGrpSpPr>
          <p:grpSpPr>
            <a:xfrm>
              <a:off x="2715950" y="346350"/>
              <a:ext cx="5999900" cy="1246825"/>
              <a:chOff x="2715950" y="346350"/>
              <a:chExt cx="5999900" cy="1246825"/>
            </a:xfrm>
          </p:grpSpPr>
          <p:sp>
            <p:nvSpPr>
              <p:cNvPr id="102" name="Google Shape;102;p25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5"/>
              <p:cNvSpPr/>
              <p:nvPr/>
            </p:nvSpPr>
            <p:spPr>
              <a:xfrm>
                <a:off x="2715950" y="693775"/>
                <a:ext cx="5999700" cy="8994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>
                <a:off x="2716150" y="693775"/>
                <a:ext cx="5698500" cy="8220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" name="Google Shape;109;p2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10" name="Google Shape;110;p2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2" name="Google Shape;112;p2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" name="Google Shape;113;p2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" name="Google Shape;115;p25"/>
            <p:cNvSpPr/>
            <p:nvPr/>
          </p:nvSpPr>
          <p:spPr>
            <a:xfrm>
              <a:off x="8414550" y="911475"/>
              <a:ext cx="217800" cy="6726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" name="Google Shape;116;p25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889000" y="1841500"/>
            <a:ext cx="55104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6"/>
          <p:cNvGrpSpPr/>
          <p:nvPr/>
        </p:nvGrpSpPr>
        <p:grpSpPr>
          <a:xfrm>
            <a:off x="399500" y="348800"/>
            <a:ext cx="8344925" cy="4436700"/>
            <a:chOff x="370850" y="346363"/>
            <a:chExt cx="8344925" cy="4436700"/>
          </a:xfrm>
        </p:grpSpPr>
        <p:sp>
          <p:nvSpPr>
            <p:cNvPr id="121" name="Google Shape;121;p26"/>
            <p:cNvSpPr/>
            <p:nvPr/>
          </p:nvSpPr>
          <p:spPr>
            <a:xfrm>
              <a:off x="370975" y="346363"/>
              <a:ext cx="83448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370850" y="693763"/>
              <a:ext cx="8344800" cy="40893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370975" y="693788"/>
              <a:ext cx="8043600" cy="3942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26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30" name="Google Shape;130;p2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2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2" name="Google Shape;132;p26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26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7"/>
          <p:cNvGrpSpPr/>
          <p:nvPr/>
        </p:nvGrpSpPr>
        <p:grpSpPr>
          <a:xfrm>
            <a:off x="399625" y="348800"/>
            <a:ext cx="8344800" cy="4436725"/>
            <a:chOff x="370975" y="346350"/>
            <a:chExt cx="8344800" cy="4436725"/>
          </a:xfrm>
        </p:grpSpPr>
        <p:sp>
          <p:nvSpPr>
            <p:cNvPr id="139" name="Google Shape;139;p27"/>
            <p:cNvSpPr/>
            <p:nvPr/>
          </p:nvSpPr>
          <p:spPr>
            <a:xfrm>
              <a:off x="370975" y="346350"/>
              <a:ext cx="83448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370975" y="693775"/>
              <a:ext cx="8344800" cy="40893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370975" y="693775"/>
              <a:ext cx="8043600" cy="3942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27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48" name="Google Shape;148;p27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27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0" name="Google Shape;150;p27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27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title"/>
          </p:nvPr>
        </p:nvSpPr>
        <p:spPr>
          <a:xfrm>
            <a:off x="715500" y="713775"/>
            <a:ext cx="4082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1530425" y="713760"/>
            <a:ext cx="6083102" cy="2871005"/>
            <a:chOff x="1530425" y="713760"/>
            <a:chExt cx="6083102" cy="2871005"/>
          </a:xfrm>
        </p:grpSpPr>
        <p:sp>
          <p:nvSpPr>
            <p:cNvPr id="157" name="Google Shape;157;p28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28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166" name="Google Shape;166;p2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2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8" name="Google Shape;168;p28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28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8"/>
          <p:cNvGrpSpPr/>
          <p:nvPr/>
        </p:nvGrpSpPr>
        <p:grpSpPr>
          <a:xfrm>
            <a:off x="2337575" y="2889775"/>
            <a:ext cx="4628700" cy="1540025"/>
            <a:chOff x="3551475" y="2889775"/>
            <a:chExt cx="4628700" cy="1540025"/>
          </a:xfrm>
        </p:grpSpPr>
        <p:sp>
          <p:nvSpPr>
            <p:cNvPr id="172" name="Google Shape;172;p28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8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180" name="Google Shape;180;p2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2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2" name="Google Shape;182;p28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28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8"/>
          <p:cNvSpPr txBox="1"/>
          <p:nvPr>
            <p:ph type="title"/>
          </p:nvPr>
        </p:nvSpPr>
        <p:spPr>
          <a:xfrm>
            <a:off x="2448300" y="1826850"/>
            <a:ext cx="4247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28"/>
          <p:cNvSpPr txBox="1"/>
          <p:nvPr>
            <p:ph idx="2" type="title"/>
          </p:nvPr>
        </p:nvSpPr>
        <p:spPr>
          <a:xfrm>
            <a:off x="910300" y="763175"/>
            <a:ext cx="94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2585875" y="3302000"/>
            <a:ext cx="387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28"/>
          <p:cNvGrpSpPr/>
          <p:nvPr/>
        </p:nvGrpSpPr>
        <p:grpSpPr>
          <a:xfrm>
            <a:off x="399625" y="348800"/>
            <a:ext cx="2048650" cy="1540025"/>
            <a:chOff x="6131400" y="2889775"/>
            <a:chExt cx="2048650" cy="1540025"/>
          </a:xfrm>
        </p:grpSpPr>
        <p:sp>
          <p:nvSpPr>
            <p:cNvPr id="190" name="Google Shape;190;p28"/>
            <p:cNvSpPr/>
            <p:nvPr/>
          </p:nvSpPr>
          <p:spPr>
            <a:xfrm>
              <a:off x="6131650" y="2889775"/>
              <a:ext cx="2048400" cy="3036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131400" y="3193600"/>
              <a:ext cx="2048400" cy="12360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Google Shape;197;p28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198" name="Google Shape;198;p2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2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0" name="Google Shape;200;p28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28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131400" y="3193600"/>
              <a:ext cx="1785000" cy="1159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28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0"/>
          <p:cNvGrpSpPr/>
          <p:nvPr/>
        </p:nvGrpSpPr>
        <p:grpSpPr>
          <a:xfrm>
            <a:off x="4836299" y="1761550"/>
            <a:ext cx="3908126" cy="2668275"/>
            <a:chOff x="4807574" y="1761550"/>
            <a:chExt cx="3908126" cy="2668275"/>
          </a:xfrm>
        </p:grpSpPr>
        <p:grpSp>
          <p:nvGrpSpPr>
            <p:cNvPr id="207" name="Google Shape;207;p30"/>
            <p:cNvGrpSpPr/>
            <p:nvPr/>
          </p:nvGrpSpPr>
          <p:grpSpPr>
            <a:xfrm>
              <a:off x="4807574" y="1761550"/>
              <a:ext cx="3908126" cy="2668225"/>
              <a:chOff x="4807574" y="346350"/>
              <a:chExt cx="3908126" cy="2668225"/>
            </a:xfrm>
          </p:grpSpPr>
          <p:sp>
            <p:nvSpPr>
              <p:cNvPr id="208" name="Google Shape;208;p30"/>
              <p:cNvSpPr/>
              <p:nvPr/>
            </p:nvSpPr>
            <p:spPr>
              <a:xfrm>
                <a:off x="4807574" y="346350"/>
                <a:ext cx="39081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4807575" y="693775"/>
                <a:ext cx="3606900" cy="232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5" name="Google Shape;215;p3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6" name="Google Shape;216;p3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3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8" name="Google Shape;218;p3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9" name="Google Shape;219;p3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p30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30"/>
          <p:cNvGrpSpPr/>
          <p:nvPr/>
        </p:nvGrpSpPr>
        <p:grpSpPr>
          <a:xfrm>
            <a:off x="399624" y="1761550"/>
            <a:ext cx="3908126" cy="2668275"/>
            <a:chOff x="4807574" y="1761550"/>
            <a:chExt cx="3908126" cy="2668275"/>
          </a:xfrm>
        </p:grpSpPr>
        <p:grpSp>
          <p:nvGrpSpPr>
            <p:cNvPr id="223" name="Google Shape;223;p30"/>
            <p:cNvGrpSpPr/>
            <p:nvPr/>
          </p:nvGrpSpPr>
          <p:grpSpPr>
            <a:xfrm>
              <a:off x="4807574" y="1761550"/>
              <a:ext cx="3908126" cy="2668225"/>
              <a:chOff x="4807574" y="346350"/>
              <a:chExt cx="3908126" cy="2668225"/>
            </a:xfrm>
          </p:grpSpPr>
          <p:sp>
            <p:nvSpPr>
              <p:cNvPr id="224" name="Google Shape;224;p30"/>
              <p:cNvSpPr/>
              <p:nvPr/>
            </p:nvSpPr>
            <p:spPr>
              <a:xfrm>
                <a:off x="4807574" y="346350"/>
                <a:ext cx="39081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4807575" y="693775"/>
                <a:ext cx="3606900" cy="232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3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32" name="Google Shape;232;p3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3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3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5" name="Google Shape;235;p3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30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30"/>
          <p:cNvSpPr txBox="1"/>
          <p:nvPr>
            <p:ph idx="1" type="subTitle"/>
          </p:nvPr>
        </p:nvSpPr>
        <p:spPr>
          <a:xfrm>
            <a:off x="709999" y="2843675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30"/>
          <p:cNvSpPr txBox="1"/>
          <p:nvPr>
            <p:ph idx="2" type="subTitle"/>
          </p:nvPr>
        </p:nvSpPr>
        <p:spPr>
          <a:xfrm>
            <a:off x="5162224" y="2843675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3" type="subTitle"/>
          </p:nvPr>
        </p:nvSpPr>
        <p:spPr>
          <a:xfrm>
            <a:off x="709999" y="3286921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4" type="subTitle"/>
          </p:nvPr>
        </p:nvSpPr>
        <p:spPr>
          <a:xfrm>
            <a:off x="5162224" y="3286921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2" name="Google Shape;242;p30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243" name="Google Shape;243;p30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244" name="Google Shape;244;p30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1" name="Google Shape;251;p3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52" name="Google Shape;252;p3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3" name="Google Shape;253;p3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4" name="Google Shape;254;p3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5" name="Google Shape;255;p3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" name="Google Shape;257;p30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8" name="Google Shape;258;p30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1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262" name="Google Shape;262;p31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0" name="Google Shape;270;p3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71" name="Google Shape;271;p3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3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3" name="Google Shape;273;p3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4" name="Google Shape;274;p3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" name="Google Shape;276;p31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1"/>
          <p:cNvGrpSpPr/>
          <p:nvPr/>
        </p:nvGrpSpPr>
        <p:grpSpPr>
          <a:xfrm>
            <a:off x="6048577" y="1761550"/>
            <a:ext cx="2695848" cy="2668275"/>
            <a:chOff x="6019852" y="1761550"/>
            <a:chExt cx="2695848" cy="2668275"/>
          </a:xfrm>
        </p:grpSpPr>
        <p:grpSp>
          <p:nvGrpSpPr>
            <p:cNvPr id="278" name="Google Shape;278;p31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279" name="Google Shape;279;p31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6" name="Google Shape;286;p3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87" name="Google Shape;287;p3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3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3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0" name="Google Shape;290;p3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31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31"/>
          <p:cNvGrpSpPr/>
          <p:nvPr/>
        </p:nvGrpSpPr>
        <p:grpSpPr>
          <a:xfrm>
            <a:off x="3224076" y="1761550"/>
            <a:ext cx="2695848" cy="2668275"/>
            <a:chOff x="6019852" y="1761550"/>
            <a:chExt cx="2695848" cy="2668275"/>
          </a:xfrm>
        </p:grpSpPr>
        <p:grpSp>
          <p:nvGrpSpPr>
            <p:cNvPr id="294" name="Google Shape;294;p31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295" name="Google Shape;295;p31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2" name="Google Shape;302;p3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303" name="Google Shape;303;p3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3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5" name="Google Shape;305;p3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6" name="Google Shape;306;p3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31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399627" y="1761550"/>
            <a:ext cx="2695848" cy="2668275"/>
            <a:chOff x="6019852" y="1761550"/>
            <a:chExt cx="2695848" cy="2668275"/>
          </a:xfrm>
        </p:grpSpPr>
        <p:grpSp>
          <p:nvGrpSpPr>
            <p:cNvPr id="310" name="Google Shape;310;p31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311" name="Google Shape;311;p31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" name="Google Shape;318;p3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319" name="Google Shape;319;p3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0" name="Google Shape;320;p3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1" name="Google Shape;321;p3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22" name="Google Shape;322;p3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4" name="Google Shape;324;p31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" name="Google Shape;325;p31"/>
          <p:cNvPicPr preferRelativeResize="0"/>
          <p:nvPr/>
        </p:nvPicPr>
        <p:blipFill rotWithShape="1">
          <a:blip r:embed="rId2">
            <a:alphaModFix amt="6000"/>
          </a:blip>
          <a:srcRect b="12454" l="0" r="0" t="12521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>
            <p:ph type="title"/>
          </p:nvPr>
        </p:nvSpPr>
        <p:spPr>
          <a:xfrm>
            <a:off x="6371000" y="2890775"/>
            <a:ext cx="176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1"/>
          <p:cNvSpPr txBox="1"/>
          <p:nvPr>
            <p:ph idx="1" type="subTitle"/>
          </p:nvPr>
        </p:nvSpPr>
        <p:spPr>
          <a:xfrm>
            <a:off x="6371000" y="33410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1"/>
          <p:cNvSpPr txBox="1"/>
          <p:nvPr>
            <p:ph idx="2" type="title"/>
          </p:nvPr>
        </p:nvSpPr>
        <p:spPr>
          <a:xfrm>
            <a:off x="3543250" y="2890775"/>
            <a:ext cx="176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1"/>
          <p:cNvSpPr txBox="1"/>
          <p:nvPr>
            <p:ph idx="3" type="subTitle"/>
          </p:nvPr>
        </p:nvSpPr>
        <p:spPr>
          <a:xfrm>
            <a:off x="3543250" y="33410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1"/>
          <p:cNvSpPr txBox="1"/>
          <p:nvPr>
            <p:ph idx="4" type="title"/>
          </p:nvPr>
        </p:nvSpPr>
        <p:spPr>
          <a:xfrm>
            <a:off x="715500" y="2890775"/>
            <a:ext cx="176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1" name="Google Shape;331;p31"/>
          <p:cNvSpPr txBox="1"/>
          <p:nvPr>
            <p:ph idx="5" type="subTitle"/>
          </p:nvPr>
        </p:nvSpPr>
        <p:spPr>
          <a:xfrm>
            <a:off x="715500" y="33410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1"/>
          <p:cNvSpPr txBox="1"/>
          <p:nvPr>
            <p:ph idx="6" type="title"/>
          </p:nvPr>
        </p:nvSpPr>
        <p:spPr>
          <a:xfrm>
            <a:off x="715500" y="713775"/>
            <a:ext cx="498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7;p2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" name="Google Shape;8;p21"/>
          <p:cNvSpPr txBox="1"/>
          <p:nvPr>
            <p:ph type="title"/>
          </p:nvPr>
        </p:nvSpPr>
        <p:spPr>
          <a:xfrm>
            <a:off x="539300" y="713775"/>
            <a:ext cx="80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andstander"/>
              <a:buNone/>
              <a:defRPr b="1" i="0" sz="3000" u="none" cap="none" strike="noStrike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" type="body"/>
          </p:nvPr>
        </p:nvSpPr>
        <p:spPr>
          <a:xfrm>
            <a:off x="539300" y="1304875"/>
            <a:ext cx="84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hyperlink" Target="https://github.com/Prateek027-S/Contact-Management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-Caps Online Admission Process (MOAP)-2021" id="362" name="Google Shape;3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75736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"/>
          <p:cNvSpPr txBox="1"/>
          <p:nvPr/>
        </p:nvSpPr>
        <p:spPr>
          <a:xfrm>
            <a:off x="696930" y="1940808"/>
            <a:ext cx="844707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oriented programming project</a:t>
            </a:r>
            <a:endParaRPr b="1" i="1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"/>
          <p:cNvSpPr txBox="1"/>
          <p:nvPr/>
        </p:nvSpPr>
        <p:spPr>
          <a:xfrm flipH="1">
            <a:off x="910750" y="2739806"/>
            <a:ext cx="76179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: Contact Management System </a:t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"/>
          <p:cNvSpPr txBox="1"/>
          <p:nvPr/>
        </p:nvSpPr>
        <p:spPr>
          <a:xfrm>
            <a:off x="418745" y="3727243"/>
            <a:ext cx="17862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Mr. Arpit Deo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"/>
          <p:cNvSpPr txBox="1"/>
          <p:nvPr/>
        </p:nvSpPr>
        <p:spPr>
          <a:xfrm>
            <a:off x="6003852" y="3727243"/>
            <a:ext cx="31401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EN20CS301309 Prateek Shah EN20CS301321 Priyanshi Agrawal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EN20CS301352 Rishika Jain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"/>
          <p:cNvSpPr txBox="1"/>
          <p:nvPr>
            <p:ph type="title"/>
          </p:nvPr>
        </p:nvSpPr>
        <p:spPr>
          <a:xfrm>
            <a:off x="2519183" y="2417135"/>
            <a:ext cx="4314007" cy="484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Contact</a:t>
            </a:r>
            <a:br>
              <a:rPr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11"/>
          <p:cNvSpPr txBox="1"/>
          <p:nvPr>
            <p:ph idx="1" type="subTitle"/>
          </p:nvPr>
        </p:nvSpPr>
        <p:spPr>
          <a:xfrm>
            <a:off x="2585875" y="3302000"/>
            <a:ext cx="387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can add new contacts with information such as name, phone number, address.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483" name="Google Shape;483;p11"/>
          <p:cNvSpPr/>
          <p:nvPr/>
        </p:nvSpPr>
        <p:spPr>
          <a:xfrm>
            <a:off x="1065798" y="887765"/>
            <a:ext cx="634026" cy="67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Grandstander"/>
              </a:rPr>
              <a:t>1.</a:t>
            </a:r>
          </a:p>
        </p:txBody>
      </p:sp>
      <p:grpSp>
        <p:nvGrpSpPr>
          <p:cNvPr id="484" name="Google Shape;484;p11"/>
          <p:cNvGrpSpPr/>
          <p:nvPr/>
        </p:nvGrpSpPr>
        <p:grpSpPr>
          <a:xfrm>
            <a:off x="4316873" y="1425779"/>
            <a:ext cx="510254" cy="427900"/>
            <a:chOff x="1738900" y="2289625"/>
            <a:chExt cx="1342775" cy="1126350"/>
          </a:xfrm>
        </p:grpSpPr>
        <p:sp>
          <p:nvSpPr>
            <p:cNvPr id="485" name="Google Shape;485;p11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11"/>
          <p:cNvSpPr/>
          <p:nvPr/>
        </p:nvSpPr>
        <p:spPr>
          <a:xfrm>
            <a:off x="5012213" y="1509813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1"/>
          <p:cNvSpPr/>
          <p:nvPr/>
        </p:nvSpPr>
        <p:spPr>
          <a:xfrm>
            <a:off x="3837325" y="1509825"/>
            <a:ext cx="259800" cy="259800"/>
          </a:xfrm>
          <a:prstGeom prst="star4">
            <a:avLst>
              <a:gd fmla="val 1818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gf35b79149f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00" y="996550"/>
            <a:ext cx="7841450" cy="356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4" name="Google Shape;494;gf35b79149f_2_49"/>
          <p:cNvSpPr txBox="1"/>
          <p:nvPr>
            <p:ph type="title"/>
          </p:nvPr>
        </p:nvSpPr>
        <p:spPr>
          <a:xfrm>
            <a:off x="506000" y="21680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Sample Output: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2"/>
          <p:cNvSpPr txBox="1"/>
          <p:nvPr>
            <p:ph type="title"/>
          </p:nvPr>
        </p:nvSpPr>
        <p:spPr>
          <a:xfrm>
            <a:off x="2448300" y="2172609"/>
            <a:ext cx="4247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Contacts</a:t>
            </a:r>
            <a:b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00" name="Google Shape;500;p12"/>
          <p:cNvSpPr txBox="1"/>
          <p:nvPr>
            <p:ph idx="2" type="title"/>
          </p:nvPr>
        </p:nvSpPr>
        <p:spPr>
          <a:xfrm>
            <a:off x="1066244" y="1405950"/>
            <a:ext cx="94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accent4"/>
                </a:solidFill>
              </a:rPr>
              <a:t>2</a:t>
            </a:r>
            <a: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  <a:t>.</a:t>
            </a:r>
            <a:b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</a:br>
            <a:endParaRPr/>
          </a:p>
        </p:txBody>
      </p:sp>
      <p:sp>
        <p:nvSpPr>
          <p:cNvPr id="501" name="Google Shape;501;p12"/>
          <p:cNvSpPr/>
          <p:nvPr/>
        </p:nvSpPr>
        <p:spPr>
          <a:xfrm>
            <a:off x="5012213" y="1509813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12"/>
          <p:cNvGrpSpPr/>
          <p:nvPr/>
        </p:nvGrpSpPr>
        <p:grpSpPr>
          <a:xfrm>
            <a:off x="4316873" y="1451524"/>
            <a:ext cx="510254" cy="427900"/>
            <a:chOff x="1738900" y="2289625"/>
            <a:chExt cx="1342775" cy="1126350"/>
          </a:xfrm>
        </p:grpSpPr>
        <p:sp>
          <p:nvSpPr>
            <p:cNvPr id="503" name="Google Shape;503;p12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12"/>
          <p:cNvSpPr/>
          <p:nvPr/>
        </p:nvSpPr>
        <p:spPr>
          <a:xfrm>
            <a:off x="3837325" y="1535570"/>
            <a:ext cx="259800" cy="259800"/>
          </a:xfrm>
          <a:prstGeom prst="star4">
            <a:avLst>
              <a:gd fmla="val 1818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2"/>
          <p:cNvSpPr txBox="1"/>
          <p:nvPr/>
        </p:nvSpPr>
        <p:spPr>
          <a:xfrm>
            <a:off x="2475300" y="3450425"/>
            <a:ext cx="41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function lists all the contact details which is currently present in the file.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gf35b79149f_2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300" y="850825"/>
            <a:ext cx="6075749" cy="36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2" name="Google Shape;512;gf35b79149f_2_54"/>
          <p:cNvSpPr txBox="1"/>
          <p:nvPr>
            <p:ph type="title"/>
          </p:nvPr>
        </p:nvSpPr>
        <p:spPr>
          <a:xfrm>
            <a:off x="506000" y="21680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Sample Output: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3"/>
          <p:cNvSpPr txBox="1"/>
          <p:nvPr>
            <p:ph type="title"/>
          </p:nvPr>
        </p:nvSpPr>
        <p:spPr>
          <a:xfrm>
            <a:off x="2512095" y="2149835"/>
            <a:ext cx="4247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Contact</a:t>
            </a:r>
            <a:b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18" name="Google Shape;518;p13"/>
          <p:cNvSpPr txBox="1"/>
          <p:nvPr>
            <p:ph idx="1" type="subTitle"/>
          </p:nvPr>
        </p:nvSpPr>
        <p:spPr>
          <a:xfrm>
            <a:off x="2213299" y="3387225"/>
            <a:ext cx="45462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</a:t>
            </a:r>
            <a:r>
              <a:rPr b="0" i="0"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user can search</a:t>
            </a: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already existing </a:t>
            </a: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 by name/phone no./address</a:t>
            </a: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13"/>
          <p:cNvSpPr txBox="1"/>
          <p:nvPr>
            <p:ph idx="2" type="title"/>
          </p:nvPr>
        </p:nvSpPr>
        <p:spPr>
          <a:xfrm>
            <a:off x="945741" y="1405950"/>
            <a:ext cx="94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accent4"/>
                </a:solidFill>
              </a:rPr>
              <a:t>3</a:t>
            </a:r>
            <a: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  <a:t>.</a:t>
            </a:r>
            <a:b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</a:br>
            <a:endParaRPr/>
          </a:p>
        </p:txBody>
      </p:sp>
      <p:sp>
        <p:nvSpPr>
          <p:cNvPr id="520" name="Google Shape;520;p13"/>
          <p:cNvSpPr/>
          <p:nvPr/>
        </p:nvSpPr>
        <p:spPr>
          <a:xfrm>
            <a:off x="5012213" y="1509813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13"/>
          <p:cNvGrpSpPr/>
          <p:nvPr/>
        </p:nvGrpSpPr>
        <p:grpSpPr>
          <a:xfrm>
            <a:off x="4299549" y="1405950"/>
            <a:ext cx="510254" cy="427900"/>
            <a:chOff x="1738900" y="2289625"/>
            <a:chExt cx="1342775" cy="1126350"/>
          </a:xfrm>
        </p:grpSpPr>
        <p:sp>
          <p:nvSpPr>
            <p:cNvPr id="522" name="Google Shape;522;p13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13"/>
          <p:cNvSpPr/>
          <p:nvPr/>
        </p:nvSpPr>
        <p:spPr>
          <a:xfrm>
            <a:off x="3837325" y="1535570"/>
            <a:ext cx="259800" cy="259800"/>
          </a:xfrm>
          <a:prstGeom prst="star4">
            <a:avLst>
              <a:gd fmla="val 1818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f35b79149f_2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50" y="1073950"/>
            <a:ext cx="7355651" cy="2901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0" name="Google Shape;530;gf35b79149f_2_57"/>
          <p:cNvSpPr txBox="1"/>
          <p:nvPr>
            <p:ph type="title"/>
          </p:nvPr>
        </p:nvSpPr>
        <p:spPr>
          <a:xfrm>
            <a:off x="506000" y="21680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Sample Output: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4"/>
          <p:cNvSpPr txBox="1"/>
          <p:nvPr>
            <p:ph type="title"/>
          </p:nvPr>
        </p:nvSpPr>
        <p:spPr>
          <a:xfrm>
            <a:off x="2448300" y="2191862"/>
            <a:ext cx="4247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 Contact</a:t>
            </a:r>
            <a:b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36" name="Google Shape;536;p14"/>
          <p:cNvSpPr txBox="1"/>
          <p:nvPr>
            <p:ph idx="2" type="title"/>
          </p:nvPr>
        </p:nvSpPr>
        <p:spPr>
          <a:xfrm>
            <a:off x="711826" y="869761"/>
            <a:ext cx="1379244" cy="180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accent4"/>
                </a:solidFill>
              </a:rPr>
              <a:t>4</a:t>
            </a:r>
            <a: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  <a:t>.</a:t>
            </a:r>
            <a:b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</a:br>
            <a:endParaRPr/>
          </a:p>
        </p:txBody>
      </p:sp>
      <p:sp>
        <p:nvSpPr>
          <p:cNvPr id="537" name="Google Shape;537;p14"/>
          <p:cNvSpPr txBox="1"/>
          <p:nvPr>
            <p:ph idx="1" type="subTitle"/>
          </p:nvPr>
        </p:nvSpPr>
        <p:spPr>
          <a:xfrm>
            <a:off x="2273249" y="3301975"/>
            <a:ext cx="44592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T</a:t>
            </a: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user can edit/update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already existing </a:t>
            </a: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contact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b="0" i="0"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38" name="Google Shape;538;p14"/>
          <p:cNvSpPr/>
          <p:nvPr/>
        </p:nvSpPr>
        <p:spPr>
          <a:xfrm>
            <a:off x="5012213" y="1509813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4"/>
          <p:cNvGrpSpPr/>
          <p:nvPr/>
        </p:nvGrpSpPr>
        <p:grpSpPr>
          <a:xfrm>
            <a:off x="4316873" y="1451524"/>
            <a:ext cx="510254" cy="427900"/>
            <a:chOff x="1738900" y="2289625"/>
            <a:chExt cx="1342775" cy="1126350"/>
          </a:xfrm>
        </p:grpSpPr>
        <p:sp>
          <p:nvSpPr>
            <p:cNvPr id="540" name="Google Shape;540;p14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14"/>
          <p:cNvSpPr/>
          <p:nvPr/>
        </p:nvSpPr>
        <p:spPr>
          <a:xfrm>
            <a:off x="3837325" y="1535570"/>
            <a:ext cx="259800" cy="259800"/>
          </a:xfrm>
          <a:prstGeom prst="star4">
            <a:avLst>
              <a:gd fmla="val 1818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gf35b79149f_2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25" y="881050"/>
            <a:ext cx="7862875" cy="3501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8" name="Google Shape;548;gf35b79149f_2_60"/>
          <p:cNvSpPr txBox="1"/>
          <p:nvPr>
            <p:ph type="title"/>
          </p:nvPr>
        </p:nvSpPr>
        <p:spPr>
          <a:xfrm>
            <a:off x="506000" y="21680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Sample Output: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f35b79149f_2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300" y="806050"/>
            <a:ext cx="5593575" cy="37481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4" name="Google Shape;554;gf35b79149f_2_75"/>
          <p:cNvSpPr txBox="1"/>
          <p:nvPr>
            <p:ph type="title"/>
          </p:nvPr>
        </p:nvSpPr>
        <p:spPr>
          <a:xfrm>
            <a:off x="506000" y="21680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Contacts List after editing: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5"/>
          <p:cNvSpPr txBox="1"/>
          <p:nvPr>
            <p:ph type="title"/>
          </p:nvPr>
        </p:nvSpPr>
        <p:spPr>
          <a:xfrm>
            <a:off x="2497919" y="2149835"/>
            <a:ext cx="4247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a Contact</a:t>
            </a:r>
            <a:br>
              <a:rPr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60" name="Google Shape;560;p15"/>
          <p:cNvSpPr txBox="1"/>
          <p:nvPr>
            <p:ph idx="2" type="title"/>
          </p:nvPr>
        </p:nvSpPr>
        <p:spPr>
          <a:xfrm>
            <a:off x="648030" y="1405950"/>
            <a:ext cx="140759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accent4"/>
                </a:solidFill>
              </a:rPr>
              <a:t>5</a:t>
            </a:r>
            <a: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  <a:t>.</a:t>
            </a:r>
            <a:br>
              <a:rPr b="1" i="0" lang="en-US">
                <a:solidFill>
                  <a:schemeClr val="accent4"/>
                </a:solidFill>
                <a:latin typeface="Grandstander"/>
                <a:ea typeface="Grandstander"/>
                <a:cs typeface="Grandstander"/>
                <a:sym typeface="Grandstander"/>
              </a:rPr>
            </a:br>
            <a:endParaRPr>
              <a:solidFill>
                <a:schemeClr val="accent4"/>
              </a:solidFill>
            </a:endParaRPr>
          </a:p>
        </p:txBody>
      </p:sp>
      <p:sp>
        <p:nvSpPr>
          <p:cNvPr id="561" name="Google Shape;561;p15"/>
          <p:cNvSpPr txBox="1"/>
          <p:nvPr>
            <p:ph idx="1" type="subTitle"/>
          </p:nvPr>
        </p:nvSpPr>
        <p:spPr>
          <a:xfrm>
            <a:off x="2325300" y="3302000"/>
            <a:ext cx="4130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</a:t>
            </a:r>
            <a:r>
              <a:rPr b="0" i="0"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user can delete </a:t>
            </a: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0"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contact </a:t>
            </a: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a person</a:t>
            </a:r>
            <a:r>
              <a:rPr b="0" i="0"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15"/>
          <p:cNvSpPr/>
          <p:nvPr/>
        </p:nvSpPr>
        <p:spPr>
          <a:xfrm>
            <a:off x="5012213" y="1509813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5"/>
          <p:cNvGrpSpPr/>
          <p:nvPr/>
        </p:nvGrpSpPr>
        <p:grpSpPr>
          <a:xfrm>
            <a:off x="4316873" y="1451524"/>
            <a:ext cx="510254" cy="427900"/>
            <a:chOff x="1738900" y="2289625"/>
            <a:chExt cx="1342775" cy="1126350"/>
          </a:xfrm>
        </p:grpSpPr>
        <p:sp>
          <p:nvSpPr>
            <p:cNvPr id="564" name="Google Shape;564;p15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15"/>
          <p:cNvSpPr/>
          <p:nvPr/>
        </p:nvSpPr>
        <p:spPr>
          <a:xfrm>
            <a:off x="3837325" y="1535570"/>
            <a:ext cx="259800" cy="259800"/>
          </a:xfrm>
          <a:prstGeom prst="star4">
            <a:avLst>
              <a:gd fmla="val 1818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"/>
          <p:cNvSpPr txBox="1"/>
          <p:nvPr>
            <p:ph idx="1" type="subTitle"/>
          </p:nvPr>
        </p:nvSpPr>
        <p:spPr>
          <a:xfrm>
            <a:off x="4124425" y="2567100"/>
            <a:ext cx="4371875" cy="16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❏"/>
            </a:pPr>
            <a:r>
              <a:rPr i="0"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Contact Management System project is designed in ‘C++’ language. </a:t>
            </a:r>
            <a:endParaRPr i="0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❏"/>
            </a:pPr>
            <a:r>
              <a:rPr i="0"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system is based on a concept to store and generate all the records of the Person or an Organization’s Contact.</a:t>
            </a:r>
            <a:endParaRPr i="0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The user can add/view/search/edit/delete the contact details.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2" name="Google Shape;372;p2"/>
          <p:cNvSpPr/>
          <p:nvPr/>
        </p:nvSpPr>
        <p:spPr>
          <a:xfrm>
            <a:off x="1439659" y="1355377"/>
            <a:ext cx="3699481" cy="46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Grandstander"/>
              </a:rPr>
              <a:t>Introduction</a:t>
            </a:r>
          </a:p>
        </p:txBody>
      </p:sp>
      <p:sp>
        <p:nvSpPr>
          <p:cNvPr id="373" name="Google Shape;373;p2"/>
          <p:cNvSpPr/>
          <p:nvPr/>
        </p:nvSpPr>
        <p:spPr>
          <a:xfrm>
            <a:off x="1439638" y="2384713"/>
            <a:ext cx="1315316" cy="374073"/>
          </a:xfrm>
          <a:custGeom>
            <a:rect b="b" l="l" r="r" t="t"/>
            <a:pathLst>
              <a:path extrusionOk="0" h="37900" w="133264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miter lim="1297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"/>
          <p:cNvSpPr/>
          <p:nvPr/>
        </p:nvSpPr>
        <p:spPr>
          <a:xfrm>
            <a:off x="5626350" y="940900"/>
            <a:ext cx="217803" cy="217803"/>
          </a:xfrm>
          <a:custGeom>
            <a:rect b="b" l="l" r="r" t="t"/>
            <a:pathLst>
              <a:path extrusionOk="0" h="17952" w="17952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2"/>
          <p:cNvGrpSpPr/>
          <p:nvPr/>
        </p:nvGrpSpPr>
        <p:grpSpPr>
          <a:xfrm>
            <a:off x="539298" y="4003854"/>
            <a:ext cx="510254" cy="427900"/>
            <a:chOff x="1738900" y="2289625"/>
            <a:chExt cx="1342775" cy="1126350"/>
          </a:xfrm>
        </p:grpSpPr>
        <p:sp>
          <p:nvSpPr>
            <p:cNvPr id="376" name="Google Shape;376;p2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"/>
          <p:cNvSpPr/>
          <p:nvPr/>
        </p:nvSpPr>
        <p:spPr>
          <a:xfrm rot="2700000">
            <a:off x="4041057" y="4346357"/>
            <a:ext cx="166736" cy="166736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"/>
          <p:cNvSpPr/>
          <p:nvPr/>
        </p:nvSpPr>
        <p:spPr>
          <a:xfrm rot="2700000">
            <a:off x="3206032" y="2483732"/>
            <a:ext cx="166736" cy="166736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"/>
          <p:cNvSpPr/>
          <p:nvPr/>
        </p:nvSpPr>
        <p:spPr>
          <a:xfrm>
            <a:off x="552950" y="954538"/>
            <a:ext cx="190500" cy="190500"/>
          </a:xfrm>
          <a:prstGeom prst="star4">
            <a:avLst>
              <a:gd fmla="val 2054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"/>
          <p:cNvSpPr/>
          <p:nvPr/>
        </p:nvSpPr>
        <p:spPr>
          <a:xfrm>
            <a:off x="1179850" y="3744050"/>
            <a:ext cx="259800" cy="259800"/>
          </a:xfrm>
          <a:prstGeom prst="star4">
            <a:avLst>
              <a:gd fmla="val 1818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2"/>
          <p:cNvGrpSpPr/>
          <p:nvPr/>
        </p:nvGrpSpPr>
        <p:grpSpPr>
          <a:xfrm>
            <a:off x="7622269" y="717138"/>
            <a:ext cx="510254" cy="427900"/>
            <a:chOff x="1738900" y="2289625"/>
            <a:chExt cx="1342775" cy="1126350"/>
          </a:xfrm>
        </p:grpSpPr>
        <p:sp>
          <p:nvSpPr>
            <p:cNvPr id="383" name="Google Shape;383;p2"/>
            <p:cNvSpPr/>
            <p:nvPr/>
          </p:nvSpPr>
          <p:spPr>
            <a:xfrm>
              <a:off x="1738900" y="2289625"/>
              <a:ext cx="1303525" cy="1126350"/>
            </a:xfrm>
            <a:custGeom>
              <a:rect b="b" l="l" r="r" t="t"/>
              <a:pathLst>
                <a:path extrusionOk="0" h="45054" w="52141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738900" y="2519375"/>
              <a:ext cx="1342775" cy="896600"/>
            </a:xfrm>
            <a:custGeom>
              <a:rect b="b" l="l" r="r" t="t"/>
              <a:pathLst>
                <a:path extrusionOk="0" h="35864" w="53711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2"/>
          <p:cNvSpPr/>
          <p:nvPr/>
        </p:nvSpPr>
        <p:spPr>
          <a:xfrm>
            <a:off x="8318625" y="1145038"/>
            <a:ext cx="259800" cy="259800"/>
          </a:xfrm>
          <a:prstGeom prst="star4">
            <a:avLst>
              <a:gd fmla="val 15394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gf35b79149f_2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50" y="1352550"/>
            <a:ext cx="7658100" cy="2440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2" name="Google Shape;572;gf35b79149f_2_63"/>
          <p:cNvSpPr txBox="1"/>
          <p:nvPr>
            <p:ph type="title"/>
          </p:nvPr>
        </p:nvSpPr>
        <p:spPr>
          <a:xfrm>
            <a:off x="506000" y="21680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Sample Output: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gf35b79149f_2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325" y="792975"/>
            <a:ext cx="6838950" cy="3814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8" name="Google Shape;578;gf35b79149f_2_87"/>
          <p:cNvSpPr txBox="1"/>
          <p:nvPr>
            <p:ph type="title"/>
          </p:nvPr>
        </p:nvSpPr>
        <p:spPr>
          <a:xfrm>
            <a:off x="506000" y="216800"/>
            <a:ext cx="72033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Contacts List after Deletion of a contact: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"/>
          <p:cNvSpPr txBox="1"/>
          <p:nvPr>
            <p:ph idx="2" type="subTitle"/>
          </p:nvPr>
        </p:nvSpPr>
        <p:spPr>
          <a:xfrm>
            <a:off x="5162224" y="2736525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Other OS </a:t>
            </a:r>
            <a:endParaRPr/>
          </a:p>
        </p:txBody>
      </p:sp>
      <p:sp>
        <p:nvSpPr>
          <p:cNvPr id="584" name="Google Shape;584;p17"/>
          <p:cNvSpPr txBox="1"/>
          <p:nvPr>
            <p:ph idx="1" type="subTitle"/>
          </p:nvPr>
        </p:nvSpPr>
        <p:spPr>
          <a:xfrm>
            <a:off x="709999" y="2843675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Windows </a:t>
            </a:r>
            <a:endParaRPr/>
          </a:p>
        </p:txBody>
      </p:sp>
      <p:sp>
        <p:nvSpPr>
          <p:cNvPr id="585" name="Google Shape;585;p17"/>
          <p:cNvSpPr txBox="1"/>
          <p:nvPr>
            <p:ph idx="3" type="subTitle"/>
          </p:nvPr>
        </p:nvSpPr>
        <p:spPr>
          <a:xfrm>
            <a:off x="709999" y="3286921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fully compatible with windows OS.</a:t>
            </a:r>
            <a:endParaRPr/>
          </a:p>
        </p:txBody>
      </p:sp>
      <p:sp>
        <p:nvSpPr>
          <p:cNvPr id="586" name="Google Shape;586;p17"/>
          <p:cNvSpPr txBox="1"/>
          <p:nvPr>
            <p:ph idx="4" type="subTitle"/>
          </p:nvPr>
        </p:nvSpPr>
        <p:spPr>
          <a:xfrm>
            <a:off x="5162224" y="3286921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Might not work on other OS.(Because functions of windows.h header file might not work in other 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87" name="Google Shape;587;p17"/>
          <p:cNvSpPr txBox="1"/>
          <p:nvPr>
            <p:ph type="title"/>
          </p:nvPr>
        </p:nvSpPr>
        <p:spPr>
          <a:xfrm>
            <a:off x="715500" y="777239"/>
            <a:ext cx="7259428" cy="609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Compatibility </a:t>
            </a:r>
            <a:endParaRPr sz="3600"/>
          </a:p>
        </p:txBody>
      </p:sp>
      <p:sp>
        <p:nvSpPr>
          <p:cNvPr id="588" name="Google Shape;588;p17"/>
          <p:cNvSpPr/>
          <p:nvPr/>
        </p:nvSpPr>
        <p:spPr>
          <a:xfrm>
            <a:off x="7831975" y="954825"/>
            <a:ext cx="190500" cy="190500"/>
          </a:xfrm>
          <a:prstGeom prst="star4">
            <a:avLst>
              <a:gd fmla="val 2054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7"/>
          <p:cNvSpPr/>
          <p:nvPr/>
        </p:nvSpPr>
        <p:spPr>
          <a:xfrm>
            <a:off x="1026275" y="954825"/>
            <a:ext cx="190500" cy="190500"/>
          </a:xfrm>
          <a:prstGeom prst="star4">
            <a:avLst>
              <a:gd fmla="val 2054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8"/>
          <p:cNvSpPr txBox="1"/>
          <p:nvPr>
            <p:ph idx="6" type="title"/>
          </p:nvPr>
        </p:nvSpPr>
        <p:spPr>
          <a:xfrm>
            <a:off x="715499" y="713775"/>
            <a:ext cx="7217063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Limitations and drawbacks: </a:t>
            </a:r>
            <a:endParaRPr/>
          </a:p>
        </p:txBody>
      </p:sp>
      <p:sp>
        <p:nvSpPr>
          <p:cNvPr id="595" name="Google Shape;595;p18"/>
          <p:cNvSpPr txBox="1"/>
          <p:nvPr>
            <p:ph type="title"/>
          </p:nvPr>
        </p:nvSpPr>
        <p:spPr>
          <a:xfrm>
            <a:off x="6258689" y="2393200"/>
            <a:ext cx="195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Phone no. Validation</a:t>
            </a:r>
            <a:endParaRPr/>
          </a:p>
        </p:txBody>
      </p:sp>
      <p:sp>
        <p:nvSpPr>
          <p:cNvPr id="596" name="Google Shape;596;p18"/>
          <p:cNvSpPr txBox="1"/>
          <p:nvPr>
            <p:ph idx="1" type="subTitle"/>
          </p:nvPr>
        </p:nvSpPr>
        <p:spPr>
          <a:xfrm>
            <a:off x="6258712" y="287184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Phone number is not validated.</a:t>
            </a:r>
            <a:endParaRPr/>
          </a:p>
        </p:txBody>
      </p:sp>
      <p:sp>
        <p:nvSpPr>
          <p:cNvPr id="597" name="Google Shape;597;p18"/>
          <p:cNvSpPr txBox="1"/>
          <p:nvPr>
            <p:ph idx="2" type="title"/>
          </p:nvPr>
        </p:nvSpPr>
        <p:spPr>
          <a:xfrm>
            <a:off x="3543250" y="2393212"/>
            <a:ext cx="176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OS</a:t>
            </a:r>
            <a:endParaRPr/>
          </a:p>
        </p:txBody>
      </p:sp>
      <p:sp>
        <p:nvSpPr>
          <p:cNvPr id="598" name="Google Shape;598;p18"/>
          <p:cNvSpPr txBox="1"/>
          <p:nvPr>
            <p:ph idx="3" type="subTitle"/>
          </p:nvPr>
        </p:nvSpPr>
        <p:spPr>
          <a:xfrm>
            <a:off x="3543250" y="30743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compatible with any OS other than windows.</a:t>
            </a:r>
            <a:endParaRPr/>
          </a:p>
        </p:txBody>
      </p:sp>
      <p:sp>
        <p:nvSpPr>
          <p:cNvPr id="599" name="Google Shape;599;p18"/>
          <p:cNvSpPr txBox="1"/>
          <p:nvPr>
            <p:ph idx="4" type="title"/>
          </p:nvPr>
        </p:nvSpPr>
        <p:spPr>
          <a:xfrm>
            <a:off x="715499" y="2393212"/>
            <a:ext cx="176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GUI</a:t>
            </a:r>
            <a:endParaRPr/>
          </a:p>
        </p:txBody>
      </p:sp>
      <p:sp>
        <p:nvSpPr>
          <p:cNvPr id="600" name="Google Shape;600;p18"/>
          <p:cNvSpPr txBox="1"/>
          <p:nvPr>
            <p:ph idx="5" type="subTitle"/>
          </p:nvPr>
        </p:nvSpPr>
        <p:spPr>
          <a:xfrm>
            <a:off x="722338" y="3186420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is no GUI because of which it is not very user friendly.</a:t>
            </a:r>
            <a:endParaRPr/>
          </a:p>
        </p:txBody>
      </p:sp>
      <p:sp>
        <p:nvSpPr>
          <p:cNvPr id="601" name="Google Shape;601;p18"/>
          <p:cNvSpPr/>
          <p:nvPr/>
        </p:nvSpPr>
        <p:spPr>
          <a:xfrm rot="2700000">
            <a:off x="454949" y="4740758"/>
            <a:ext cx="138734" cy="138734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8"/>
          <p:cNvSpPr/>
          <p:nvPr/>
        </p:nvSpPr>
        <p:spPr>
          <a:xfrm rot="2700000">
            <a:off x="791395" y="4740758"/>
            <a:ext cx="138734" cy="138734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8"/>
          <p:cNvSpPr/>
          <p:nvPr/>
        </p:nvSpPr>
        <p:spPr>
          <a:xfrm rot="2700000">
            <a:off x="1121817" y="4740758"/>
            <a:ext cx="138734" cy="138734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"/>
          <p:cNvSpPr txBox="1"/>
          <p:nvPr>
            <p:ph type="title"/>
          </p:nvPr>
        </p:nvSpPr>
        <p:spPr>
          <a:xfrm>
            <a:off x="715499" y="713775"/>
            <a:ext cx="5188375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Scope of improvement </a:t>
            </a:r>
            <a:endParaRPr/>
          </a:p>
        </p:txBody>
      </p:sp>
      <p:graphicFrame>
        <p:nvGraphicFramePr>
          <p:cNvPr id="609" name="Google Shape;609;p19"/>
          <p:cNvGraphicFramePr/>
          <p:nvPr/>
        </p:nvGraphicFramePr>
        <p:xfrm>
          <a:off x="715500" y="14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{F6363CE5-730E-4DA0-99ED-89E9B76C2B4A}</a:tableStyleId>
              </a:tblPr>
              <a:tblGrid>
                <a:gridCol w="603925"/>
                <a:gridCol w="40250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GUI can be added.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Phone number validation can be added.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Can be made compatible with more number of OS.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Contact details can be arranged in alphabetical order by names.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 can also use any other kind of DBMS for proper management of data.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19"/>
          <p:cNvSpPr/>
          <p:nvPr/>
        </p:nvSpPr>
        <p:spPr>
          <a:xfrm rot="2700000">
            <a:off x="921409" y="1713132"/>
            <a:ext cx="183706" cy="183706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9"/>
          <p:cNvSpPr/>
          <p:nvPr/>
        </p:nvSpPr>
        <p:spPr>
          <a:xfrm rot="2700000">
            <a:off x="921409" y="2264663"/>
            <a:ext cx="183706" cy="183706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9"/>
          <p:cNvSpPr/>
          <p:nvPr/>
        </p:nvSpPr>
        <p:spPr>
          <a:xfrm rot="2700000">
            <a:off x="921409" y="2816195"/>
            <a:ext cx="183706" cy="18370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9"/>
          <p:cNvSpPr/>
          <p:nvPr/>
        </p:nvSpPr>
        <p:spPr>
          <a:xfrm rot="2700000">
            <a:off x="921409" y="3367726"/>
            <a:ext cx="183706" cy="18370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9"/>
          <p:cNvSpPr/>
          <p:nvPr/>
        </p:nvSpPr>
        <p:spPr>
          <a:xfrm rot="2700000">
            <a:off x="921409" y="3919257"/>
            <a:ext cx="183706" cy="18370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19"/>
          <p:cNvGraphicFramePr/>
          <p:nvPr/>
        </p:nvGraphicFramePr>
        <p:xfrm>
          <a:off x="5494020" y="14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{F6363CE5-730E-4DA0-99ED-89E9B76C2B4A}</a:tableStyleId>
              </a:tblPr>
              <a:tblGrid>
                <a:gridCol w="26287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Notes</a:t>
                      </a:r>
                      <a:endParaRPr b="1" sz="2500" u="none" cap="none" strike="noStrike">
                        <a:solidFill>
                          <a:schemeClr val="dk1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14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Other that these points there is more scope of improvement in this project.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you all want to suggest any?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0"/>
          <p:cNvSpPr txBox="1"/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39288" y="4737395"/>
            <a:ext cx="190500" cy="190500"/>
          </a:xfrm>
          <a:prstGeom prst="star4">
            <a:avLst>
              <a:gd fmla="val 1818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8088738" y="4691675"/>
            <a:ext cx="190500" cy="190500"/>
          </a:xfrm>
          <a:prstGeom prst="star4">
            <a:avLst>
              <a:gd fmla="val 1818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0"/>
          <p:cNvSpPr txBox="1"/>
          <p:nvPr/>
        </p:nvSpPr>
        <p:spPr>
          <a:xfrm>
            <a:off x="906780" y="1699260"/>
            <a:ext cx="44272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www.cppreference.com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www.stackoverflow.com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www.geeksforgeeks.org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92569ab5b_0_0"/>
          <p:cNvSpPr txBox="1"/>
          <p:nvPr/>
        </p:nvSpPr>
        <p:spPr>
          <a:xfrm>
            <a:off x="2450250" y="2086950"/>
            <a:ext cx="424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000000"/>
                </a:solidFill>
                <a:latin typeface="Grandstander"/>
                <a:ea typeface="Grandstander"/>
                <a:cs typeface="Grandstander"/>
                <a:sym typeface="Grandstander"/>
              </a:rPr>
              <a:t>Thank You !!</a:t>
            </a:r>
            <a:endParaRPr b="1" i="0" sz="5100" u="none" cap="none" strike="noStrike">
              <a:solidFill>
                <a:srgbClr val="000000"/>
              </a:solidFill>
              <a:latin typeface="Grandstander"/>
              <a:ea typeface="Grandstander"/>
              <a:cs typeface="Grandstander"/>
              <a:sym typeface="Grandstander"/>
            </a:endParaRPr>
          </a:p>
        </p:txBody>
      </p:sp>
      <p:pic>
        <p:nvPicPr>
          <p:cNvPr id="629" name="Google Shape;629;gf92569ab5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400" y="3262525"/>
            <a:ext cx="5172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f92569ab5b_0_0"/>
          <p:cNvSpPr txBox="1"/>
          <p:nvPr/>
        </p:nvSpPr>
        <p:spPr>
          <a:xfrm>
            <a:off x="3568300" y="3964775"/>
            <a:ext cx="473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source code, you can visit: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https://github.com/Prateek027-S/Contact-Management-System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"/>
          <p:cNvSpPr txBox="1"/>
          <p:nvPr>
            <p:ph type="title"/>
          </p:nvPr>
        </p:nvSpPr>
        <p:spPr>
          <a:xfrm>
            <a:off x="549606" y="946095"/>
            <a:ext cx="6801036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-US" sz="2800" u="sng"/>
              <a:t>Objectives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600">
                <a:latin typeface="Arial"/>
                <a:ea typeface="Arial"/>
                <a:cs typeface="Arial"/>
                <a:sym typeface="Arial"/>
              </a:rPr>
              <a:t>The project is mainly based on following objectives: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"/>
          <p:cNvSpPr txBox="1"/>
          <p:nvPr/>
        </p:nvSpPr>
        <p:spPr>
          <a:xfrm>
            <a:off x="783275" y="1843750"/>
            <a:ext cx="4628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C++ programming and its features.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features like control statement, classes and objects and file handlings.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reusability (user defined function).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concise the memory of program as far as possible.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an idea about making a simple project using C++ and oops.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tact book, contact list, contacts, phone book icon - Download on  Iconfinder" id="392" name="Google Shape;3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7960" y="3135526"/>
            <a:ext cx="1769434" cy="150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"/>
          <p:cNvSpPr txBox="1"/>
          <p:nvPr>
            <p:ph idx="1" type="body"/>
          </p:nvPr>
        </p:nvSpPr>
        <p:spPr>
          <a:xfrm>
            <a:off x="889000" y="1841500"/>
            <a:ext cx="55104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Combines attribute with functions/methods into a unit called </a:t>
            </a: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Class-based language.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attribute/functions are defined as blueprint for an object.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object instantiated/represented from same class.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 example of class-based OOP language include Java, Python, C++, etc.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4"/>
          <p:cNvSpPr txBox="1"/>
          <p:nvPr>
            <p:ph type="title"/>
          </p:nvPr>
        </p:nvSpPr>
        <p:spPr>
          <a:xfrm>
            <a:off x="889000" y="777570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u="sng"/>
              <a:t>What is OOP?</a:t>
            </a:r>
            <a:endParaRPr i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"/>
          <p:cNvSpPr txBox="1"/>
          <p:nvPr>
            <p:ph type="title"/>
          </p:nvPr>
        </p:nvSpPr>
        <p:spPr>
          <a:xfrm>
            <a:off x="651699" y="1209950"/>
            <a:ext cx="7647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Concepts</a:t>
            </a:r>
            <a:r>
              <a:rPr b="1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implemented in the project-</a:t>
            </a:r>
            <a:br>
              <a:rPr b="0" i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5"/>
          <p:cNvSpPr txBox="1"/>
          <p:nvPr/>
        </p:nvSpPr>
        <p:spPr>
          <a:xfrm>
            <a:off x="811888" y="1882561"/>
            <a:ext cx="559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Classes and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Header files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handling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"/>
          <p:cNvSpPr txBox="1"/>
          <p:nvPr/>
        </p:nvSpPr>
        <p:spPr>
          <a:xfrm>
            <a:off x="582177" y="929800"/>
            <a:ext cx="6117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File Handling In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store data permanently in storage device.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handling provides mechanism to store output of a program.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 provides a set of file handling methods (ifstream, ofstream and fstream).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classes are derived from fstreambase and corresponding iostream class.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classes manages disk files, therefore compulsory to include in program which uses files.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/>
          <p:nvPr/>
        </p:nvSpPr>
        <p:spPr>
          <a:xfrm>
            <a:off x="647700" y="952500"/>
            <a:ext cx="6461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C++, files are mainly dealt by using three classes fstream, ifstream, ofstream.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Ofstream: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Stream class signifies the output file stream and is applied to create files for writing information to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Ifstream: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Stream class signifies the input file stream and is applied for reading information from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Fstream: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Stream class can be used for both read and write from/to 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"/>
          <p:cNvSpPr txBox="1"/>
          <p:nvPr>
            <p:ph idx="1" type="body"/>
          </p:nvPr>
        </p:nvSpPr>
        <p:spPr>
          <a:xfrm>
            <a:off x="889000" y="1841500"/>
            <a:ext cx="55104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new Contact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all Contacts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Contact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a Contact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 Contact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8"/>
          <p:cNvSpPr txBox="1"/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8"/>
          <p:cNvSpPr/>
          <p:nvPr/>
        </p:nvSpPr>
        <p:spPr>
          <a:xfrm>
            <a:off x="6158737" y="2917897"/>
            <a:ext cx="217803" cy="217803"/>
          </a:xfrm>
          <a:custGeom>
            <a:rect b="b" l="l" r="r" t="t"/>
            <a:pathLst>
              <a:path extrusionOk="0" h="17952" w="17952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"/>
          <p:cNvSpPr/>
          <p:nvPr/>
        </p:nvSpPr>
        <p:spPr>
          <a:xfrm>
            <a:off x="3348372" y="378349"/>
            <a:ext cx="1392013" cy="27698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2595109" y="895461"/>
            <a:ext cx="3068340" cy="276986"/>
          </a:xfrm>
          <a:prstGeom prst="flowChartInputOutpu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ch as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3287134" y="2010814"/>
            <a:ext cx="1499098" cy="341746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ch==2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3297622" y="3081462"/>
            <a:ext cx="1499098" cy="341746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ch==4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3297622" y="2535548"/>
            <a:ext cx="1499098" cy="341746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ch==3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3297622" y="4240406"/>
            <a:ext cx="1499098" cy="341746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ch==6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3297622" y="3692906"/>
            <a:ext cx="1499098" cy="341746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ch==5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3297634" y="1418979"/>
            <a:ext cx="1499098" cy="341746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ch==1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5961321" y="1409827"/>
            <a:ext cx="1346700" cy="36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new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5961321" y="2007605"/>
            <a:ext cx="1346791" cy="366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all Contacts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5961321" y="2535888"/>
            <a:ext cx="1346791" cy="366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a Contact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5961321" y="3081462"/>
            <a:ext cx="1346791" cy="366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 Contact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5961321" y="3661843"/>
            <a:ext cx="1346700" cy="36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a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6804400" y="4242225"/>
            <a:ext cx="1242900" cy="341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9"/>
          <p:cNvCxnSpPr>
            <a:stCxn id="433" idx="2"/>
          </p:cNvCxnSpPr>
          <p:nvPr/>
        </p:nvCxnSpPr>
        <p:spPr>
          <a:xfrm flipH="1">
            <a:off x="4044483" y="1760725"/>
            <a:ext cx="2700" cy="24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1" name="Google Shape;441;p9"/>
          <p:cNvCxnSpPr/>
          <p:nvPr/>
        </p:nvCxnSpPr>
        <p:spPr>
          <a:xfrm>
            <a:off x="4044483" y="1172441"/>
            <a:ext cx="2700" cy="22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2" name="Google Shape;442;p9"/>
          <p:cNvCxnSpPr/>
          <p:nvPr/>
        </p:nvCxnSpPr>
        <p:spPr>
          <a:xfrm>
            <a:off x="4044379" y="3442193"/>
            <a:ext cx="0" cy="25071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3" name="Google Shape;443;p9"/>
          <p:cNvCxnSpPr/>
          <p:nvPr/>
        </p:nvCxnSpPr>
        <p:spPr>
          <a:xfrm>
            <a:off x="4027121" y="2877294"/>
            <a:ext cx="0" cy="20252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4" name="Google Shape;444;p9"/>
          <p:cNvCxnSpPr/>
          <p:nvPr/>
        </p:nvCxnSpPr>
        <p:spPr>
          <a:xfrm>
            <a:off x="4044379" y="2352560"/>
            <a:ext cx="0" cy="20252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5" name="Google Shape;445;p9"/>
          <p:cNvCxnSpPr/>
          <p:nvPr/>
        </p:nvCxnSpPr>
        <p:spPr>
          <a:xfrm>
            <a:off x="4044379" y="4015197"/>
            <a:ext cx="0" cy="2252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6" name="Google Shape;446;p9"/>
          <p:cNvCxnSpPr/>
          <p:nvPr/>
        </p:nvCxnSpPr>
        <p:spPr>
          <a:xfrm flipH="1" rot="10800000">
            <a:off x="1972427" y="1071681"/>
            <a:ext cx="9900" cy="3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7" name="Google Shape;447;p9"/>
          <p:cNvCxnSpPr/>
          <p:nvPr/>
        </p:nvCxnSpPr>
        <p:spPr>
          <a:xfrm flipH="1" rot="-10738748">
            <a:off x="1971730" y="1050054"/>
            <a:ext cx="707212" cy="108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9"/>
          <p:cNvCxnSpPr>
            <a:stCxn id="431" idx="1"/>
          </p:cNvCxnSpPr>
          <p:nvPr/>
        </p:nvCxnSpPr>
        <p:spPr>
          <a:xfrm flipH="1">
            <a:off x="1971622" y="4411279"/>
            <a:ext cx="1326000" cy="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9"/>
          <p:cNvCxnSpPr/>
          <p:nvPr/>
        </p:nvCxnSpPr>
        <p:spPr>
          <a:xfrm flipH="1">
            <a:off x="4025783" y="655337"/>
            <a:ext cx="2700" cy="24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9"/>
          <p:cNvCxnSpPr>
            <a:stCxn id="433" idx="3"/>
          </p:cNvCxnSpPr>
          <p:nvPr/>
        </p:nvCxnSpPr>
        <p:spPr>
          <a:xfrm>
            <a:off x="4796732" y="1589852"/>
            <a:ext cx="11646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9"/>
          <p:cNvCxnSpPr/>
          <p:nvPr/>
        </p:nvCxnSpPr>
        <p:spPr>
          <a:xfrm>
            <a:off x="4796732" y="2179039"/>
            <a:ext cx="11646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9"/>
          <p:cNvCxnSpPr/>
          <p:nvPr/>
        </p:nvCxnSpPr>
        <p:spPr>
          <a:xfrm>
            <a:off x="4796732" y="2716539"/>
            <a:ext cx="11646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9"/>
          <p:cNvCxnSpPr/>
          <p:nvPr/>
        </p:nvCxnSpPr>
        <p:spPr>
          <a:xfrm>
            <a:off x="4796732" y="3246120"/>
            <a:ext cx="11646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9"/>
          <p:cNvCxnSpPr/>
          <p:nvPr/>
        </p:nvCxnSpPr>
        <p:spPr>
          <a:xfrm>
            <a:off x="4796732" y="3858768"/>
            <a:ext cx="11646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9"/>
          <p:cNvCxnSpPr>
            <a:stCxn id="431" idx="3"/>
          </p:cNvCxnSpPr>
          <p:nvPr/>
        </p:nvCxnSpPr>
        <p:spPr>
          <a:xfrm>
            <a:off x="4796720" y="4411279"/>
            <a:ext cx="2007600" cy="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9"/>
          <p:cNvCxnSpPr/>
          <p:nvPr/>
        </p:nvCxnSpPr>
        <p:spPr>
          <a:xfrm flipH="1" rot="-10739400">
            <a:off x="7308213" y="1583554"/>
            <a:ext cx="612695" cy="108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9"/>
          <p:cNvCxnSpPr/>
          <p:nvPr/>
        </p:nvCxnSpPr>
        <p:spPr>
          <a:xfrm flipH="1" rot="-10739400">
            <a:off x="7308213" y="2174104"/>
            <a:ext cx="612695" cy="108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9"/>
          <p:cNvCxnSpPr/>
          <p:nvPr/>
        </p:nvCxnSpPr>
        <p:spPr>
          <a:xfrm flipH="1" rot="-10739400">
            <a:off x="7308213" y="2713892"/>
            <a:ext cx="612695" cy="108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9"/>
          <p:cNvCxnSpPr/>
          <p:nvPr/>
        </p:nvCxnSpPr>
        <p:spPr>
          <a:xfrm flipH="1" rot="-10739400">
            <a:off x="7308213" y="3242374"/>
            <a:ext cx="612695" cy="108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9"/>
          <p:cNvCxnSpPr/>
          <p:nvPr/>
        </p:nvCxnSpPr>
        <p:spPr>
          <a:xfrm flipH="1" rot="-10739400">
            <a:off x="7308213" y="3844249"/>
            <a:ext cx="612695" cy="108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9"/>
          <p:cNvCxnSpPr/>
          <p:nvPr/>
        </p:nvCxnSpPr>
        <p:spPr>
          <a:xfrm rot="10800000">
            <a:off x="7897550" y="1007250"/>
            <a:ext cx="21300" cy="286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9"/>
          <p:cNvCxnSpPr/>
          <p:nvPr/>
        </p:nvCxnSpPr>
        <p:spPr>
          <a:xfrm flipH="1">
            <a:off x="5448425" y="1007273"/>
            <a:ext cx="2459700" cy="2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9"/>
          <p:cNvSpPr txBox="1"/>
          <p:nvPr/>
        </p:nvSpPr>
        <p:spPr>
          <a:xfrm>
            <a:off x="4993475" y="130655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4993475" y="188925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9"/>
          <p:cNvSpPr txBox="1"/>
          <p:nvPr/>
        </p:nvSpPr>
        <p:spPr>
          <a:xfrm>
            <a:off x="5001768" y="2425225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5001780" y="296120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9"/>
          <p:cNvSpPr txBox="1"/>
          <p:nvPr/>
        </p:nvSpPr>
        <p:spPr>
          <a:xfrm>
            <a:off x="5072580" y="354390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8" name="Google Shape;468;p9"/>
          <p:cNvSpPr txBox="1"/>
          <p:nvPr/>
        </p:nvSpPr>
        <p:spPr>
          <a:xfrm>
            <a:off x="5117930" y="412660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9"/>
          <p:cNvSpPr txBox="1"/>
          <p:nvPr/>
        </p:nvSpPr>
        <p:spPr>
          <a:xfrm>
            <a:off x="4044475" y="1132975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0" name="Google Shape;470;p9"/>
          <p:cNvSpPr txBox="1"/>
          <p:nvPr/>
        </p:nvSpPr>
        <p:spPr>
          <a:xfrm>
            <a:off x="4025625" y="1674438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1" name="Google Shape;471;p9"/>
          <p:cNvSpPr txBox="1"/>
          <p:nvPr/>
        </p:nvSpPr>
        <p:spPr>
          <a:xfrm>
            <a:off x="4025625" y="2240113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2" name="Google Shape;472;p9"/>
          <p:cNvSpPr txBox="1"/>
          <p:nvPr/>
        </p:nvSpPr>
        <p:spPr>
          <a:xfrm>
            <a:off x="4027125" y="2798538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3" name="Google Shape;473;p9"/>
          <p:cNvSpPr txBox="1"/>
          <p:nvPr/>
        </p:nvSpPr>
        <p:spPr>
          <a:xfrm>
            <a:off x="4042225" y="335875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9"/>
          <p:cNvSpPr txBox="1"/>
          <p:nvPr/>
        </p:nvSpPr>
        <p:spPr>
          <a:xfrm>
            <a:off x="4042225" y="391895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9"/>
          <p:cNvSpPr txBox="1"/>
          <p:nvPr/>
        </p:nvSpPr>
        <p:spPr>
          <a:xfrm>
            <a:off x="2595100" y="412660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6" name="Google Shape;476;p9"/>
          <p:cNvSpPr txBox="1"/>
          <p:nvPr/>
        </p:nvSpPr>
        <p:spPr>
          <a:xfrm>
            <a:off x="366100" y="1420225"/>
            <a:ext cx="211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Flowchart</a:t>
            </a:r>
            <a:endParaRPr b="0" i="0" sz="1400" u="sng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 for my Feathered Friend by Slidesgo">
  <a:themeElements>
    <a:clrScheme name="Simple Light">
      <a:dk1>
        <a:srgbClr val="232320"/>
      </a:dk1>
      <a:lt1>
        <a:srgbClr val="FCF9F3"/>
      </a:lt1>
      <a:dk2>
        <a:srgbClr val="6184C1"/>
      </a:dk2>
      <a:lt2>
        <a:srgbClr val="ADD2D5"/>
      </a:lt2>
      <a:accent1>
        <a:srgbClr val="75B073"/>
      </a:accent1>
      <a:accent2>
        <a:srgbClr val="A6C780"/>
      </a:accent2>
      <a:accent3>
        <a:srgbClr val="ECECA6"/>
      </a:accent3>
      <a:accent4>
        <a:srgbClr val="D3848B"/>
      </a:accent4>
      <a:accent5>
        <a:srgbClr val="E6C8AC"/>
      </a:accent5>
      <a:accent6>
        <a:srgbClr val="FFFFFF"/>
      </a:accent6>
      <a:hlink>
        <a:srgbClr val="2323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