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8" d="100"/>
          <a:sy n="48" d="100"/>
        </p:scale>
        <p:origin x="4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368552"/>
            <a:ext cx="10058400" cy="1774041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LIBRARY MANAGEMENT </a:t>
            </a:r>
            <a:br>
              <a:rPr lang="en-US" sz="5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5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SYSTEM</a:t>
            </a:r>
            <a:endParaRPr lang="en-IN" sz="5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1789" y="4435366"/>
            <a:ext cx="10058400" cy="1646731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Submitted to:</a:t>
            </a:r>
            <a:r>
              <a:rPr lang="en-US" dirty="0"/>
              <a:t>					</a:t>
            </a:r>
            <a:r>
              <a:rPr lang="en-US" b="1" dirty="0"/>
              <a:t>submitted by:</a:t>
            </a:r>
          </a:p>
          <a:p>
            <a:r>
              <a:rPr lang="en-US" dirty="0"/>
              <a:t>Mr. </a:t>
            </a:r>
            <a:r>
              <a:rPr lang="en-US" dirty="0" err="1"/>
              <a:t>arpit</a:t>
            </a:r>
            <a:r>
              <a:rPr lang="en-US" dirty="0"/>
              <a:t> </a:t>
            </a:r>
            <a:r>
              <a:rPr lang="en-US" dirty="0" err="1"/>
              <a:t>deo</a:t>
            </a:r>
            <a:r>
              <a:rPr lang="en-US" dirty="0"/>
              <a:t>						</a:t>
            </a:r>
            <a:r>
              <a:rPr lang="en-US" dirty="0" err="1"/>
              <a:t>ramsagar</a:t>
            </a:r>
            <a:r>
              <a:rPr lang="en-US" dirty="0"/>
              <a:t> </a:t>
            </a:r>
            <a:r>
              <a:rPr lang="en-US" dirty="0" err="1"/>
              <a:t>mujawdiya</a:t>
            </a:r>
            <a:endParaRPr lang="en-US" dirty="0"/>
          </a:p>
          <a:p>
            <a:r>
              <a:rPr lang="en-US" dirty="0"/>
              <a:t>							</a:t>
            </a:r>
            <a:r>
              <a:rPr lang="en-US" dirty="0" err="1"/>
              <a:t>ritika</a:t>
            </a:r>
            <a:r>
              <a:rPr lang="en-US" dirty="0"/>
              <a:t> </a:t>
            </a:r>
            <a:r>
              <a:rPr lang="en-US" dirty="0" err="1"/>
              <a:t>mandliya</a:t>
            </a:r>
            <a:endParaRPr lang="en-US" dirty="0"/>
          </a:p>
          <a:p>
            <a:r>
              <a:rPr lang="en-US" dirty="0"/>
              <a:t>							</a:t>
            </a:r>
            <a:r>
              <a:rPr lang="en-US" dirty="0" err="1"/>
              <a:t>riya</a:t>
            </a:r>
            <a:r>
              <a:rPr lang="en-US" dirty="0"/>
              <a:t> </a:t>
            </a:r>
            <a:r>
              <a:rPr lang="en-US" dirty="0" err="1"/>
              <a:t>parsai</a:t>
            </a:r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36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791" y="465278"/>
            <a:ext cx="10058400" cy="985149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INTRODUCTION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3393" y="1856244"/>
            <a:ext cx="9050458" cy="349352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Library is the collection of different types of books. Library Management System provides the systematic handling the records of books and readers. The project “</a:t>
            </a:r>
            <a:r>
              <a:rPr lang="en-US" i="1" dirty="0"/>
              <a:t>Library Management System</a:t>
            </a:r>
            <a:r>
              <a:rPr lang="en-US" dirty="0"/>
              <a:t>” is developed in Python, which mainly focuses on basic operations in a library like adding a book, lend a book or return a book.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410" y="3900817"/>
            <a:ext cx="3698423" cy="193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5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888" y="591403"/>
            <a:ext cx="9127183" cy="869535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PROBLEM STATEMENT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Manual systems are slow to operate. Instead of using a computer to issue and take back books, locating and updating a card index is slow and laborious. Manual systems are unable to store large amounts of data efficiently.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466" y="3480567"/>
            <a:ext cx="4122026" cy="262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4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5791"/>
            <a:ext cx="10058400" cy="1079742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PURPOSE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561" y="2097982"/>
            <a:ext cx="9181837" cy="3882404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It provides “better and efficient” service to members.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Reduce the workload of librarian.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Faster retrieval of information about the desired book.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Provide facility for purpose monitoring reduce paper work and provide data security.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All details will be available on a click for both user and librarian.</a:t>
            </a:r>
          </a:p>
        </p:txBody>
      </p:sp>
    </p:spTree>
    <p:extLst>
      <p:ext uri="{BB962C8B-B14F-4D97-AF65-F5344CB8AC3E}">
        <p14:creationId xmlns:p14="http://schemas.microsoft.com/office/powerpoint/2010/main" val="171674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95356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SCOPE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5081" y="2108492"/>
            <a:ext cx="9242797" cy="371423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Any education institute and government office’s can make use of it for providing information about author, content of the available books etc.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This project can further be extended by adding the facility of e-book’s, to overcome the problem of book stock in library.</a:t>
            </a: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157" y="3725096"/>
            <a:ext cx="4008644" cy="236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8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067" y="654465"/>
            <a:ext cx="9778825" cy="774942"/>
          </a:xfrm>
        </p:spPr>
        <p:txBody>
          <a:bodyPr/>
          <a:lstStyle/>
          <a:p>
            <a:pPr algn="ctr"/>
            <a:r>
              <a:rPr lang="en-US" sz="4400" dirty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75944"/>
            <a:ext cx="10058400" cy="38931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Display Books: It will display the book list.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Lend a Book: This will record the details on the book issued to whom.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 a Book: With this feature we can add books in system with book details.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Return a Book: It will update the book transactions on returned by the member.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794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D84E35-F9B3-4202-9482-2A2E9AA05B9E}"/>
              </a:ext>
            </a:extLst>
          </p:cNvPr>
          <p:cNvSpPr txBox="1"/>
          <p:nvPr/>
        </p:nvSpPr>
        <p:spPr>
          <a:xfrm>
            <a:off x="2395861" y="4549352"/>
            <a:ext cx="74002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9600" b="1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6667800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198</TotalTime>
  <Words>320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LIBRARY MANAGEMENT  SYSTEM</vt:lpstr>
      <vt:lpstr>INTRODUCTION</vt:lpstr>
      <vt:lpstr>PROBLEM STATEMENT</vt:lpstr>
      <vt:lpstr>PURPOSE</vt:lpstr>
      <vt:lpstr>SCOPE</vt:lpstr>
      <vt:lpstr>FEATURES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 SYSTEM</dc:title>
  <dc:creator>User</dc:creator>
  <cp:lastModifiedBy>Ramsagar mujawdiya</cp:lastModifiedBy>
  <cp:revision>11</cp:revision>
  <dcterms:created xsi:type="dcterms:W3CDTF">2021-10-17T11:10:22Z</dcterms:created>
  <dcterms:modified xsi:type="dcterms:W3CDTF">2021-10-27T06:54:03Z</dcterms:modified>
</cp:coreProperties>
</file>