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1ECBD4-CC76-9B4B-A974-06FF7DAC4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27DD01-C3DB-0E4E-B00C-5C107C3F72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82183A-CBEF-A84E-AAB5-D2EDE556D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654D5-752E-C34F-9969-81EE7564311B}" type="datetimeFigureOut">
              <a:rPr kumimoji="1" lang="ko-Kore-KR" altLang="en-US" smtClean="0"/>
              <a:t>2021. 12. 8.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7FC7D1-67C7-DE49-875C-0A748E77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CBFC76-82F9-D449-BDDE-B2FACE1EA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F660-611A-CF4E-A9BB-DB24CD03BA9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72628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B612F3-735B-394D-B0A7-EAABCA9F6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CF3D4B-C061-9A41-B7B2-34B7E1FDE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F4884-51C8-EE4A-9D24-F44B29EF6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654D5-752E-C34F-9969-81EE7564311B}" type="datetimeFigureOut">
              <a:rPr kumimoji="1" lang="ko-Kore-KR" altLang="en-US" smtClean="0"/>
              <a:t>2021. 12. 8.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F0055B-5DE7-CB45-BA0F-9A95D8845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0B457F-85F3-3C42-83D8-DBF62B45C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F660-611A-CF4E-A9BB-DB24CD03BA9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7291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4377F4-A041-9847-9B22-C32C76F955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6F2C53-D89C-C449-82B7-33E8799CF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3E86EF-9E3D-8645-9EDC-2CD09ADF7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654D5-752E-C34F-9969-81EE7564311B}" type="datetimeFigureOut">
              <a:rPr kumimoji="1" lang="ko-Kore-KR" altLang="en-US" smtClean="0"/>
              <a:t>2021. 12. 8.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AFA330-355C-2B4F-978A-3149EFC51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17D349-C148-BE49-AFE1-5D35B3075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F660-611A-CF4E-A9BB-DB24CD03BA9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7118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B699B-989E-694B-9F23-F6A4EAC8B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C8902E-F202-AC4D-8A59-2034DF12D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CD2511-E1DC-1E43-9192-40F8130D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654D5-752E-C34F-9969-81EE7564311B}" type="datetimeFigureOut">
              <a:rPr kumimoji="1" lang="ko-Kore-KR" altLang="en-US" smtClean="0"/>
              <a:t>2021. 12. 8.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85B385-452C-E540-AB92-BC877D7C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75A338-AED5-574C-8781-77CE1AD5A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F660-611A-CF4E-A9BB-DB24CD03BA9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15559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4A7F0-CBAA-044E-87DF-73DCFA05E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71E919-2ABE-AE40-9616-D81191B04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557966-CB31-CE48-B08E-137AA8CEF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654D5-752E-C34F-9969-81EE7564311B}" type="datetimeFigureOut">
              <a:rPr kumimoji="1" lang="ko-Kore-KR" altLang="en-US" smtClean="0"/>
              <a:t>2021. 12. 8.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2D1519-034F-D040-977C-440E458B5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B24178-5E0E-0C45-B1CE-F09A0BFD6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F660-611A-CF4E-A9BB-DB24CD03BA9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26277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4D823E-0072-9A48-BC68-89126D698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8462CB-45C2-1F4E-8A3C-36F6C1D081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846662-A879-B542-8060-EF63BF869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382E33-7C84-1C45-80BF-70308967E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654D5-752E-C34F-9969-81EE7564311B}" type="datetimeFigureOut">
              <a:rPr kumimoji="1" lang="ko-Kore-KR" altLang="en-US" smtClean="0"/>
              <a:t>2021. 12. 8.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750F2D-8162-2743-83D8-441A6382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FED913-E763-BB48-9BB1-7975E4DE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F660-611A-CF4E-A9BB-DB24CD03BA9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72327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677D8C-696E-584F-B3F2-A2F5B082C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CBE0F3-8FB6-C74C-9664-99F21E114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DFCA06-5B80-F549-B6F2-13DB880F1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BF7061-CE50-C34C-8F0E-30B8861347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ED4FE9-423B-724E-A29D-EADBBBCE97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DE398D2-AAD6-794E-82D4-8B1A1EE2A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654D5-752E-C34F-9969-81EE7564311B}" type="datetimeFigureOut">
              <a:rPr kumimoji="1" lang="ko-Kore-KR" altLang="en-US" smtClean="0"/>
              <a:t>2021. 12. 8.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F3797D4-345B-B846-964B-6584CD7FD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D58E85-9B29-D948-A1DF-BA5587BCC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F660-611A-CF4E-A9BB-DB24CD03BA9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2044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86DF55-709B-7D45-A996-7AAC8AFA2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D254D8-8BF7-0B4D-80A5-4CE430A50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654D5-752E-C34F-9969-81EE7564311B}" type="datetimeFigureOut">
              <a:rPr kumimoji="1" lang="ko-Kore-KR" altLang="en-US" smtClean="0"/>
              <a:t>2021. 12. 8.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DA2693-A669-3E4F-AD72-C96BC443A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C4FCCE-9C42-2849-9554-3EDEA9D2F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F660-611A-CF4E-A9BB-DB24CD03BA9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0383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54D3EB6-3AFC-2C4A-BFA2-C2448CC5B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654D5-752E-C34F-9969-81EE7564311B}" type="datetimeFigureOut">
              <a:rPr kumimoji="1" lang="ko-Kore-KR" altLang="en-US" smtClean="0"/>
              <a:t>2021. 12. 8.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BE6424-97DD-7841-A679-8D9939490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7953BF-A9E0-E542-9A65-D27C50CEB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F660-611A-CF4E-A9BB-DB24CD03BA9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15824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CF7EAE-1294-CB47-93B1-895239DA1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34EAFF-6FB0-0749-A392-1E00480BE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155807-AB09-B740-A7DD-5CB0B90E4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3B201F-1EE7-F34B-8565-E29DFB7F8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654D5-752E-C34F-9969-81EE7564311B}" type="datetimeFigureOut">
              <a:rPr kumimoji="1" lang="ko-Kore-KR" altLang="en-US" smtClean="0"/>
              <a:t>2021. 12. 8.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244750-EB78-6A45-8477-2ADBB583A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E10EC5-36AF-8946-8A73-29BD28511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F660-611A-CF4E-A9BB-DB24CD03BA9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5839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1C592-1958-DD4A-85A1-D4907369D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FBB3CF-A641-3749-8616-E61351E279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B8124-C1C7-BA4B-AA38-D2D3C10EE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741CEF-579B-9343-B9A0-510CE2F25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654D5-752E-C34F-9969-81EE7564311B}" type="datetimeFigureOut">
              <a:rPr kumimoji="1" lang="ko-Kore-KR" altLang="en-US" smtClean="0"/>
              <a:t>2021. 12. 8.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D366D9-CEAA-3A45-9FD1-B25ADBC5A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1A132C-9ABE-E445-9E60-3427D9E66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F660-611A-CF4E-A9BB-DB24CD03BA9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0405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1B5CC1-21C6-164C-9FB5-99DFA6E3B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6FE893-E716-4E40-BC30-91B7889E2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53D44D-70A2-AF4E-954E-CECEC7C1A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654D5-752E-C34F-9969-81EE7564311B}" type="datetimeFigureOut">
              <a:rPr kumimoji="1" lang="ko-Kore-KR" altLang="en-US" smtClean="0"/>
              <a:t>2021. 12. 8.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8A9DD7-F8AA-B544-B659-267DD9490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9F63C1-E74A-4D47-A5E3-EC0113DCD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4F660-611A-CF4E-A9BB-DB24CD03BA9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3371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31F4C-C151-3546-A4EE-B0CB3AD793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OOP-Term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Project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C982ED-5862-454E-A6CE-4D0CC2E64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18</a:t>
            </a:r>
            <a:r>
              <a:rPr kumimoji="1" lang="ko-KR" altLang="en-US" dirty="0" err="1"/>
              <a:t>정주헌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20</a:t>
            </a:r>
            <a:r>
              <a:rPr kumimoji="1" lang="ko-KR" altLang="en-US" dirty="0"/>
              <a:t>최동현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18</a:t>
            </a:r>
            <a:r>
              <a:rPr kumimoji="1" lang="ko-KR" altLang="en-US" dirty="0"/>
              <a:t>최원준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71549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8D49EE-618A-414A-B9DA-6B4729C06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디자인</a:t>
            </a:r>
            <a:r>
              <a:rPr kumimoji="1" lang="en-US" altLang="ko-KR" dirty="0"/>
              <a:t> </a:t>
            </a:r>
            <a:r>
              <a:rPr kumimoji="1" lang="ko-KR" altLang="en-US" dirty="0"/>
              <a:t>패턴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3F948B-3B5E-C54A-9DA9-A0622E214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err="1"/>
              <a:t>싱글톤</a:t>
            </a:r>
            <a:r>
              <a:rPr kumimoji="1" lang="ko-KR" altLang="en-US" dirty="0"/>
              <a:t> 패턴</a:t>
            </a:r>
            <a:endParaRPr kumimoji="1" lang="en-US" altLang="ko-KR" dirty="0"/>
          </a:p>
          <a:p>
            <a:r>
              <a:rPr kumimoji="1" lang="en-US" altLang="ko-Kore-KR" dirty="0" err="1"/>
              <a:t>Etc</a:t>
            </a:r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38999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8D49EE-618A-414A-B9DA-6B4729C06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UML</a:t>
            </a:r>
            <a:endParaRPr kumimoji="1" lang="ko-Kore-KR" altLang="en-US" dirty="0"/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7591C37B-4FFD-7D45-B241-9D234E6F6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9454" y="547268"/>
            <a:ext cx="8873204" cy="6275057"/>
          </a:xfrm>
        </p:spPr>
      </p:pic>
    </p:spTree>
    <p:extLst>
      <p:ext uri="{BB962C8B-B14F-4D97-AF65-F5344CB8AC3E}">
        <p14:creationId xmlns:p14="http://schemas.microsoft.com/office/powerpoint/2010/main" val="1198068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95013-C91C-1B47-A582-CC431372F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실행 시나리오 진행</a:t>
            </a:r>
            <a:endParaRPr kumimoji="1" lang="ko-Kore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098C2CF1-8888-8141-9F7D-39396A1322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4229" r="40401" b="-746"/>
          <a:stretch/>
        </p:blipFill>
        <p:spPr>
          <a:xfrm>
            <a:off x="1602654" y="2412331"/>
            <a:ext cx="8579953" cy="2033337"/>
          </a:xfrm>
        </p:spPr>
      </p:pic>
    </p:spTree>
    <p:extLst>
      <p:ext uri="{BB962C8B-B14F-4D97-AF65-F5344CB8AC3E}">
        <p14:creationId xmlns:p14="http://schemas.microsoft.com/office/powerpoint/2010/main" val="3322853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C6FB0-58F8-9B40-A42A-1DD776208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시작정보</a:t>
            </a:r>
            <a:r>
              <a:rPr kumimoji="1" lang="ko-KR" altLang="en-US" dirty="0"/>
              <a:t> 입력</a:t>
            </a:r>
            <a:endParaRPr kumimoji="1" lang="ko-Kore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D75F525E-F0A5-644C-95BE-83E39BF29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9" y="365125"/>
            <a:ext cx="4624137" cy="6142162"/>
          </a:xfrm>
        </p:spPr>
      </p:pic>
    </p:spTree>
    <p:extLst>
      <p:ext uri="{BB962C8B-B14F-4D97-AF65-F5344CB8AC3E}">
        <p14:creationId xmlns:p14="http://schemas.microsoft.com/office/powerpoint/2010/main" val="3620177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C6FB0-58F8-9B40-A42A-1DD776208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게임 진행</a:t>
            </a:r>
            <a:endParaRPr kumimoji="1" lang="ko-Kore-KR" altLang="en-US" dirty="0"/>
          </a:p>
        </p:txBody>
      </p:sp>
      <p:pic>
        <p:nvPicPr>
          <p:cNvPr id="7" name="내용 개체 틀 6" descr="텍스트이(가) 표시된 사진&#10;&#10;자동 생성된 설명">
            <a:extLst>
              <a:ext uri="{FF2B5EF4-FFF2-40B4-BE49-F238E27FC236}">
                <a16:creationId xmlns:a16="http://schemas.microsoft.com/office/drawing/2014/main" id="{53114E0E-532B-F448-8D6B-3E7EEA464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6134" y="1390016"/>
            <a:ext cx="2722255" cy="5413925"/>
          </a:xfr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7C740A6F-F370-9344-ADB6-EE37687C3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323" y="1963486"/>
            <a:ext cx="7000652" cy="384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906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C6FB0-58F8-9B40-A42A-1DD776208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게임 종료</a:t>
            </a:r>
            <a:endParaRPr kumimoji="1" lang="ko-Kore-KR" altLang="en-US" dirty="0"/>
          </a:p>
        </p:txBody>
      </p:sp>
      <p:pic>
        <p:nvPicPr>
          <p:cNvPr id="12" name="내용 개체 틀 11" descr="텍스트이(가) 표시된 사진&#10;&#10;자동 생성된 설명">
            <a:extLst>
              <a:ext uri="{FF2B5EF4-FFF2-40B4-BE49-F238E27FC236}">
                <a16:creationId xmlns:a16="http://schemas.microsoft.com/office/drawing/2014/main" id="{11E0D80A-1B7F-D441-B9D2-691E60F62D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8833" y="365125"/>
            <a:ext cx="3662217" cy="6485358"/>
          </a:xfrm>
        </p:spPr>
      </p:pic>
    </p:spTree>
    <p:extLst>
      <p:ext uri="{BB962C8B-B14F-4D97-AF65-F5344CB8AC3E}">
        <p14:creationId xmlns:p14="http://schemas.microsoft.com/office/powerpoint/2010/main" val="1795773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0D00FC-D336-3C41-8B15-D263ED13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E20D1-1584-CE41-90C1-F4329DC01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제약 사항 체크</a:t>
            </a:r>
            <a:endParaRPr kumimoji="1" lang="en-US" altLang="ko-KR" dirty="0"/>
          </a:p>
          <a:p>
            <a:r>
              <a:rPr kumimoji="1" lang="ko-KR" altLang="en-US" dirty="0"/>
              <a:t>평가 기준 체크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   </a:t>
            </a:r>
            <a:r>
              <a:rPr kumimoji="1" lang="en-US" altLang="ko-KR" dirty="0"/>
              <a:t>-</a:t>
            </a:r>
            <a:r>
              <a:rPr kumimoji="1" lang="ko-KR" altLang="en-US" dirty="0"/>
              <a:t> 기능성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   </a:t>
            </a:r>
            <a:r>
              <a:rPr kumimoji="1" lang="en-US" altLang="ko-KR" dirty="0"/>
              <a:t>-</a:t>
            </a:r>
            <a:r>
              <a:rPr kumimoji="1" lang="ko-KR" altLang="en-US" dirty="0"/>
              <a:t> 안전성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   </a:t>
            </a:r>
            <a:r>
              <a:rPr kumimoji="1" lang="en-US" altLang="ko-KR" dirty="0"/>
              <a:t>-</a:t>
            </a:r>
            <a:r>
              <a:rPr kumimoji="1" lang="ko-KR" altLang="en-US" dirty="0"/>
              <a:t> 디자인</a:t>
            </a:r>
            <a:r>
              <a:rPr kumimoji="1" lang="en-US" altLang="ko-KR" dirty="0"/>
              <a:t> </a:t>
            </a:r>
            <a:r>
              <a:rPr kumimoji="1" lang="ko-KR" altLang="en-US" dirty="0"/>
              <a:t>패턴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   </a:t>
            </a:r>
            <a:r>
              <a:rPr kumimoji="1" lang="en-US" altLang="ko-KR" dirty="0"/>
              <a:t>-</a:t>
            </a:r>
            <a:r>
              <a:rPr kumimoji="1" lang="ko-KR" altLang="en-US" dirty="0"/>
              <a:t> 보고서 </a:t>
            </a:r>
            <a:r>
              <a:rPr kumimoji="1" lang="en-US" altLang="ko-KR" dirty="0"/>
              <a:t>(UML)</a:t>
            </a:r>
          </a:p>
          <a:p>
            <a:r>
              <a:rPr kumimoji="1" lang="ko-KR" altLang="en-US" dirty="0"/>
              <a:t>게임 시나리오 진행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07433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F4F770-3EF9-A948-8392-42D8FDD44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제약사항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312EC3-C9BD-CA41-986B-B364BAE3B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구현</a:t>
            </a:r>
            <a:r>
              <a:rPr kumimoji="1" lang="ko-KR" altLang="en-US" dirty="0"/>
              <a:t>한 기능에 대해 </a:t>
            </a:r>
            <a:r>
              <a:rPr kumimoji="1" lang="en-US" altLang="ko-KR" dirty="0" err="1"/>
              <a:t>Gtest</a:t>
            </a:r>
            <a:r>
              <a:rPr kumimoji="1" lang="en-US" altLang="ko-KR" dirty="0"/>
              <a:t> </a:t>
            </a:r>
            <a:r>
              <a:rPr kumimoji="1" lang="ko-KR" altLang="en-US" dirty="0"/>
              <a:t>진행</a:t>
            </a:r>
            <a:endParaRPr kumimoji="1" lang="en-US" altLang="ko-KR" dirty="0"/>
          </a:p>
          <a:p>
            <a:r>
              <a:rPr kumimoji="1" lang="ko-KR" altLang="en-US" dirty="0"/>
              <a:t>게임 보드의 크기는 사용자 입력을 통해 결정</a:t>
            </a:r>
            <a:endParaRPr kumimoji="1" lang="en-US" altLang="ko-KR" dirty="0"/>
          </a:p>
          <a:p>
            <a:r>
              <a:rPr kumimoji="1" lang="en-US" altLang="ko-KR" dirty="0" err="1"/>
              <a:t>Makefile</a:t>
            </a:r>
            <a:r>
              <a:rPr kumimoji="1" lang="en-US" altLang="ko-KR" dirty="0"/>
              <a:t>, Lint </a:t>
            </a:r>
            <a:r>
              <a:rPr kumimoji="1" lang="ko-KR" altLang="en-US" dirty="0"/>
              <a:t>진행</a:t>
            </a:r>
            <a:endParaRPr kumimoji="1" lang="en-US" altLang="ko-KR" dirty="0"/>
          </a:p>
          <a:p>
            <a:pPr marL="0" indent="0">
              <a:buNone/>
            </a:pP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02637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4A79F-1ED0-2540-9FBD-FB74331C9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Gtest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내용</a:t>
            </a:r>
            <a:endParaRPr kumimoji="1" lang="ko-Kore-KR" altLang="en-US" dirty="0"/>
          </a:p>
        </p:txBody>
      </p:sp>
      <p:pic>
        <p:nvPicPr>
          <p:cNvPr id="7" name="내용 개체 틀 6" descr="텍스트이(가) 표시된 사진&#10;&#10;자동 생성된 설명">
            <a:extLst>
              <a:ext uri="{FF2B5EF4-FFF2-40B4-BE49-F238E27FC236}">
                <a16:creationId xmlns:a16="http://schemas.microsoft.com/office/drawing/2014/main" id="{BEF73DD5-16E2-124A-9338-B6FBDDC082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0862" y="365125"/>
            <a:ext cx="5115211" cy="617415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B8669A-ACE0-934C-8D96-0878473B1729}"/>
              </a:ext>
            </a:extLst>
          </p:cNvPr>
          <p:cNvSpPr txBox="1"/>
          <p:nvPr/>
        </p:nvSpPr>
        <p:spPr>
          <a:xfrm>
            <a:off x="838200" y="2225843"/>
            <a:ext cx="41537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/>
              <a:t>게임 진행 및 기능에 관여하는</a:t>
            </a:r>
            <a:endParaRPr kumimoji="1" lang="en-US" altLang="ko-KR" sz="2400" dirty="0"/>
          </a:p>
          <a:p>
            <a:r>
              <a:rPr kumimoji="1" lang="ko-KR" altLang="en-US" sz="2400" dirty="0"/>
              <a:t>주요 함수들에 대해</a:t>
            </a:r>
            <a:endParaRPr kumimoji="1" lang="en-US" altLang="ko-KR" sz="2400" dirty="0"/>
          </a:p>
          <a:p>
            <a:r>
              <a:rPr kumimoji="1" lang="en-US" altLang="ko-KR" sz="2400" dirty="0" err="1"/>
              <a:t>Gtest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진행함</a:t>
            </a:r>
            <a:endParaRPr kumimoji="1"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642468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08133-341E-EB42-AF4A-43689F705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Gtest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진행 사진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64E551-2FBD-D64F-9C20-250548B76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//</a:t>
            </a:r>
            <a:r>
              <a:rPr kumimoji="1" lang="ko-Kore-KR" altLang="en-US" dirty="0"/>
              <a:t>결과</a:t>
            </a:r>
            <a:r>
              <a:rPr kumimoji="1" lang="ko-KR" altLang="en-US" dirty="0"/>
              <a:t> 사진</a:t>
            </a:r>
            <a:r>
              <a:rPr kumimoji="1" lang="en-US" altLang="ko-KR" dirty="0"/>
              <a:t>//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72862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7F796-2F63-2C43-848F-5518DC60D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보드 크기 설정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B89DF7-267C-524C-AFC3-A2B9CDBA4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705225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Judge::</a:t>
            </a:r>
            <a:r>
              <a:rPr kumimoji="1" lang="en-US" altLang="ko-KR" dirty="0" err="1"/>
              <a:t>CreateBoard</a:t>
            </a:r>
            <a:r>
              <a:rPr kumimoji="1" lang="en-US" altLang="ko-KR" dirty="0"/>
              <a:t>()</a:t>
            </a:r>
          </a:p>
          <a:p>
            <a:pPr marL="0" indent="0">
              <a:buNone/>
            </a:pPr>
            <a:r>
              <a:rPr kumimoji="1" lang="ko-KR" altLang="en-US" dirty="0"/>
              <a:t>함수를 통해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보드 크기 입력을 받고</a:t>
            </a:r>
            <a:r>
              <a:rPr kumimoji="1" lang="en-US" altLang="ko-KR" dirty="0"/>
              <a:t>,</a:t>
            </a:r>
          </a:p>
          <a:p>
            <a:pPr marL="0" indent="0">
              <a:buNone/>
            </a:pPr>
            <a:r>
              <a:rPr kumimoji="1" lang="ko-KR" altLang="en-US" dirty="0"/>
              <a:t>불가능한 입력은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제한하였음</a:t>
            </a:r>
            <a:endParaRPr kumimoji="1" lang="ko-Kore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F5AB7D2-5E13-3943-BDBF-BA34E85C7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229" y="1284286"/>
            <a:ext cx="6791160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474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AE419-115C-7D4E-9E5C-89F46B736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Makefile</a:t>
            </a:r>
            <a:r>
              <a:rPr kumimoji="1" lang="en-US" altLang="ko-Kore-KR" dirty="0"/>
              <a:t>, Lint </a:t>
            </a:r>
            <a:r>
              <a:rPr kumimoji="1" lang="ko-Kore-KR" altLang="en-US" dirty="0"/>
              <a:t>진행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B6BFFFA0-FA60-684F-8B7C-D3E23C9B7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53" y="1956970"/>
            <a:ext cx="6153605" cy="4535905"/>
          </a:xfrm>
          <a:prstGeom prst="rect">
            <a:avLst/>
          </a:prstGeom>
        </p:spPr>
      </p:pic>
      <p:pic>
        <p:nvPicPr>
          <p:cNvPr id="8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A96D3FFE-7059-C94D-A6A5-100C83FF6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48233"/>
          <a:stretch/>
        </p:blipFill>
        <p:spPr>
          <a:xfrm>
            <a:off x="5993412" y="1027906"/>
            <a:ext cx="5799089" cy="911520"/>
          </a:xfrm>
        </p:spPr>
      </p:pic>
    </p:spTree>
    <p:extLst>
      <p:ext uri="{BB962C8B-B14F-4D97-AF65-F5344CB8AC3E}">
        <p14:creationId xmlns:p14="http://schemas.microsoft.com/office/powerpoint/2010/main" val="1798541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8D49EE-618A-414A-B9DA-6B4729C06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기능성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3F948B-3B5E-C54A-9DA9-A0622E214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ore-KR" altLang="en-US" dirty="0"/>
              <a:t>구현한</a:t>
            </a:r>
            <a:r>
              <a:rPr kumimoji="1" lang="ko-KR" altLang="en-US" dirty="0"/>
              <a:t> 기능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 </a:t>
            </a:r>
            <a:r>
              <a:rPr kumimoji="1" lang="en-US" altLang="ko-KR" dirty="0"/>
              <a:t>-</a:t>
            </a:r>
            <a:r>
              <a:rPr kumimoji="1" lang="ko-KR" altLang="en-US" dirty="0"/>
              <a:t> 현재 점수 확인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 </a:t>
            </a:r>
            <a:r>
              <a:rPr kumimoji="1" lang="en-US" altLang="ko-KR" dirty="0"/>
              <a:t>-</a:t>
            </a:r>
            <a:r>
              <a:rPr kumimoji="1" lang="ko-KR" altLang="en-US" dirty="0"/>
              <a:t> 가능한 좌표 표시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ore-KR" dirty="0"/>
          </a:p>
          <a:p>
            <a:r>
              <a:rPr kumimoji="1" lang="ko-KR" altLang="en-US" dirty="0"/>
              <a:t>미 구현 및 추가 했으면 좋았을 기능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 </a:t>
            </a:r>
            <a:r>
              <a:rPr kumimoji="1" lang="en-US" altLang="ko-KR" dirty="0"/>
              <a:t>-</a:t>
            </a:r>
            <a:r>
              <a:rPr kumimoji="1" lang="ko-KR" altLang="en-US" dirty="0"/>
              <a:t>  </a:t>
            </a:r>
            <a:r>
              <a:rPr kumimoji="1" lang="en-US" altLang="ko-KR" dirty="0"/>
              <a:t>GUI</a:t>
            </a:r>
            <a:r>
              <a:rPr kumimoji="1" lang="ko-KR" altLang="en-US" dirty="0"/>
              <a:t> 기능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 </a:t>
            </a:r>
            <a:r>
              <a:rPr kumimoji="1" lang="en-US" altLang="ko-KR" dirty="0"/>
              <a:t>-</a:t>
            </a:r>
            <a:r>
              <a:rPr kumimoji="1" lang="ko-KR" altLang="en-US" dirty="0"/>
              <a:t>  </a:t>
            </a:r>
            <a:r>
              <a:rPr kumimoji="1" lang="en-US" altLang="ko-KR" dirty="0"/>
              <a:t>001</a:t>
            </a:r>
            <a:r>
              <a:rPr kumimoji="1" lang="ko-KR" altLang="en-US" dirty="0"/>
              <a:t>로 </a:t>
            </a:r>
            <a:r>
              <a:rPr kumimoji="1" lang="ko-KR" altLang="en-US" dirty="0" err="1"/>
              <a:t>입력시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로 입력되는 버그 해결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49685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8D49EE-618A-414A-B9DA-6B4729C06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안전성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3F948B-3B5E-C54A-9DA9-A0622E214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ko-KR" altLang="en-US" dirty="0"/>
              <a:t>입력에 제한을 두는 함수 설정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   </a:t>
            </a:r>
            <a:r>
              <a:rPr kumimoji="1" lang="en-US" altLang="ko-KR" dirty="0"/>
              <a:t>(Judge::</a:t>
            </a:r>
            <a:r>
              <a:rPr kumimoji="1" lang="en-US" altLang="ko-KR" dirty="0" err="1"/>
              <a:t>CreateBoard</a:t>
            </a:r>
            <a:r>
              <a:rPr kumimoji="1" lang="en-US" altLang="ko-KR" dirty="0"/>
              <a:t>() – </a:t>
            </a:r>
            <a:r>
              <a:rPr kumimoji="1" lang="ko-KR" altLang="en-US" dirty="0"/>
              <a:t>보드 사이즈 입력 제한</a:t>
            </a:r>
            <a:r>
              <a:rPr kumimoji="1" lang="en-US" altLang="ko-KR" dirty="0"/>
              <a:t>, </a:t>
            </a:r>
          </a:p>
          <a:p>
            <a:pPr marL="0" indent="0">
              <a:buNone/>
            </a:pPr>
            <a:r>
              <a:rPr kumimoji="1" lang="ko-KR" altLang="en-US" dirty="0"/>
              <a:t>     </a:t>
            </a:r>
            <a:r>
              <a:rPr kumimoji="1" lang="en-US" altLang="ko-KR" dirty="0"/>
              <a:t>Judge::</a:t>
            </a:r>
            <a:r>
              <a:rPr kumimoji="1" lang="en-US" altLang="ko-KR" dirty="0" err="1"/>
              <a:t>SetPlayers</a:t>
            </a:r>
            <a:r>
              <a:rPr kumimoji="1" lang="en-US" altLang="ko-KR" dirty="0"/>
              <a:t>() – </a:t>
            </a:r>
            <a:r>
              <a:rPr kumimoji="1" lang="ko-KR" altLang="en-US" dirty="0"/>
              <a:t>돌 색 제한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    </a:t>
            </a:r>
            <a:r>
              <a:rPr kumimoji="1" lang="en-US" altLang="ko-KR" dirty="0"/>
              <a:t>)</a:t>
            </a:r>
          </a:p>
          <a:p>
            <a:pPr marL="0" indent="0">
              <a:buNone/>
            </a:pPr>
            <a:endParaRPr kumimoji="1" lang="en-US" altLang="ko-KR" dirty="0"/>
          </a:p>
          <a:p>
            <a:r>
              <a:rPr kumimoji="1" lang="ko-KR" altLang="en-US" dirty="0"/>
              <a:t>예외 상황 처리를 위한 함수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   </a:t>
            </a:r>
            <a:r>
              <a:rPr kumimoji="1" lang="en-US" altLang="ko-KR" dirty="0"/>
              <a:t>(Judge::</a:t>
            </a:r>
            <a:r>
              <a:rPr kumimoji="1" lang="en-US" altLang="ko-KR" dirty="0" err="1"/>
              <a:t>IsGameContinue</a:t>
            </a:r>
            <a:r>
              <a:rPr kumimoji="1" lang="en-US" altLang="ko-KR" dirty="0"/>
              <a:t>() – </a:t>
            </a:r>
            <a:r>
              <a:rPr kumimoji="1" lang="ko-KR" altLang="en-US" dirty="0"/>
              <a:t>게임 진행 가능 여부 표시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잘못 두는 상황 방지를 위한 가이드 좌표 표시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29855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199</Words>
  <Application>Microsoft Macintosh PowerPoint</Application>
  <PresentationFormat>와이드스크린</PresentationFormat>
  <Paragraphs>53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테마</vt:lpstr>
      <vt:lpstr>OOP-Term Project</vt:lpstr>
      <vt:lpstr>목차</vt:lpstr>
      <vt:lpstr>제약사항</vt:lpstr>
      <vt:lpstr>Gtest 내용</vt:lpstr>
      <vt:lpstr>Gtest 진행 사진</vt:lpstr>
      <vt:lpstr>보드 크기 설정</vt:lpstr>
      <vt:lpstr>Makefile, Lint 진행</vt:lpstr>
      <vt:lpstr>기능성</vt:lpstr>
      <vt:lpstr>안전성</vt:lpstr>
      <vt:lpstr>디자인 패턴</vt:lpstr>
      <vt:lpstr>UML</vt:lpstr>
      <vt:lpstr>실행 시나리오 진행</vt:lpstr>
      <vt:lpstr>시작정보 입력</vt:lpstr>
      <vt:lpstr>게임 진행</vt:lpstr>
      <vt:lpstr>게임 종료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OOP-TermProject</dc:title>
  <dc:creator>최동현</dc:creator>
  <cp:lastModifiedBy>최동현</cp:lastModifiedBy>
  <cp:revision>58</cp:revision>
  <dcterms:created xsi:type="dcterms:W3CDTF">2021-12-08T05:46:13Z</dcterms:created>
  <dcterms:modified xsi:type="dcterms:W3CDTF">2021-12-08T06:48:53Z</dcterms:modified>
</cp:coreProperties>
</file>