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72" r:id="rId11"/>
    <p:sldId id="273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2"/>
    <p:restoredTop sz="94671"/>
  </p:normalViewPr>
  <p:slideViewPr>
    <p:cSldViewPr snapToGrid="0" snapToObjects="1">
      <p:cViewPr varScale="1">
        <p:scale>
          <a:sx n="90" d="100"/>
          <a:sy n="90" d="100"/>
        </p:scale>
        <p:origin x="22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ECBD4-CC76-9B4B-A974-06FF7DAC4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27DD01-C3DB-0E4E-B00C-5C107C3F7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2183A-CBEF-A84E-AAB5-D2EDE556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54D5-752E-C34F-9969-81EE7564311B}" type="datetimeFigureOut">
              <a:rPr kumimoji="1" lang="ko-Kore-KR" altLang="en-US" smtClean="0"/>
              <a:t>2021. 12. 9.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7FC7D1-67C7-DE49-875C-0A748E77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BFC76-82F9-D449-BDDE-B2FACE1E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660-611A-CF4E-A9BB-DB24CD03BA9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7262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612F3-735B-394D-B0A7-EAABCA9F6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CF3D4B-C061-9A41-B7B2-34B7E1FDE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F4884-51C8-EE4A-9D24-F44B29EF6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54D5-752E-C34F-9969-81EE7564311B}" type="datetimeFigureOut">
              <a:rPr kumimoji="1" lang="ko-Kore-KR" altLang="en-US" smtClean="0"/>
              <a:t>2021. 12. 9.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0055B-5DE7-CB45-BA0F-9A95D8845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0B457F-85F3-3C42-83D8-DBF62B45C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660-611A-CF4E-A9BB-DB24CD03BA9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729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4377F4-A041-9847-9B22-C32C76F95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6F2C53-D89C-C449-82B7-33E8799CF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3E86EF-9E3D-8645-9EDC-2CD09ADF7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54D5-752E-C34F-9969-81EE7564311B}" type="datetimeFigureOut">
              <a:rPr kumimoji="1" lang="ko-Kore-KR" altLang="en-US" smtClean="0"/>
              <a:t>2021. 12. 9.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FA330-355C-2B4F-978A-3149EFC5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17D349-C148-BE49-AFE1-5D35B307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660-611A-CF4E-A9BB-DB24CD03BA9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711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B699B-989E-694B-9F23-F6A4EAC8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C8902E-F202-AC4D-8A59-2034DF12D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D2511-E1DC-1E43-9192-40F8130D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54D5-752E-C34F-9969-81EE7564311B}" type="datetimeFigureOut">
              <a:rPr kumimoji="1" lang="ko-Kore-KR" altLang="en-US" smtClean="0"/>
              <a:t>2021. 12. 9.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85B385-452C-E540-AB92-BC877D7C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75A338-AED5-574C-8781-77CE1AD5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660-611A-CF4E-A9BB-DB24CD03BA9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555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4A7F0-CBAA-044E-87DF-73DCFA05E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71E919-2ABE-AE40-9616-D81191B04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557966-CB31-CE48-B08E-137AA8CE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54D5-752E-C34F-9969-81EE7564311B}" type="datetimeFigureOut">
              <a:rPr kumimoji="1" lang="ko-Kore-KR" altLang="en-US" smtClean="0"/>
              <a:t>2021. 12. 9.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2D1519-034F-D040-977C-440E458B5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24178-5E0E-0C45-B1CE-F09A0BFD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660-611A-CF4E-A9BB-DB24CD03BA9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627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D823E-0072-9A48-BC68-89126D69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462CB-45C2-1F4E-8A3C-36F6C1D08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846662-A879-B542-8060-EF63BF869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382E33-7C84-1C45-80BF-70308967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54D5-752E-C34F-9969-81EE7564311B}" type="datetimeFigureOut">
              <a:rPr kumimoji="1" lang="ko-Kore-KR" altLang="en-US" smtClean="0"/>
              <a:t>2021. 12. 9.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750F2D-8162-2743-83D8-441A6382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FED913-E763-BB48-9BB1-7975E4DE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660-611A-CF4E-A9BB-DB24CD03BA9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7232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77D8C-696E-584F-B3F2-A2F5B082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BE0F3-8FB6-C74C-9664-99F21E114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DFCA06-5B80-F549-B6F2-13DB880F1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BF7061-CE50-C34C-8F0E-30B886134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ED4FE9-423B-724E-A29D-EADBBBCE9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E398D2-AAD6-794E-82D4-8B1A1EE2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54D5-752E-C34F-9969-81EE7564311B}" type="datetimeFigureOut">
              <a:rPr kumimoji="1" lang="ko-Kore-KR" altLang="en-US" smtClean="0"/>
              <a:t>2021. 12. 9.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3797D4-345B-B846-964B-6584CD7FD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D58E85-9B29-D948-A1DF-BA5587BC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660-611A-CF4E-A9BB-DB24CD03BA9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204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6DF55-709B-7D45-A996-7AAC8AFA2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D254D8-8BF7-0B4D-80A5-4CE430A5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54D5-752E-C34F-9969-81EE7564311B}" type="datetimeFigureOut">
              <a:rPr kumimoji="1" lang="ko-Kore-KR" altLang="en-US" smtClean="0"/>
              <a:t>2021. 12. 9.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DA2693-A669-3E4F-AD72-C96BC443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C4FCCE-9C42-2849-9554-3EDEA9D2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660-611A-CF4E-A9BB-DB24CD03BA9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0383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4D3EB6-3AFC-2C4A-BFA2-C2448CC5B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54D5-752E-C34F-9969-81EE7564311B}" type="datetimeFigureOut">
              <a:rPr kumimoji="1" lang="ko-Kore-KR" altLang="en-US" smtClean="0"/>
              <a:t>2021. 12. 9.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BE6424-97DD-7841-A679-8D9939490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7953BF-A9E0-E542-9A65-D27C50CE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660-611A-CF4E-A9BB-DB24CD03BA9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582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F7EAE-1294-CB47-93B1-895239DA1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34EAFF-6FB0-0749-A392-1E00480BE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155807-AB09-B740-A7DD-5CB0B90E4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3B201F-1EE7-F34B-8565-E29DFB7F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54D5-752E-C34F-9969-81EE7564311B}" type="datetimeFigureOut">
              <a:rPr kumimoji="1" lang="ko-Kore-KR" altLang="en-US" smtClean="0"/>
              <a:t>2021. 12. 9.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244750-EB78-6A45-8477-2ADBB583A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E10EC5-36AF-8946-8A73-29BD28511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660-611A-CF4E-A9BB-DB24CD03BA9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583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1C592-1958-DD4A-85A1-D4907369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FBB3CF-A641-3749-8616-E61351E27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B8124-C1C7-BA4B-AA38-D2D3C10EE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741CEF-579B-9343-B9A0-510CE2F2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54D5-752E-C34F-9969-81EE7564311B}" type="datetimeFigureOut">
              <a:rPr kumimoji="1" lang="ko-Kore-KR" altLang="en-US" smtClean="0"/>
              <a:t>2021. 12. 9.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D366D9-CEAA-3A45-9FD1-B25ADBC5A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1A132C-9ABE-E445-9E60-3427D9E6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F660-611A-CF4E-A9BB-DB24CD03BA9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040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1B5CC1-21C6-164C-9FB5-99DFA6E3B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6FE893-E716-4E40-BC30-91B7889E2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53D44D-70A2-AF4E-954E-CECEC7C1A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654D5-752E-C34F-9969-81EE7564311B}" type="datetimeFigureOut">
              <a:rPr kumimoji="1" lang="ko-Kore-KR" altLang="en-US" smtClean="0"/>
              <a:t>2021. 12. 9.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8A9DD7-F8AA-B544-B659-267DD9490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9F63C1-E74A-4D47-A5E3-EC0113DCD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4F660-611A-CF4E-A9BB-DB24CD03BA9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371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31F4C-C151-3546-A4EE-B0CB3AD793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OOP-Term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Project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C982ED-5862-454E-A6CE-4D0CC2E64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18</a:t>
            </a:r>
            <a:r>
              <a:rPr kumimoji="1" lang="ko-KR" altLang="en-US" dirty="0" err="1"/>
              <a:t>정주헌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20</a:t>
            </a:r>
            <a:r>
              <a:rPr kumimoji="1" lang="ko-KR" altLang="en-US" dirty="0"/>
              <a:t>최동현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18</a:t>
            </a:r>
            <a:r>
              <a:rPr kumimoji="1" lang="ko-KR" altLang="en-US" dirty="0"/>
              <a:t>최원준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71549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E03AE-2686-CA4B-BA18-14922035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Judge::</a:t>
            </a:r>
            <a:r>
              <a:rPr kumimoji="1" lang="en-US" altLang="ko-Kore-KR" dirty="0" err="1"/>
              <a:t>SetPlayers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B8CA477A-0547-7F4E-8DAE-50455BBFC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2486" y="1690688"/>
            <a:ext cx="6547028" cy="4351338"/>
          </a:xfrm>
        </p:spPr>
      </p:pic>
    </p:spTree>
    <p:extLst>
      <p:ext uri="{BB962C8B-B14F-4D97-AF65-F5344CB8AC3E}">
        <p14:creationId xmlns:p14="http://schemas.microsoft.com/office/powerpoint/2010/main" val="1636360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67A6E-37A3-FE44-A72D-31DC394B1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Judge::</a:t>
            </a:r>
            <a:r>
              <a:rPr kumimoji="1" lang="en-US" altLang="ko-Kore-KR" dirty="0" err="1"/>
              <a:t>IsGameContinue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54152848-CE51-174C-AECA-14FE1BA83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7874" y="1690688"/>
            <a:ext cx="7180738" cy="46479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C72D1B-0851-9C45-A1F8-77BEE8C6A4F7}"/>
              </a:ext>
            </a:extLst>
          </p:cNvPr>
          <p:cNvSpPr txBox="1"/>
          <p:nvPr/>
        </p:nvSpPr>
        <p:spPr>
          <a:xfrm>
            <a:off x="433388" y="1963956"/>
            <a:ext cx="39253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Board::</a:t>
            </a:r>
            <a:r>
              <a:rPr kumimoji="1" lang="en-US" altLang="ko-Kore-KR" dirty="0" err="1"/>
              <a:t>IsFullBoard</a:t>
            </a:r>
            <a:r>
              <a:rPr kumimoji="1" lang="en-US" altLang="ko-Kore-KR" dirty="0"/>
              <a:t>()</a:t>
            </a:r>
          </a:p>
          <a:p>
            <a:r>
              <a:rPr kumimoji="1" lang="en-US" altLang="ko-Kore-KR" dirty="0"/>
              <a:t>Board::</a:t>
            </a:r>
            <a:r>
              <a:rPr kumimoji="1" lang="en-US" altLang="ko-Kore-KR" dirty="0" err="1"/>
              <a:t>HasOnlyOneType</a:t>
            </a:r>
            <a:r>
              <a:rPr kumimoji="1" lang="en-US" altLang="ko-Kore-KR" dirty="0"/>
              <a:t>()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위</a:t>
            </a:r>
            <a:r>
              <a:rPr kumimoji="1" lang="ko-KR" altLang="en-US" dirty="0"/>
              <a:t> 함수들로 게임이 계속 진행될 수 있는지 확인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Judge::</a:t>
            </a:r>
            <a:r>
              <a:rPr kumimoji="1" lang="en-US" altLang="ko-Kore-KR" dirty="0" err="1"/>
              <a:t>CheckValid</a:t>
            </a:r>
            <a:r>
              <a:rPr kumimoji="1" lang="en-US" altLang="ko-Kore-KR" dirty="0"/>
              <a:t>(int row, int col, char color)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위 함수로 가이드 좌표 제작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333146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D49EE-618A-414A-B9DA-6B4729C0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디자인</a:t>
            </a:r>
            <a:r>
              <a:rPr kumimoji="1" lang="en-US" altLang="ko-KR" dirty="0"/>
              <a:t> </a:t>
            </a:r>
            <a:r>
              <a:rPr kumimoji="1" lang="ko-KR" altLang="en-US" dirty="0"/>
              <a:t>패턴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3F948B-3B5E-C54A-9DA9-A0622E214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싱글톤</a:t>
            </a:r>
            <a:r>
              <a:rPr kumimoji="1" lang="ko-KR" altLang="en-US" dirty="0"/>
              <a:t> 패턴 사용</a:t>
            </a:r>
            <a:endParaRPr kumimoji="1" lang="en-US" altLang="ko-KR" dirty="0"/>
          </a:p>
          <a:p>
            <a:pPr marL="0" indent="0">
              <a:buNone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38999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D49EE-618A-414A-B9DA-6B4729C0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UML</a:t>
            </a:r>
            <a:endParaRPr kumimoji="1" lang="ko-Kore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A153DFFA-AB6E-044E-AB1E-ADF889F97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713" y="283020"/>
            <a:ext cx="9082087" cy="6422778"/>
          </a:xfrm>
        </p:spPr>
      </p:pic>
    </p:spTree>
    <p:extLst>
      <p:ext uri="{BB962C8B-B14F-4D97-AF65-F5344CB8AC3E}">
        <p14:creationId xmlns:p14="http://schemas.microsoft.com/office/powerpoint/2010/main" val="1198068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95013-C91C-1B47-A582-CC431372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실행 시나리오 진행</a:t>
            </a:r>
            <a:endParaRPr kumimoji="1" lang="ko-Kore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098C2CF1-8888-8141-9F7D-39396A132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4229" r="40401" b="-746"/>
          <a:stretch/>
        </p:blipFill>
        <p:spPr>
          <a:xfrm>
            <a:off x="1602654" y="2412331"/>
            <a:ext cx="8579953" cy="2033337"/>
          </a:xfrm>
        </p:spPr>
      </p:pic>
    </p:spTree>
    <p:extLst>
      <p:ext uri="{BB962C8B-B14F-4D97-AF65-F5344CB8AC3E}">
        <p14:creationId xmlns:p14="http://schemas.microsoft.com/office/powerpoint/2010/main" val="3322853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C6FB0-58F8-9B40-A42A-1DD77620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시작정보</a:t>
            </a:r>
            <a:r>
              <a:rPr kumimoji="1" lang="ko-KR" altLang="en-US" dirty="0"/>
              <a:t> 입력</a:t>
            </a:r>
            <a:endParaRPr kumimoji="1" lang="ko-Kore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D75F525E-F0A5-644C-95BE-83E39BF29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9" y="365125"/>
            <a:ext cx="4624137" cy="6142162"/>
          </a:xfrm>
        </p:spPr>
      </p:pic>
    </p:spTree>
    <p:extLst>
      <p:ext uri="{BB962C8B-B14F-4D97-AF65-F5344CB8AC3E}">
        <p14:creationId xmlns:p14="http://schemas.microsoft.com/office/powerpoint/2010/main" val="3620177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C6FB0-58F8-9B40-A42A-1DD77620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게임 진행</a:t>
            </a:r>
            <a:endParaRPr kumimoji="1" lang="ko-Kore-KR" altLang="en-US" dirty="0"/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53114E0E-532B-F448-8D6B-3E7EEA464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134" y="1390016"/>
            <a:ext cx="2722255" cy="5413925"/>
          </a:xfr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C740A6F-F370-9344-ADB6-EE37687C3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323" y="1963486"/>
            <a:ext cx="7000652" cy="384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06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C6FB0-58F8-9B40-A42A-1DD77620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게임 종료</a:t>
            </a:r>
            <a:endParaRPr kumimoji="1" lang="ko-Kore-KR" altLang="en-US" dirty="0"/>
          </a:p>
        </p:txBody>
      </p:sp>
      <p:pic>
        <p:nvPicPr>
          <p:cNvPr id="12" name="내용 개체 틀 11" descr="텍스트이(가) 표시된 사진&#10;&#10;자동 생성된 설명">
            <a:extLst>
              <a:ext uri="{FF2B5EF4-FFF2-40B4-BE49-F238E27FC236}">
                <a16:creationId xmlns:a16="http://schemas.microsoft.com/office/drawing/2014/main" id="{11E0D80A-1B7F-D441-B9D2-691E60F62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8833" y="365125"/>
            <a:ext cx="3662217" cy="6485358"/>
          </a:xfrm>
        </p:spPr>
      </p:pic>
    </p:spTree>
    <p:extLst>
      <p:ext uri="{BB962C8B-B14F-4D97-AF65-F5344CB8AC3E}">
        <p14:creationId xmlns:p14="http://schemas.microsoft.com/office/powerpoint/2010/main" val="1795773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D00FC-D336-3C41-8B15-D263ED13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E20D1-1584-CE41-90C1-F4329DC01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제약 사항 체크</a:t>
            </a:r>
            <a:endParaRPr kumimoji="1" lang="en-US" altLang="ko-KR" dirty="0"/>
          </a:p>
          <a:p>
            <a:r>
              <a:rPr kumimoji="1" lang="ko-KR" altLang="en-US" dirty="0"/>
              <a:t>평가 기준 체크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  </a:t>
            </a:r>
            <a:r>
              <a:rPr kumimoji="1" lang="en-US" altLang="ko-KR" dirty="0"/>
              <a:t>-</a:t>
            </a:r>
            <a:r>
              <a:rPr kumimoji="1" lang="ko-KR" altLang="en-US" dirty="0"/>
              <a:t> 기능성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 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안전성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  </a:t>
            </a:r>
            <a:r>
              <a:rPr kumimoji="1" lang="en-US" altLang="ko-KR" dirty="0"/>
              <a:t>-</a:t>
            </a:r>
            <a:r>
              <a:rPr kumimoji="1" lang="ko-KR" altLang="en-US" dirty="0"/>
              <a:t> 디자인</a:t>
            </a:r>
            <a:r>
              <a:rPr kumimoji="1" lang="en-US" altLang="ko-KR" dirty="0"/>
              <a:t> </a:t>
            </a:r>
            <a:r>
              <a:rPr kumimoji="1" lang="ko-KR" altLang="en-US" dirty="0"/>
              <a:t>패턴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  </a:t>
            </a:r>
            <a:r>
              <a:rPr kumimoji="1" lang="en-US" altLang="ko-KR" dirty="0"/>
              <a:t>-</a:t>
            </a:r>
            <a:r>
              <a:rPr kumimoji="1" lang="ko-KR" altLang="en-US" dirty="0"/>
              <a:t> 보고서 </a:t>
            </a:r>
            <a:r>
              <a:rPr kumimoji="1" lang="en-US" altLang="ko-KR" dirty="0"/>
              <a:t>(UML)</a:t>
            </a:r>
          </a:p>
          <a:p>
            <a:r>
              <a:rPr kumimoji="1" lang="ko-KR" altLang="en-US" dirty="0"/>
              <a:t>게임 시나리오 진행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743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4F770-3EF9-A948-8392-42D8FDD4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제약사항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12EC3-C9BD-CA41-986B-B364BAE3B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  <a:r>
              <a:rPr kumimoji="1" lang="ko-KR" altLang="en-US" dirty="0"/>
              <a:t>한 기능에 대해 </a:t>
            </a:r>
            <a:r>
              <a:rPr kumimoji="1" lang="en-US" altLang="ko-KR" dirty="0" err="1"/>
              <a:t>Gtest</a:t>
            </a:r>
            <a:r>
              <a:rPr kumimoji="1" lang="en-US" altLang="ko-KR" dirty="0"/>
              <a:t> </a:t>
            </a:r>
            <a:r>
              <a:rPr kumimoji="1" lang="ko-KR" altLang="en-US" dirty="0"/>
              <a:t>진행</a:t>
            </a:r>
            <a:endParaRPr kumimoji="1" lang="en-US" altLang="ko-KR" dirty="0"/>
          </a:p>
          <a:p>
            <a:r>
              <a:rPr kumimoji="1" lang="ko-KR" altLang="en-US" dirty="0"/>
              <a:t>게임 보드의 크기는 사용자 입력을 통해 결정</a:t>
            </a:r>
            <a:endParaRPr kumimoji="1" lang="en-US" altLang="ko-KR" dirty="0"/>
          </a:p>
          <a:p>
            <a:r>
              <a:rPr kumimoji="1" lang="en-US" altLang="ko-KR" dirty="0" err="1"/>
              <a:t>Makefile</a:t>
            </a:r>
            <a:r>
              <a:rPr kumimoji="1" lang="en-US" altLang="ko-KR" dirty="0"/>
              <a:t>, Lint </a:t>
            </a:r>
            <a:r>
              <a:rPr kumimoji="1" lang="ko-KR" altLang="en-US" dirty="0"/>
              <a:t>진행</a:t>
            </a:r>
            <a:endParaRPr kumimoji="1" lang="en-US" altLang="ko-KR" dirty="0"/>
          </a:p>
          <a:p>
            <a:pPr marL="0" indent="0">
              <a:buNone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263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4A79F-1ED0-2540-9FBD-FB74331C9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Gtest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내용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B8669A-ACE0-934C-8D96-0878473B1729}"/>
              </a:ext>
            </a:extLst>
          </p:cNvPr>
          <p:cNvSpPr txBox="1"/>
          <p:nvPr/>
        </p:nvSpPr>
        <p:spPr>
          <a:xfrm>
            <a:off x="838200" y="2225843"/>
            <a:ext cx="28536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/>
              <a:t>게임 진행 및 기능에</a:t>
            </a:r>
            <a:endParaRPr kumimoji="1" lang="en-US" altLang="ko-KR" sz="2400" dirty="0"/>
          </a:p>
          <a:p>
            <a:r>
              <a:rPr kumimoji="1" lang="ko-KR" altLang="en-US" sz="2400" dirty="0"/>
              <a:t>관여하는</a:t>
            </a:r>
            <a:endParaRPr kumimoji="1" lang="en-US" altLang="ko-KR" sz="2400" dirty="0"/>
          </a:p>
          <a:p>
            <a:r>
              <a:rPr kumimoji="1" lang="ko-KR" altLang="en-US" sz="2400" dirty="0"/>
              <a:t>주요 함수들에 대해</a:t>
            </a:r>
            <a:endParaRPr kumimoji="1" lang="en-US" altLang="ko-KR" sz="2400" dirty="0"/>
          </a:p>
          <a:p>
            <a:r>
              <a:rPr kumimoji="1" lang="en-US" altLang="ko-KR" sz="2400" dirty="0" err="1"/>
              <a:t>Gtest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진행함</a:t>
            </a:r>
            <a:endParaRPr kumimoji="1" lang="en-US" altLang="ko-KR" sz="2400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9EBF5F53-7C84-C747-9939-77FD3DFD9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267" y="1414462"/>
            <a:ext cx="8381733" cy="481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68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08133-341E-EB42-AF4A-43689F705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Gtest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진행 사진</a:t>
            </a:r>
            <a:endParaRPr kumimoji="1" lang="ko-Kore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63D5A96-D849-C944-A053-0C8CE80DF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232" y="315912"/>
            <a:ext cx="6433168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6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7F796-2F63-2C43-848F-5518DC60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보드 크기 설정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B89DF7-267C-524C-AFC3-A2B9CDBA4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705225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Judge::</a:t>
            </a:r>
            <a:r>
              <a:rPr kumimoji="1" lang="en-US" altLang="ko-KR" dirty="0" err="1"/>
              <a:t>CreateBoard</a:t>
            </a:r>
            <a:r>
              <a:rPr kumimoji="1" lang="en-US" altLang="ko-KR" dirty="0"/>
              <a:t>()</a:t>
            </a:r>
          </a:p>
          <a:p>
            <a:pPr marL="0" indent="0">
              <a:buNone/>
            </a:pPr>
            <a:r>
              <a:rPr kumimoji="1" lang="ko-KR" altLang="en-US" dirty="0"/>
              <a:t>함수를 통해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보드 크기 입력을 받고</a:t>
            </a:r>
            <a:r>
              <a:rPr kumimoji="1" lang="en-US" altLang="ko-KR" dirty="0"/>
              <a:t>,</a:t>
            </a:r>
          </a:p>
          <a:p>
            <a:pPr marL="0" indent="0">
              <a:buNone/>
            </a:pPr>
            <a:r>
              <a:rPr kumimoji="1" lang="ko-KR" altLang="en-US" dirty="0"/>
              <a:t>불가능한 입력은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제한하였음</a:t>
            </a:r>
            <a:endParaRPr kumimoji="1" lang="ko-Kore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F5AB7D2-5E13-3943-BDBF-BA34E85C7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229" y="1284286"/>
            <a:ext cx="6791160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74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AE419-115C-7D4E-9E5C-89F46B736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Makefile</a:t>
            </a:r>
            <a:r>
              <a:rPr kumimoji="1" lang="en-US" altLang="ko-Kore-KR" dirty="0"/>
              <a:t>, Lint </a:t>
            </a:r>
            <a:r>
              <a:rPr kumimoji="1" lang="ko-Kore-KR" altLang="en-US" dirty="0"/>
              <a:t>진행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6BFFFA0-FA60-684F-8B7C-D3E23C9B7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78" y="1956970"/>
            <a:ext cx="6153605" cy="4535905"/>
          </a:xfrm>
          <a:prstGeom prst="rect">
            <a:avLst/>
          </a:prstGeom>
        </p:spPr>
      </p:pic>
      <p:pic>
        <p:nvPicPr>
          <p:cNvPr id="8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A96D3FFE-7059-C94D-A6A5-100C83FF6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8233"/>
          <a:stretch/>
        </p:blipFill>
        <p:spPr>
          <a:xfrm>
            <a:off x="5993412" y="1027906"/>
            <a:ext cx="5799089" cy="911520"/>
          </a:xfr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2938F0C-3F5A-454C-B7B7-87D5E7B18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463" y="3081466"/>
            <a:ext cx="5708537" cy="155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4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D49EE-618A-414A-B9DA-6B4729C0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기능성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3F948B-3B5E-C54A-9DA9-A0622E214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dirty="0"/>
              <a:t>구현한</a:t>
            </a:r>
            <a:r>
              <a:rPr kumimoji="1" lang="ko-KR" altLang="en-US" dirty="0"/>
              <a:t> 기능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</a:t>
            </a:r>
            <a:r>
              <a:rPr kumimoji="1" lang="en-US" altLang="ko-KR" dirty="0"/>
              <a:t>-</a:t>
            </a:r>
            <a:r>
              <a:rPr kumimoji="1" lang="ko-KR" altLang="en-US" dirty="0"/>
              <a:t> 현재 점수 확인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</a:t>
            </a:r>
            <a:r>
              <a:rPr kumimoji="1" lang="en-US" altLang="ko-KR" dirty="0"/>
              <a:t>-</a:t>
            </a:r>
            <a:r>
              <a:rPr kumimoji="1" lang="ko-KR" altLang="en-US" dirty="0"/>
              <a:t> 가능한 좌표 표시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ore-KR" dirty="0"/>
          </a:p>
          <a:p>
            <a:r>
              <a:rPr kumimoji="1" lang="ko-KR" altLang="en-US" dirty="0"/>
              <a:t>미 구현 및 추가 했으면 좋았을 기능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</a:t>
            </a:r>
            <a:r>
              <a:rPr kumimoji="1" lang="en-US" altLang="ko-KR" dirty="0"/>
              <a:t>-</a:t>
            </a:r>
            <a:r>
              <a:rPr kumimoji="1" lang="ko-KR" altLang="en-US" dirty="0"/>
              <a:t>  </a:t>
            </a:r>
            <a:r>
              <a:rPr kumimoji="1" lang="en-US" altLang="ko-KR" dirty="0"/>
              <a:t>GUI</a:t>
            </a:r>
            <a:r>
              <a:rPr kumimoji="1" lang="ko-KR" altLang="en-US" dirty="0"/>
              <a:t> 기능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</a:t>
            </a:r>
            <a:r>
              <a:rPr kumimoji="1" lang="en-US" altLang="ko-KR" dirty="0"/>
              <a:t>-</a:t>
            </a:r>
            <a:r>
              <a:rPr kumimoji="1" lang="ko-KR" altLang="en-US" dirty="0"/>
              <a:t>  </a:t>
            </a:r>
            <a:r>
              <a:rPr kumimoji="1" lang="en-US" altLang="ko-KR" dirty="0"/>
              <a:t>001</a:t>
            </a:r>
            <a:r>
              <a:rPr kumimoji="1" lang="ko-KR" altLang="en-US" dirty="0"/>
              <a:t>로 </a:t>
            </a:r>
            <a:r>
              <a:rPr kumimoji="1" lang="ko-KR" altLang="en-US" dirty="0" err="1"/>
              <a:t>입력시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로 입력되는 버그 해결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49685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D49EE-618A-414A-B9DA-6B4729C0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안전성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3F948B-3B5E-C54A-9DA9-A0622E214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입력에 제한을 두는 함수 설정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  </a:t>
            </a:r>
            <a:r>
              <a:rPr kumimoji="1" lang="en-US" altLang="ko-KR" dirty="0"/>
              <a:t>- Judge::</a:t>
            </a:r>
            <a:r>
              <a:rPr kumimoji="1" lang="en-US" altLang="ko-KR" dirty="0" err="1"/>
              <a:t>CreateBoard</a:t>
            </a:r>
            <a:r>
              <a:rPr kumimoji="1" lang="en-US" altLang="ko-KR" dirty="0"/>
              <a:t>() – </a:t>
            </a:r>
            <a:r>
              <a:rPr kumimoji="1" lang="ko-KR" altLang="en-US" dirty="0"/>
              <a:t>보드 사이즈 입력 제한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 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Judge::</a:t>
            </a:r>
            <a:r>
              <a:rPr kumimoji="1" lang="en-US" altLang="ko-KR" dirty="0" err="1"/>
              <a:t>SetPlayers</a:t>
            </a:r>
            <a:r>
              <a:rPr kumimoji="1" lang="en-US" altLang="ko-KR" dirty="0"/>
              <a:t>() – </a:t>
            </a:r>
            <a:r>
              <a:rPr kumimoji="1" lang="ko-KR" altLang="en-US" dirty="0"/>
              <a:t>돌 색 제한</a:t>
            </a:r>
            <a:endParaRPr kumimoji="1" lang="en-US" altLang="ko-KR" dirty="0"/>
          </a:p>
          <a:p>
            <a:r>
              <a:rPr kumimoji="1" lang="ko-KR" altLang="en-US" dirty="0"/>
              <a:t>예외 상황 처리를 위한 함수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   </a:t>
            </a:r>
            <a:r>
              <a:rPr kumimoji="1" lang="en-US" altLang="ko-KR" dirty="0"/>
              <a:t>Judge::</a:t>
            </a:r>
            <a:r>
              <a:rPr kumimoji="1" lang="en-US" altLang="ko-KR" dirty="0" err="1"/>
              <a:t>IsGameContinue</a:t>
            </a:r>
            <a:r>
              <a:rPr kumimoji="1" lang="en-US" altLang="ko-KR" dirty="0"/>
              <a:t>() – </a:t>
            </a:r>
            <a:r>
              <a:rPr kumimoji="1" lang="ko-KR" altLang="en-US" dirty="0"/>
              <a:t>게임 진행 가능 여부 표시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잘못 두는 상황 방지를 위한 가이드 좌표 표시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9855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233</Words>
  <Application>Microsoft Macintosh PowerPoint</Application>
  <PresentationFormat>와이드스크린</PresentationFormat>
  <Paragraphs>60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테마</vt:lpstr>
      <vt:lpstr>OOP-Term Project</vt:lpstr>
      <vt:lpstr>목차</vt:lpstr>
      <vt:lpstr>제약사항</vt:lpstr>
      <vt:lpstr>Gtest 내용</vt:lpstr>
      <vt:lpstr>Gtest 진행 사진</vt:lpstr>
      <vt:lpstr>보드 크기 설정</vt:lpstr>
      <vt:lpstr>Makefile, Lint 진행</vt:lpstr>
      <vt:lpstr>기능성</vt:lpstr>
      <vt:lpstr>안전성</vt:lpstr>
      <vt:lpstr>Judge::SetPlayers()</vt:lpstr>
      <vt:lpstr>Judge::IsGameContinue()</vt:lpstr>
      <vt:lpstr>디자인 패턴</vt:lpstr>
      <vt:lpstr>UML</vt:lpstr>
      <vt:lpstr>실행 시나리오 진행</vt:lpstr>
      <vt:lpstr>시작정보 입력</vt:lpstr>
      <vt:lpstr>게임 진행</vt:lpstr>
      <vt:lpstr>게임 종료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OOP-TermProject</dc:title>
  <dc:creator>최동현</dc:creator>
  <cp:lastModifiedBy>최동현</cp:lastModifiedBy>
  <cp:revision>68</cp:revision>
  <dcterms:created xsi:type="dcterms:W3CDTF">2021-12-08T05:46:13Z</dcterms:created>
  <dcterms:modified xsi:type="dcterms:W3CDTF">2021-12-09T06:17:44Z</dcterms:modified>
</cp:coreProperties>
</file>