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CBD4-CC76-9B4B-A974-06FF7DAC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7DD01-C3DB-0E4E-B00C-5C107C3F7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2183A-CBEF-A84E-AAB5-D2EDE55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FC7D1-67C7-DE49-875C-0A748E7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BFC76-82F9-D449-BDDE-B2FACE1E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26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612F3-735B-394D-B0A7-EAABCA9F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F3D4B-C061-9A41-B7B2-34B7E1FD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F4884-51C8-EE4A-9D24-F44B29EF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055B-5DE7-CB45-BA0F-9A95D884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B457F-85F3-3C42-83D8-DBF62B45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2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4377F4-A041-9847-9B22-C32C76F95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F2C53-D89C-C449-82B7-33E8799CF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E86EF-9E3D-8645-9EDC-2CD09ADF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A330-355C-2B4F-978A-3149EFC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7D349-C148-BE49-AFE1-5D35B307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1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699B-989E-694B-9F23-F6A4EAC8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8902E-F202-AC4D-8A59-2034DF12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D2511-E1DC-1E43-9192-40F8130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5B385-452C-E540-AB92-BC877D7C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5A338-AED5-574C-8781-77CE1AD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55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A7F0-CBAA-044E-87DF-73DCFA05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1E919-2ABE-AE40-9616-D81191B0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57966-CB31-CE48-B08E-137AA8CE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D1519-034F-D040-977C-440E458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24178-5E0E-0C45-B1CE-F09A0BFD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27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823E-0072-9A48-BC68-89126D69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62CB-45C2-1F4E-8A3C-36F6C1D0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46662-A879-B542-8060-EF63BF86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82E33-7C84-1C45-80BF-7030896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0F2D-8162-2743-83D8-441A638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ED913-E763-BB48-9BB1-7975E4D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23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7D8C-696E-584F-B3F2-A2F5B08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BE0F3-8FB6-C74C-9664-99F21E11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FCA06-5B80-F549-B6F2-13DB880F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F7061-CE50-C34C-8F0E-30B886134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D4FE9-423B-724E-A29D-EADBBBCE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E398D2-AAD6-794E-82D4-8B1A1EE2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3797D4-345B-B846-964B-6584CD7F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58E85-9B29-D948-A1DF-BA5587BC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0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6DF55-709B-7D45-A996-7AAC8AFA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254D8-8BF7-0B4D-80A5-4CE430A5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DA2693-A669-3E4F-AD72-C96BC44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4FCCE-9C42-2849-9554-3EDEA9D2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38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4D3EB6-3AFC-2C4A-BFA2-C2448CC5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E6424-97DD-7841-A679-8D99394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953BF-A9E0-E542-9A65-D27C50CE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582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F7EAE-1294-CB47-93B1-895239DA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EAFF-6FB0-0749-A392-1E00480B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55807-AB09-B740-A7DD-5CB0B90E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B201F-1EE7-F34B-8565-E29DFB7F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44750-EB78-6A45-8477-2ADBB583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10EC5-36AF-8946-8A73-29BD2851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58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C592-1958-DD4A-85A1-D4907369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FBB3CF-A641-3749-8616-E61351E27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B8124-C1C7-BA4B-AA38-D2D3C10E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41CEF-579B-9343-B9A0-510CE2F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366D9-CEAA-3A45-9FD1-B25ADBC5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132C-9ABE-E445-9E60-3427D9E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040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B5CC1-21C6-164C-9FB5-99DFA6E3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FE893-E716-4E40-BC30-91B7889E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3D44D-70A2-AF4E-954E-CECEC7C1A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A9DD7-F8AA-B544-B659-267DD9490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F63C1-E74A-4D47-A5E3-EC0113DC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37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1F4C-C151-3546-A4EE-B0CB3AD79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OOP-Term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Project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982ED-5862-454E-A6CE-4D0CC2E64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18</a:t>
            </a:r>
            <a:r>
              <a:rPr kumimoji="1" lang="ko-KR" altLang="en-US" dirty="0" err="1"/>
              <a:t>정주헌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최동현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최원준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154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03AE-2686-CA4B-BA18-14922035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Judge::</a:t>
            </a:r>
            <a:r>
              <a:rPr kumimoji="1" lang="en-US" altLang="ko-Kore-KR" dirty="0" err="1"/>
              <a:t>SetPlayers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8CA477A-0547-7F4E-8DAE-50455BBF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486" y="1690688"/>
            <a:ext cx="6547028" cy="4351338"/>
          </a:xfrm>
        </p:spPr>
      </p:pic>
    </p:spTree>
    <p:extLst>
      <p:ext uri="{BB962C8B-B14F-4D97-AF65-F5344CB8AC3E}">
        <p14:creationId xmlns:p14="http://schemas.microsoft.com/office/powerpoint/2010/main" val="163636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7A6E-37A3-FE44-A72D-31DC394B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Judge::</a:t>
            </a:r>
            <a:r>
              <a:rPr kumimoji="1" lang="en-US" altLang="ko-Kore-KR" dirty="0" err="1"/>
              <a:t>IsGameContinue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4152848-CE51-174C-AECA-14FE1BA8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874" y="1690688"/>
            <a:ext cx="7180738" cy="46479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72D1B-0851-9C45-A1F8-77BEE8C6A4F7}"/>
              </a:ext>
            </a:extLst>
          </p:cNvPr>
          <p:cNvSpPr txBox="1"/>
          <p:nvPr/>
        </p:nvSpPr>
        <p:spPr>
          <a:xfrm>
            <a:off x="433388" y="1963956"/>
            <a:ext cx="3925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Board::</a:t>
            </a:r>
            <a:r>
              <a:rPr kumimoji="1" lang="en-US" altLang="ko-Kore-KR" dirty="0" err="1"/>
              <a:t>IsFullBoard</a:t>
            </a:r>
            <a:r>
              <a:rPr kumimoji="1" lang="en-US" altLang="ko-Kore-KR" dirty="0"/>
              <a:t>()</a:t>
            </a:r>
          </a:p>
          <a:p>
            <a:r>
              <a:rPr kumimoji="1" lang="en-US" altLang="ko-Kore-KR" dirty="0"/>
              <a:t>Board::</a:t>
            </a:r>
            <a:r>
              <a:rPr kumimoji="1" lang="en-US" altLang="ko-Kore-KR" dirty="0" err="1"/>
              <a:t>HasOnlyOneType</a:t>
            </a:r>
            <a:r>
              <a:rPr kumimoji="1" lang="en-US" altLang="ko-Kore-KR" dirty="0"/>
              <a:t>()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위</a:t>
            </a:r>
            <a:r>
              <a:rPr kumimoji="1" lang="ko-KR" altLang="en-US" dirty="0"/>
              <a:t> 함수들로 게임이 계속 진행될 수 있는지 확인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Judge::</a:t>
            </a:r>
            <a:r>
              <a:rPr kumimoji="1" lang="en-US" altLang="ko-Kore-KR" dirty="0" err="1"/>
              <a:t>CheckValid</a:t>
            </a:r>
            <a:r>
              <a:rPr kumimoji="1" lang="en-US" altLang="ko-Kore-KR" dirty="0"/>
              <a:t>(int row, int col, char color)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위 함수로 가이드 좌표 제작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314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디자인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싱글톤</a:t>
            </a:r>
            <a:r>
              <a:rPr kumimoji="1" lang="ko-KR" altLang="en-US" dirty="0"/>
              <a:t> 패턴 사용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899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UML</a:t>
            </a:r>
            <a:endParaRPr kumimoji="1" lang="ko-Kore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153DFFA-AB6E-044E-AB1E-ADF889F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3" y="283020"/>
            <a:ext cx="9082087" cy="6422778"/>
          </a:xfrm>
        </p:spPr>
      </p:pic>
    </p:spTree>
    <p:extLst>
      <p:ext uri="{BB962C8B-B14F-4D97-AF65-F5344CB8AC3E}">
        <p14:creationId xmlns:p14="http://schemas.microsoft.com/office/powerpoint/2010/main" val="11980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95013-C91C-1B47-A582-CC431372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시나리오 진행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98C2CF1-8888-8141-9F7D-39396A13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229" r="40401" b="-746"/>
          <a:stretch/>
        </p:blipFill>
        <p:spPr>
          <a:xfrm>
            <a:off x="1602654" y="2412331"/>
            <a:ext cx="8579953" cy="2033337"/>
          </a:xfrm>
        </p:spPr>
      </p:pic>
    </p:spTree>
    <p:extLst>
      <p:ext uri="{BB962C8B-B14F-4D97-AF65-F5344CB8AC3E}">
        <p14:creationId xmlns:p14="http://schemas.microsoft.com/office/powerpoint/2010/main" val="332285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시작정보</a:t>
            </a:r>
            <a:r>
              <a:rPr kumimoji="1" lang="ko-KR" altLang="en-US" dirty="0"/>
              <a:t> 입력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75F525E-F0A5-644C-95BE-83E39BF29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365125"/>
            <a:ext cx="4624137" cy="6142162"/>
          </a:xfrm>
        </p:spPr>
      </p:pic>
    </p:spTree>
    <p:extLst>
      <p:ext uri="{BB962C8B-B14F-4D97-AF65-F5344CB8AC3E}">
        <p14:creationId xmlns:p14="http://schemas.microsoft.com/office/powerpoint/2010/main" val="362017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진행</a:t>
            </a:r>
            <a:endParaRPr kumimoji="1" lang="ko-Kore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3114E0E-532B-F448-8D6B-3E7EEA464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4" y="1390016"/>
            <a:ext cx="2722255" cy="5413925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740A6F-F370-9344-ADB6-EE37687C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23" y="1963486"/>
            <a:ext cx="7000652" cy="38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종료</a:t>
            </a:r>
            <a:endParaRPr kumimoji="1" lang="ko-Kore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11E0D80A-1B7F-D441-B9D2-691E60F6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833" y="365125"/>
            <a:ext cx="3662217" cy="6485358"/>
          </a:xfrm>
        </p:spPr>
      </p:pic>
    </p:spTree>
    <p:extLst>
      <p:ext uri="{BB962C8B-B14F-4D97-AF65-F5344CB8AC3E}">
        <p14:creationId xmlns:p14="http://schemas.microsoft.com/office/powerpoint/2010/main" val="179577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D00FC-D336-3C41-8B15-D263ED13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E20D1-1584-CE41-90C1-F4329DC0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제약 사항 체크</a:t>
            </a:r>
            <a:endParaRPr kumimoji="1" lang="en-US" altLang="ko-KR" dirty="0"/>
          </a:p>
          <a:p>
            <a:r>
              <a:rPr kumimoji="1" lang="ko-KR" altLang="en-US" dirty="0"/>
              <a:t>평가 기준 체크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기능성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안전성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디자인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보고서 </a:t>
            </a:r>
            <a:r>
              <a:rPr kumimoji="1" lang="en-US" altLang="ko-KR" dirty="0"/>
              <a:t>(UML)</a:t>
            </a:r>
          </a:p>
          <a:p>
            <a:r>
              <a:rPr kumimoji="1" lang="ko-KR" altLang="en-US" dirty="0"/>
              <a:t>게임 시나리오 진행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43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4F770-3EF9-A948-8392-42D8FDD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제약사항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12EC3-C9BD-CA41-986B-B364BAE3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한 기능에 대해 </a:t>
            </a:r>
            <a:r>
              <a:rPr kumimoji="1" lang="en-US" altLang="ko-KR" dirty="0" err="1"/>
              <a:t>Gtest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진행</a:t>
            </a:r>
            <a:endParaRPr kumimoji="1" lang="en-US" altLang="ko-KR" dirty="0"/>
          </a:p>
          <a:p>
            <a:r>
              <a:rPr kumimoji="1" lang="ko-KR" altLang="en-US" dirty="0"/>
              <a:t>게임 보드의 크기는 사용자 입력을 통해 결정</a:t>
            </a:r>
            <a:endParaRPr kumimoji="1" lang="en-US" altLang="ko-KR" dirty="0"/>
          </a:p>
          <a:p>
            <a:r>
              <a:rPr kumimoji="1" lang="en-US" altLang="ko-KR" dirty="0" err="1"/>
              <a:t>Makefile</a:t>
            </a:r>
            <a:r>
              <a:rPr kumimoji="1" lang="en-US" altLang="ko-KR" dirty="0"/>
              <a:t>, Lint </a:t>
            </a:r>
            <a:r>
              <a:rPr kumimoji="1" lang="ko-KR" altLang="en-US" dirty="0"/>
              <a:t>진행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26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A79F-1ED0-2540-9FBD-FB74331C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Gtest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내용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8669A-ACE0-934C-8D96-0878473B1729}"/>
              </a:ext>
            </a:extLst>
          </p:cNvPr>
          <p:cNvSpPr txBox="1"/>
          <p:nvPr/>
        </p:nvSpPr>
        <p:spPr>
          <a:xfrm>
            <a:off x="838200" y="2225843"/>
            <a:ext cx="2853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게임 진행 및 기능에</a:t>
            </a:r>
            <a:endParaRPr kumimoji="1" lang="en-US" altLang="ko-KR" sz="2400" dirty="0"/>
          </a:p>
          <a:p>
            <a:r>
              <a:rPr kumimoji="1" lang="ko-KR" altLang="en-US" sz="2400" dirty="0"/>
              <a:t>관여하는</a:t>
            </a:r>
            <a:endParaRPr kumimoji="1" lang="en-US" altLang="ko-KR" sz="2400" dirty="0"/>
          </a:p>
          <a:p>
            <a:r>
              <a:rPr kumimoji="1" lang="ko-KR" altLang="en-US" sz="2400" dirty="0"/>
              <a:t>주요 함수들에 대해</a:t>
            </a:r>
            <a:endParaRPr kumimoji="1" lang="en-US" altLang="ko-KR" sz="2400" dirty="0"/>
          </a:p>
          <a:p>
            <a:r>
              <a:rPr kumimoji="1" lang="en-US" altLang="ko-KR" sz="2400" dirty="0" err="1"/>
              <a:t>Gtest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진행함</a:t>
            </a:r>
            <a:endParaRPr kumimoji="1" lang="en-US" altLang="ko-KR" sz="24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EBF5F53-7C84-C747-9939-77FD3DFD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67" y="1414462"/>
            <a:ext cx="8381733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08133-341E-EB42-AF4A-43689F70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Gtest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진행 사진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3D5A96-D849-C944-A053-0C8CE80D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32" y="315912"/>
            <a:ext cx="643316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F796-2F63-2C43-848F-5518DC60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보드 크기 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89DF7-267C-524C-AFC3-A2B9CDBA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70522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Judge::</a:t>
            </a:r>
            <a:r>
              <a:rPr kumimoji="1" lang="en-US" altLang="ko-KR" dirty="0" err="1"/>
              <a:t>CreateBoard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함수를 통해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보드 크기 입력을 받고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불가능한 입력은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제한하였음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5AB7D2-5E13-3943-BDBF-BA34E85C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29" y="1284286"/>
            <a:ext cx="679116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AE419-115C-7D4E-9E5C-89F46B73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Makefile</a:t>
            </a:r>
            <a:r>
              <a:rPr kumimoji="1" lang="en-US" altLang="ko-Kore-KR" dirty="0"/>
              <a:t>, Lint </a:t>
            </a:r>
            <a:r>
              <a:rPr kumimoji="1" lang="ko-Kore-KR" altLang="en-US" dirty="0"/>
              <a:t>진행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6BFFFA0-FA60-684F-8B7C-D3E23C9B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3" y="1956970"/>
            <a:ext cx="6153605" cy="4535905"/>
          </a:xfrm>
          <a:prstGeom prst="rect">
            <a:avLst/>
          </a:prstGeom>
        </p:spPr>
      </p:pic>
      <p:pic>
        <p:nvPicPr>
          <p:cNvPr id="8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96D3FFE-7059-C94D-A6A5-100C83FF6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33"/>
          <a:stretch/>
        </p:blipFill>
        <p:spPr>
          <a:xfrm>
            <a:off x="5993412" y="1027906"/>
            <a:ext cx="5799089" cy="911520"/>
          </a:xfrm>
        </p:spPr>
      </p:pic>
    </p:spTree>
    <p:extLst>
      <p:ext uri="{BB962C8B-B14F-4D97-AF65-F5344CB8AC3E}">
        <p14:creationId xmlns:p14="http://schemas.microsoft.com/office/powerpoint/2010/main" val="17985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기능성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구현한</a:t>
            </a:r>
            <a:r>
              <a:rPr kumimoji="1" lang="ko-KR" altLang="en-US" dirty="0"/>
              <a:t>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현재 점수 확인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가능한 좌표 표시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미 구현 및 추가 했으면 좋았을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GUI</a:t>
            </a:r>
            <a:r>
              <a:rPr kumimoji="1" lang="ko-KR" altLang="en-US" dirty="0"/>
              <a:t>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001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입력시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입력되는 버그 해결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968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안전성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입력에 제한을 두는 함수 설정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 Judge::</a:t>
            </a:r>
            <a:r>
              <a:rPr kumimoji="1" lang="en-US" altLang="ko-KR" dirty="0" err="1"/>
              <a:t>CreateBoard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보드 사이즈 입력 제한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Judge::</a:t>
            </a:r>
            <a:r>
              <a:rPr kumimoji="1" lang="en-US" altLang="ko-KR" dirty="0" err="1"/>
              <a:t>SetPlayers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돌 색 제한</a:t>
            </a:r>
            <a:endParaRPr kumimoji="1" lang="en-US" altLang="ko-KR" dirty="0"/>
          </a:p>
          <a:p>
            <a:r>
              <a:rPr kumimoji="1" lang="ko-KR" altLang="en-US" dirty="0"/>
              <a:t>예외 상황 처리를 위한 함수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Judge::</a:t>
            </a:r>
            <a:r>
              <a:rPr kumimoji="1" lang="en-US" altLang="ko-KR" dirty="0" err="1"/>
              <a:t>IsGameContinue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게임 진행 가능 여부 표시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잘못 두는 상황 방지를 위한 가이드 좌표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98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233</Words>
  <Application>Microsoft Macintosh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OOP-Term Project</vt:lpstr>
      <vt:lpstr>목차</vt:lpstr>
      <vt:lpstr>제약사항</vt:lpstr>
      <vt:lpstr>Gtest 내용</vt:lpstr>
      <vt:lpstr>Gtest 진행 사진</vt:lpstr>
      <vt:lpstr>보드 크기 설정</vt:lpstr>
      <vt:lpstr>Makefile, Lint 진행</vt:lpstr>
      <vt:lpstr>기능성</vt:lpstr>
      <vt:lpstr>안전성</vt:lpstr>
      <vt:lpstr>Judge::SetPlayers()</vt:lpstr>
      <vt:lpstr>Judge::IsGameContinue()</vt:lpstr>
      <vt:lpstr>디자인 패턴</vt:lpstr>
      <vt:lpstr>UML</vt:lpstr>
      <vt:lpstr>실행 시나리오 진행</vt:lpstr>
      <vt:lpstr>시작정보 입력</vt:lpstr>
      <vt:lpstr>게임 진행</vt:lpstr>
      <vt:lpstr>게임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OOP-TermProject</dc:title>
  <dc:creator>최동현</dc:creator>
  <cp:lastModifiedBy>최동현</cp:lastModifiedBy>
  <cp:revision>67</cp:revision>
  <dcterms:created xsi:type="dcterms:W3CDTF">2021-12-08T05:46:13Z</dcterms:created>
  <dcterms:modified xsi:type="dcterms:W3CDTF">2021-12-09T05:16:19Z</dcterms:modified>
</cp:coreProperties>
</file>