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18-Oct-14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893195"/>
            <a:ext cx="7197726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“OOP team 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TEAM "NELTHARION"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135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62" y="206062"/>
            <a:ext cx="7521262" cy="1094703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91673" y="1545465"/>
            <a:ext cx="3825026" cy="49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 smtClean="0"/>
              <a:t>Valeri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Hristov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</a:t>
            </a:r>
            <a:r>
              <a:rPr lang="en-US" sz="1800" dirty="0" smtClean="0"/>
              <a:t>: </a:t>
            </a:r>
            <a:r>
              <a:rPr lang="en-US" sz="1800" b="1" dirty="0" err="1" smtClean="0"/>
              <a:t>Valleri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Game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Collision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Controller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Gabriela </a:t>
            </a:r>
            <a:r>
              <a:rPr lang="en-US" sz="3200" b="1" dirty="0" err="1" smtClean="0"/>
              <a:t>Burlakova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Username: </a:t>
            </a:r>
            <a:r>
              <a:rPr lang="en-US" sz="1800" b="1" dirty="0" err="1" smtClean="0"/>
              <a:t>G.Burlakova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Creature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Monsters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AI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94738" y="1545465"/>
            <a:ext cx="3861516" cy="49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Boni</a:t>
            </a:r>
            <a:r>
              <a:rPr lang="en-US" sz="3200" b="1" dirty="0"/>
              <a:t> </a:t>
            </a:r>
            <a:r>
              <a:rPr lang="en-US" sz="3200" b="1" dirty="0" err="1"/>
              <a:t>Mislyashki</a:t>
            </a:r>
            <a:endParaRPr lang="en-US" sz="3200" b="1" dirty="0"/>
          </a:p>
          <a:p>
            <a:pPr marL="0" indent="0">
              <a:buNone/>
            </a:pPr>
            <a:r>
              <a:rPr lang="en-US" sz="1800" dirty="0" smtClean="0"/>
              <a:t>	Username</a:t>
            </a:r>
            <a:r>
              <a:rPr lang="en-US" sz="1800" dirty="0" smtClean="0"/>
              <a:t>: </a:t>
            </a:r>
            <a:r>
              <a:rPr lang="en-US" sz="1800" b="1" dirty="0" err="1"/>
              <a:t>BoniMislyashki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Heroes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Presentation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Traqn</a:t>
            </a:r>
            <a:r>
              <a:rPr lang="en-US" sz="3200" b="1" dirty="0"/>
              <a:t> </a:t>
            </a:r>
            <a:r>
              <a:rPr lang="en-US" sz="3200" b="1" dirty="0" err="1" smtClean="0"/>
              <a:t>Zlatanov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Username: </a:t>
            </a:r>
            <a:r>
              <a:rPr lang="en-US" sz="1800" b="1" dirty="0" err="1" smtClean="0"/>
              <a:t>felix_de_suza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Item 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Item generator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Interfaces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78123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62" y="206062"/>
            <a:ext cx="7521262" cy="1094703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91673" y="1545465"/>
            <a:ext cx="3825026" cy="49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Valentin </a:t>
            </a:r>
            <a:r>
              <a:rPr lang="en-US" sz="3200" b="1" dirty="0" err="1" smtClean="0"/>
              <a:t>Panchev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</a:t>
            </a:r>
            <a:r>
              <a:rPr lang="en-US" sz="1800" dirty="0" smtClean="0"/>
              <a:t>: </a:t>
            </a:r>
            <a:r>
              <a:rPr lang="en-US" sz="1800" b="1" dirty="0" err="1" smtClean="0"/>
              <a:t>Gondars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Combat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Interfaces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Georgi</a:t>
            </a:r>
            <a:r>
              <a:rPr lang="en-US" sz="3200" b="1" dirty="0"/>
              <a:t> </a:t>
            </a:r>
            <a:r>
              <a:rPr lang="en-US" sz="3200" b="1" dirty="0" err="1" smtClean="0"/>
              <a:t>Angelov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Username: </a:t>
            </a:r>
            <a:r>
              <a:rPr lang="en-US" sz="1800" b="1" dirty="0" smtClean="0"/>
              <a:t>georgi.angelov.9237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Creatures</a:t>
            </a:r>
            <a:endParaRPr lang="en-US" sz="1800" dirty="0"/>
          </a:p>
          <a:p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94738" y="1545465"/>
            <a:ext cx="3861516" cy="49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Mario </a:t>
            </a:r>
            <a:r>
              <a:rPr lang="en-US" sz="3200" b="1" dirty="0" err="1" smtClean="0"/>
              <a:t>Milev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800" dirty="0" smtClean="0"/>
              <a:t>	Username</a:t>
            </a:r>
            <a:r>
              <a:rPr lang="en-US" sz="1800" dirty="0" smtClean="0"/>
              <a:t>: </a:t>
            </a:r>
            <a:r>
              <a:rPr lang="en-US" sz="1800" b="1" dirty="0" err="1" smtClean="0"/>
              <a:t>mondegreen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Game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Obstacles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0215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IN8\Desktop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242">
            <a:off x="563507" y="1989665"/>
            <a:ext cx="5972987" cy="40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155855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3" name="Picture 2" descr="C:\Users\WIN8\Desktop\trel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728">
            <a:off x="6178083" y="2035738"/>
            <a:ext cx="5492072" cy="406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57" y="505621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79780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259112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218</TotalTime>
  <Words>24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“OOP team Project”</vt:lpstr>
      <vt:lpstr>Team Members</vt:lpstr>
      <vt:lpstr>Team Members</vt:lpstr>
      <vt:lpstr>Brief code description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WIN8</cp:lastModifiedBy>
  <cp:revision>26</cp:revision>
  <dcterms:created xsi:type="dcterms:W3CDTF">2014-05-20T15:12:47Z</dcterms:created>
  <dcterms:modified xsi:type="dcterms:W3CDTF">2014-10-18T13:06:20Z</dcterms:modified>
</cp:coreProperties>
</file>