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50000" autoAdjust="0"/>
  </p:normalViewPr>
  <p:slideViewPr>
    <p:cSldViewPr>
      <p:cViewPr varScale="1">
        <p:scale>
          <a:sx n="52" d="100"/>
          <a:sy n="52" d="100"/>
        </p:scale>
        <p:origin x="2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8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5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0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4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97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6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92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50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3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65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90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Maze Game</a:t>
            </a:r>
            <a:br>
              <a:rPr lang="en-US" altLang="zh-CN" dirty="0" smtClean="0"/>
            </a:br>
            <a:r>
              <a:rPr lang="en-US" altLang="zh-CN" dirty="0" smtClean="0"/>
              <a:t>Gameboy.CN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Jiachen</a:t>
            </a:r>
            <a:r>
              <a:rPr lang="en-US" altLang="zh-CN" dirty="0" smtClean="0"/>
              <a:t> Ma</a:t>
            </a:r>
          </a:p>
          <a:p>
            <a:r>
              <a:rPr lang="en-US" altLang="zh-CN" dirty="0" err="1" smtClean="0"/>
              <a:t>Kuntao</a:t>
            </a:r>
            <a:r>
              <a:rPr lang="en-US" altLang="zh-CN" dirty="0" smtClean="0"/>
              <a:t> Zhu</a:t>
            </a:r>
          </a:p>
          <a:p>
            <a:r>
              <a:rPr lang="en-US" altLang="zh-CN" dirty="0" err="1" smtClean="0"/>
              <a:t>Weihua</a:t>
            </a:r>
            <a:r>
              <a:rPr lang="en-US" altLang="zh-CN" dirty="0" smtClean="0"/>
              <a:t>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want to create a 2D game which can bring </a:t>
            </a:r>
            <a:r>
              <a:rPr lang="en-US" altLang="zh-CN" dirty="0" smtClean="0"/>
              <a:t>people </a:t>
            </a:r>
            <a:r>
              <a:rPr lang="en-US" altLang="zh-CN" dirty="0" smtClean="0"/>
              <a:t>happiness as well as give them something valuable</a:t>
            </a:r>
            <a:endParaRPr lang="zh-CN" altLang="en-US" dirty="0" smtClean="0"/>
          </a:p>
          <a:p>
            <a:r>
              <a:rPr lang="en-US" dirty="0" smtClean="0"/>
              <a:t>We decided to made it for young's</a:t>
            </a:r>
          </a:p>
          <a:p>
            <a:r>
              <a:rPr lang="en-US" dirty="0" smtClean="0"/>
              <a:t>We choose</a:t>
            </a:r>
            <a:r>
              <a:rPr lang="en-US" dirty="0" smtClean="0"/>
              <a:t> </a:t>
            </a:r>
            <a:r>
              <a:rPr lang="en-US" dirty="0" smtClean="0"/>
              <a:t>maze </a:t>
            </a:r>
            <a:r>
              <a:rPr lang="en-US" dirty="0" smtClean="0"/>
              <a:t>game. </a:t>
            </a:r>
          </a:p>
          <a:p>
            <a:r>
              <a:rPr lang="en-US" dirty="0" smtClean="0"/>
              <a:t>Detail: 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smtClean="0"/>
              <a:t>gravity accelerometer, gyroscope. Different difficulty will correspond to different stage.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Preschool children and players under 12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Children who don</a:t>
            </a:r>
            <a:r>
              <a:rPr lang="uk-UA" altLang="zh-CN" dirty="0" smtClean="0"/>
              <a:t>’</a:t>
            </a:r>
            <a:r>
              <a:rPr lang="en-US" altLang="zh-CN" dirty="0" smtClean="0"/>
              <a:t>t have enough time on games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mobile app will develop player’s intelligence, patience, ambitions, and ability </a:t>
            </a:r>
            <a:r>
              <a:rPr lang="en-US" dirty="0" smtClean="0"/>
              <a:t>of </a:t>
            </a:r>
            <a:r>
              <a:rPr lang="en-US" dirty="0" smtClean="0"/>
              <a:t>time management</a:t>
            </a:r>
            <a:r>
              <a:rPr lang="en-US" dirty="0" smtClean="0"/>
              <a:t>.</a:t>
            </a:r>
          </a:p>
          <a:p>
            <a:r>
              <a:rPr lang="en-US" altLang="zh-CN" dirty="0" smtClean="0"/>
              <a:t>This game will let children enjoy and learn new things without time consuming.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apps &amp; details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Related apps: </a:t>
            </a:r>
            <a:r>
              <a:rPr lang="en-US" dirty="0" smtClean="0"/>
              <a:t>Naught</a:t>
            </a:r>
            <a:r>
              <a:rPr lang="en-US" dirty="0" smtClean="0"/>
              <a:t>, Maze Master, all general maze games are related to our maze game. </a:t>
            </a:r>
            <a:endParaRPr lang="zh-CN" altLang="en-US" dirty="0" smtClean="0"/>
          </a:p>
          <a:p>
            <a:r>
              <a:rPr lang="en-US" dirty="0" smtClean="0"/>
              <a:t>Easy to start: Difficulties will slowly grow in each stage.</a:t>
            </a:r>
            <a:r>
              <a:rPr lang="en-US" dirty="0" smtClean="0"/>
              <a:t> </a:t>
            </a:r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will not feel frustrated </a:t>
            </a:r>
            <a:r>
              <a:rPr lang="en-US" dirty="0" smtClean="0"/>
              <a:t>at first, but also be able to challenge high difficulty puzzles later. </a:t>
            </a:r>
          </a:p>
          <a:p>
            <a:r>
              <a:rPr lang="en-US" dirty="0" smtClean="0"/>
              <a:t>Easy control: by using gravity accelerometer instead of key board.</a:t>
            </a:r>
          </a:p>
          <a:p>
            <a:r>
              <a:rPr lang="en-US" altLang="zh-CN" dirty="0" smtClean="0"/>
              <a:t>Time limited: Each level will have a time limit.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Empathy Map</a:t>
            </a:r>
            <a:endParaRPr lang="zh-CN" altLang="en-US" dirty="0"/>
          </a:p>
        </p:txBody>
      </p:sp>
      <p:pic>
        <p:nvPicPr>
          <p:cNvPr id="4" name="内容占位符 3" descr="QQ图片201604121101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019" y="2798763"/>
            <a:ext cx="6057900" cy="2828925"/>
          </a:xfrm>
        </p:spPr>
      </p:pic>
      <p:sp>
        <p:nvSpPr>
          <p:cNvPr id="3" name="文本框 2"/>
          <p:cNvSpPr txBox="1"/>
          <p:nvPr/>
        </p:nvSpPr>
        <p:spPr>
          <a:xfrm>
            <a:off x="1771950" y="44452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User: Preschool children</a:t>
            </a:r>
          </a:p>
          <a:p>
            <a:r>
              <a:rPr lang="en-US" altLang="zh-CN" dirty="0"/>
              <a:t>Needs: Children want more </a:t>
            </a:r>
            <a:r>
              <a:rPr lang="en-US" altLang="zh-CN" dirty="0" smtClean="0"/>
              <a:t>time on entertainments like games or sports.</a:t>
            </a:r>
            <a:endParaRPr lang="zh-CN" altLang="en-US" dirty="0" smtClean="0"/>
          </a:p>
          <a:p>
            <a:r>
              <a:rPr lang="en-US" dirty="0" smtClean="0"/>
              <a:t>Surprise: </a:t>
            </a:r>
            <a:r>
              <a:rPr lang="en-US" dirty="0" smtClean="0"/>
              <a:t>We were surprised to discover that children do not have enough time/ access to games they like. </a:t>
            </a:r>
            <a:endParaRPr lang="zh-CN" altLang="en-US" dirty="0" smtClean="0"/>
          </a:p>
          <a:p>
            <a:r>
              <a:rPr lang="en-US" dirty="0" smtClean="0"/>
              <a:t>Insight</a:t>
            </a:r>
            <a:r>
              <a:rPr lang="en-US" dirty="0" smtClean="0"/>
              <a:t>: It would </a:t>
            </a:r>
            <a:r>
              <a:rPr lang="en-US" dirty="0" smtClean="0"/>
              <a:t>better consume </a:t>
            </a:r>
            <a:r>
              <a:rPr lang="en-US" dirty="0" smtClean="0"/>
              <a:t>children less time </a:t>
            </a:r>
            <a:r>
              <a:rPr lang="en-US" dirty="0" smtClean="0"/>
              <a:t>on</a:t>
            </a:r>
            <a:r>
              <a:rPr lang="en-US" dirty="0" smtClean="0"/>
              <a:t> games as there is time limitation. Games have to work in efficient </a:t>
            </a:r>
            <a:r>
              <a:rPr lang="en-US" dirty="0" smtClean="0"/>
              <a:t>way </a:t>
            </a:r>
            <a:r>
              <a:rPr lang="en-US" dirty="0" smtClean="0"/>
              <a:t>and teach children some thing Patience etc.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of view</a:t>
            </a:r>
            <a:endParaRPr lang="en-US" dirty="0"/>
          </a:p>
        </p:txBody>
      </p:sp>
      <p:sp>
        <p:nvSpPr>
          <p:cNvPr id="4" name="矩形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08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Contradictions</a:t>
            </a:r>
            <a:r>
              <a:rPr lang="en-US" altLang="zh-CN" dirty="0"/>
              <a:t>: The game </a:t>
            </a:r>
            <a:r>
              <a:rPr lang="en-US" altLang="zh-CN" dirty="0" smtClean="0"/>
              <a:t>made for adult are not suitable for young. Most games are time killers and parents hate them.</a:t>
            </a:r>
            <a:endParaRPr lang="zh-CN" altLang="zh-CN" dirty="0" smtClean="0"/>
          </a:p>
          <a:p>
            <a:r>
              <a:rPr lang="en-US" altLang="zh-CN" dirty="0" smtClean="0"/>
              <a:t>Tensions: Most games are time consuming, will distract children from their studies. 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27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journey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137023"/>
              </p:ext>
            </p:extLst>
          </p:nvPr>
        </p:nvGraphicFramePr>
        <p:xfrm>
          <a:off x="2339751" y="2490788"/>
          <a:ext cx="4536504" cy="3487136"/>
        </p:xfrm>
        <a:graphic>
          <a:graphicData uri="http://schemas.openxmlformats.org/drawingml/2006/table">
            <a:tbl>
              <a:tblPr firstRow="1" firstCol="1" bandRow="1"/>
              <a:tblGrid>
                <a:gridCol w="2268252"/>
                <a:gridCol w="2268252"/>
              </a:tblGrid>
              <a:tr h="32859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>
                        <a:effectLst/>
                        <a:latin typeface="Calibri" charset="0"/>
                        <a:ea typeface="等线" charset="0"/>
                        <a:cs typeface="Times New Roman" charset="0"/>
                      </a:endParaRP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Title: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5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Preschool student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Description of life: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Study, sport, game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Goal: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Experience: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Good grade, enough game.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Cell phone, laptop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Problem: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 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Too much homework, too few free time.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Activity/ interests: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72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 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Calibri" charset="0"/>
                          <a:ea typeface="等线" charset="0"/>
                          <a:cs typeface="Times New Roman" charset="0"/>
                        </a:rPr>
                        <a:t>Basketball, pizza, puzzle game.</a:t>
                      </a:r>
                    </a:p>
                  </a:txBody>
                  <a:tcPr marL="35242" marR="352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1506"/>
            <a:ext cx="2232248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349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Garamond</vt:lpstr>
      <vt:lpstr>Times New Roman</vt:lpstr>
      <vt:lpstr>方正舒体</vt:lpstr>
      <vt:lpstr>等线</vt:lpstr>
      <vt:lpstr>Arial</vt:lpstr>
      <vt:lpstr>Organic</vt:lpstr>
      <vt:lpstr>Maze Game Gameboy.CN</vt:lpstr>
      <vt:lpstr>Initial idea</vt:lpstr>
      <vt:lpstr>Customer segment</vt:lpstr>
      <vt:lpstr>Value proposition</vt:lpstr>
      <vt:lpstr>Related apps &amp; details </vt:lpstr>
      <vt:lpstr>Empathy Map</vt:lpstr>
      <vt:lpstr>Point of view</vt:lpstr>
      <vt:lpstr>Point of view</vt:lpstr>
      <vt:lpstr>User journey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Game Gameboy.CN</dc:title>
  <dc:creator>Zhu</dc:creator>
  <cp:lastModifiedBy>Microsoft Office User</cp:lastModifiedBy>
  <cp:revision>9</cp:revision>
  <dcterms:created xsi:type="dcterms:W3CDTF">2016-04-12T15:53:59Z</dcterms:created>
  <dcterms:modified xsi:type="dcterms:W3CDTF">2016-04-12T20:50:17Z</dcterms:modified>
</cp:coreProperties>
</file>