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0" r:id="rId1"/>
  </p:sldMasterIdLst>
  <p:notesMasterIdLst>
    <p:notesMasterId r:id="rId12"/>
  </p:notesMasterIdLst>
  <p:sldIdLst>
    <p:sldId id="256" r:id="rId2"/>
    <p:sldId id="264" r:id="rId3"/>
    <p:sldId id="263" r:id="rId4"/>
    <p:sldId id="257" r:id="rId5"/>
    <p:sldId id="258" r:id="rId6"/>
    <p:sldId id="259" r:id="rId7"/>
    <p:sldId id="260" r:id="rId8"/>
    <p:sldId id="261" r:id="rId9"/>
    <p:sldId id="265"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314"/>
    <p:restoredTop sz="50000"/>
  </p:normalViewPr>
  <p:slideViewPr>
    <p:cSldViewPr snapToGrid="0" snapToObjects="1">
      <p:cViewPr varScale="1">
        <p:scale>
          <a:sx n="45" d="100"/>
          <a:sy n="45" d="100"/>
        </p:scale>
        <p:origin x="1744" y="1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79A611-AE52-8B4E-ADCE-74712190961F}" type="datetimeFigureOut">
              <a:rPr lang="en-US" smtClean="0"/>
              <a:t>4/21/16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2A6EC6-4FB9-5143-BAE2-56D4A091DFED}" type="slidenum">
              <a:rPr lang="en-US" smtClean="0"/>
              <a:t>‹#›</a:t>
            </a:fld>
            <a:endParaRPr lang="en-US"/>
          </a:p>
        </p:txBody>
      </p:sp>
    </p:spTree>
    <p:extLst>
      <p:ext uri="{BB962C8B-B14F-4D97-AF65-F5344CB8AC3E}">
        <p14:creationId xmlns:p14="http://schemas.microsoft.com/office/powerpoint/2010/main" val="10491869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have some strategy to achieve this goal. First, our game will be very attractive to young kids and kind of addictive to them.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However, as difficulties increase, player’s life points can quickly run out. To gain these valuable life points, players have to turn off their screen as trade off. This strategy force player keeps away from screen and to do something without their cell phones. As long as our game keeps attractive, our goal is guaranteed. This will be the prime goal of our application. We want to tell players to enjoy their real life instead of wasting their daily time on cell phones </a:t>
            </a:r>
          </a:p>
          <a:p>
            <a:endParaRPr lang="en-US" dirty="0"/>
          </a:p>
        </p:txBody>
      </p:sp>
      <p:sp>
        <p:nvSpPr>
          <p:cNvPr id="4" name="Slide Number Placeholder 3"/>
          <p:cNvSpPr>
            <a:spLocks noGrp="1"/>
          </p:cNvSpPr>
          <p:nvPr>
            <p:ph type="sldNum" sz="quarter" idx="10"/>
          </p:nvPr>
        </p:nvSpPr>
        <p:spPr/>
        <p:txBody>
          <a:bodyPr/>
          <a:lstStyle/>
          <a:p>
            <a:fld id="{6D2A6EC6-4FB9-5143-BAE2-56D4A091DFED}" type="slidenum">
              <a:rPr lang="en-US" smtClean="0"/>
              <a:t>2</a:t>
            </a:fld>
            <a:endParaRPr lang="en-US"/>
          </a:p>
        </p:txBody>
      </p:sp>
    </p:spTree>
    <p:extLst>
      <p:ext uri="{BB962C8B-B14F-4D97-AF65-F5344CB8AC3E}">
        <p14:creationId xmlns:p14="http://schemas.microsoft.com/office/powerpoint/2010/main" val="801603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several pre-created levels stored in our application. </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first element will be the background. It will show some fascinating colors or patterns to arouse user’s concentration. The second element will be level structure. These structures will present as some obstacles. They can be having different shape and color as time changed. The third element will be a tiny ball or square controlled by user. User will have to use gravity to let this element pass different levels. The forth element will be the winning area. When small ball contact with this area, this level will end.</a:t>
            </a:r>
          </a:p>
          <a:p>
            <a:endParaRPr lang="en-US" dirty="0" smtClean="0"/>
          </a:p>
        </p:txBody>
      </p:sp>
      <p:sp>
        <p:nvSpPr>
          <p:cNvPr id="4" name="Slide Number Placeholder 3"/>
          <p:cNvSpPr>
            <a:spLocks noGrp="1"/>
          </p:cNvSpPr>
          <p:nvPr>
            <p:ph type="sldNum" sz="quarter" idx="10"/>
          </p:nvPr>
        </p:nvSpPr>
        <p:spPr/>
        <p:txBody>
          <a:bodyPr/>
          <a:lstStyle/>
          <a:p>
            <a:fld id="{6D2A6EC6-4FB9-5143-BAE2-56D4A091DFED}" type="slidenum">
              <a:rPr lang="en-US" smtClean="0"/>
              <a:t>3</a:t>
            </a:fld>
            <a:endParaRPr lang="en-US"/>
          </a:p>
        </p:txBody>
      </p:sp>
    </p:spTree>
    <p:extLst>
      <p:ext uri="{BB962C8B-B14F-4D97-AF65-F5344CB8AC3E}">
        <p14:creationId xmlns:p14="http://schemas.microsoft.com/office/powerpoint/2010/main" val="1224109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2A6EC6-4FB9-5143-BAE2-56D4A091DFED}" type="slidenum">
              <a:rPr lang="en-US" smtClean="0"/>
              <a:t>4</a:t>
            </a:fld>
            <a:endParaRPr lang="en-US"/>
          </a:p>
        </p:txBody>
      </p:sp>
    </p:spTree>
    <p:extLst>
      <p:ext uri="{BB962C8B-B14F-4D97-AF65-F5344CB8AC3E}">
        <p14:creationId xmlns:p14="http://schemas.microsoft.com/office/powerpoint/2010/main" val="696927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192216D-7554-0244-B26E-B647F46627E8}" type="datetimeFigureOut">
              <a:rPr lang="en-US" smtClean="0"/>
              <a:t>4/21/16</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AC9F5148-76BE-5A49-909B-0D6DF97F8677}"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3506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92216D-7554-0244-B26E-B647F46627E8}" type="datetimeFigureOut">
              <a:rPr lang="en-US" smtClean="0"/>
              <a:t>4/21/16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9F5148-76BE-5A49-909B-0D6DF97F8677}" type="slidenum">
              <a:rPr lang="en-US" smtClean="0"/>
              <a:t>‹#›</a:t>
            </a:fld>
            <a:endParaRPr lang="en-US"/>
          </a:p>
        </p:txBody>
      </p:sp>
    </p:spTree>
    <p:extLst>
      <p:ext uri="{BB962C8B-B14F-4D97-AF65-F5344CB8AC3E}">
        <p14:creationId xmlns:p14="http://schemas.microsoft.com/office/powerpoint/2010/main" val="1303481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92216D-7554-0244-B26E-B647F46627E8}" type="datetimeFigureOut">
              <a:rPr lang="en-US" smtClean="0"/>
              <a:t>4/21/16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9F5148-76BE-5A49-909B-0D6DF97F8677}"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345849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92216D-7554-0244-B26E-B647F46627E8}" type="datetimeFigureOut">
              <a:rPr lang="en-US" smtClean="0"/>
              <a:t>4/21/16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9F5148-76BE-5A49-909B-0D6DF97F8677}"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621210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92216D-7554-0244-B26E-B647F46627E8}" type="datetimeFigureOut">
              <a:rPr lang="en-US" smtClean="0"/>
              <a:t>4/21/16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9F5148-76BE-5A49-909B-0D6DF97F8677}" type="slidenum">
              <a:rPr lang="en-US" smtClean="0"/>
              <a:t>‹#›</a:t>
            </a:fld>
            <a:endParaRPr lang="en-US"/>
          </a:p>
        </p:txBody>
      </p:sp>
    </p:spTree>
    <p:extLst>
      <p:ext uri="{BB962C8B-B14F-4D97-AF65-F5344CB8AC3E}">
        <p14:creationId xmlns:p14="http://schemas.microsoft.com/office/powerpoint/2010/main" val="2123920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92216D-7554-0244-B26E-B647F46627E8}" type="datetimeFigureOut">
              <a:rPr lang="en-US" smtClean="0"/>
              <a:t>4/21/16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9F5148-76BE-5A49-909B-0D6DF97F8677}"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549932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92216D-7554-0244-B26E-B647F46627E8}" type="datetimeFigureOut">
              <a:rPr lang="en-US" smtClean="0"/>
              <a:t>4/21/16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9F5148-76BE-5A49-909B-0D6DF97F8677}"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506116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192216D-7554-0244-B26E-B647F46627E8}" type="datetimeFigureOut">
              <a:rPr lang="en-US" smtClean="0"/>
              <a:t>4/21/16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9F5148-76BE-5A49-909B-0D6DF97F8677}"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075987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192216D-7554-0244-B26E-B647F46627E8}" type="datetimeFigureOut">
              <a:rPr lang="en-US" smtClean="0"/>
              <a:t>4/21/16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9F5148-76BE-5A49-909B-0D6DF97F8677}"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0966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192216D-7554-0244-B26E-B647F46627E8}" type="datetimeFigureOut">
              <a:rPr lang="en-US" smtClean="0"/>
              <a:t>4/21/16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9F5148-76BE-5A49-909B-0D6DF97F8677}" type="slidenum">
              <a:rPr lang="en-US" smtClean="0"/>
              <a:t>‹#›</a:t>
            </a:fld>
            <a:endParaRPr lang="en-US"/>
          </a:p>
        </p:txBody>
      </p:sp>
    </p:spTree>
    <p:extLst>
      <p:ext uri="{BB962C8B-B14F-4D97-AF65-F5344CB8AC3E}">
        <p14:creationId xmlns:p14="http://schemas.microsoft.com/office/powerpoint/2010/main" val="1299298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92216D-7554-0244-B26E-B647F46627E8}" type="datetimeFigureOut">
              <a:rPr lang="en-US" smtClean="0"/>
              <a:t>4/21/16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9F5148-76BE-5A49-909B-0D6DF97F8677}"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99763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192216D-7554-0244-B26E-B647F46627E8}" type="datetimeFigureOut">
              <a:rPr lang="en-US" smtClean="0"/>
              <a:t>4/21/16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9F5148-76BE-5A49-909B-0D6DF97F8677}" type="slidenum">
              <a:rPr lang="en-US" smtClean="0"/>
              <a:t>‹#›</a:t>
            </a:fld>
            <a:endParaRPr lang="en-US"/>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97705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192216D-7554-0244-B26E-B647F46627E8}" type="datetimeFigureOut">
              <a:rPr lang="en-US" smtClean="0"/>
              <a:t>4/21/16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9F5148-76BE-5A49-909B-0D6DF97F8677}"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01003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192216D-7554-0244-B26E-B647F46627E8}" type="datetimeFigureOut">
              <a:rPr lang="en-US" smtClean="0"/>
              <a:t>4/21/16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9F5148-76BE-5A49-909B-0D6DF97F8677}"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54276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92216D-7554-0244-B26E-B647F46627E8}" type="datetimeFigureOut">
              <a:rPr lang="en-US" smtClean="0"/>
              <a:t>4/21/16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9F5148-76BE-5A49-909B-0D6DF97F8677}" type="slidenum">
              <a:rPr lang="en-US" smtClean="0"/>
              <a:t>‹#›</a:t>
            </a:fld>
            <a:endParaRPr lang="en-US"/>
          </a:p>
        </p:txBody>
      </p:sp>
    </p:spTree>
    <p:extLst>
      <p:ext uri="{BB962C8B-B14F-4D97-AF65-F5344CB8AC3E}">
        <p14:creationId xmlns:p14="http://schemas.microsoft.com/office/powerpoint/2010/main" val="925488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92216D-7554-0244-B26E-B647F46627E8}" type="datetimeFigureOut">
              <a:rPr lang="en-US" smtClean="0"/>
              <a:t>4/21/16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9F5148-76BE-5A49-909B-0D6DF97F8677}"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60794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92216D-7554-0244-B26E-B647F46627E8}" type="datetimeFigureOut">
              <a:rPr lang="en-US" smtClean="0"/>
              <a:t>4/21/16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9F5148-76BE-5A49-909B-0D6DF97F8677}" type="slidenum">
              <a:rPr lang="en-US" smtClean="0"/>
              <a:t>‹#›</a:t>
            </a:fld>
            <a:endParaRPr lang="en-US"/>
          </a:p>
        </p:txBody>
      </p:sp>
    </p:spTree>
    <p:extLst>
      <p:ext uri="{BB962C8B-B14F-4D97-AF65-F5344CB8AC3E}">
        <p14:creationId xmlns:p14="http://schemas.microsoft.com/office/powerpoint/2010/main" val="747550593"/>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4.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192216D-7554-0244-B26E-B647F46627E8}" type="datetimeFigureOut">
              <a:rPr lang="en-US" smtClean="0"/>
              <a:t>4/21/16</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C9F5148-76BE-5A49-909B-0D6DF97F8677}" type="slidenum">
              <a:rPr lang="en-US" smtClean="0"/>
              <a:t>‹#›</a:t>
            </a:fld>
            <a:endParaRPr lang="en-US"/>
          </a:p>
        </p:txBody>
      </p:sp>
    </p:spTree>
    <p:extLst>
      <p:ext uri="{BB962C8B-B14F-4D97-AF65-F5344CB8AC3E}">
        <p14:creationId xmlns:p14="http://schemas.microsoft.com/office/powerpoint/2010/main" val="1592827670"/>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smtClean="0"/>
              <a:t>Maze Game</a:t>
            </a:r>
            <a:br>
              <a:rPr lang="en-US" altLang="zh-CN" dirty="0" smtClean="0"/>
            </a:br>
            <a:r>
              <a:rPr lang="en-US" altLang="zh-CN" dirty="0" err="1" smtClean="0"/>
              <a:t>GamePuppies</a:t>
            </a:r>
            <a:endParaRPr lang="en-US" dirty="0"/>
          </a:p>
        </p:txBody>
      </p:sp>
      <p:sp>
        <p:nvSpPr>
          <p:cNvPr id="3" name="Subtitle 2"/>
          <p:cNvSpPr>
            <a:spLocks noGrp="1"/>
          </p:cNvSpPr>
          <p:nvPr>
            <p:ph type="subTitle" idx="1"/>
          </p:nvPr>
        </p:nvSpPr>
        <p:spPr/>
        <p:txBody>
          <a:bodyPr>
            <a:normAutofit lnSpcReduction="10000"/>
          </a:bodyPr>
          <a:lstStyle/>
          <a:p>
            <a:r>
              <a:rPr lang="en-US" dirty="0" err="1" smtClean="0"/>
              <a:t>Jiachen</a:t>
            </a:r>
            <a:r>
              <a:rPr lang="en-US" dirty="0" smtClean="0"/>
              <a:t> Ma</a:t>
            </a:r>
          </a:p>
          <a:p>
            <a:r>
              <a:rPr lang="en-US" dirty="0" err="1" smtClean="0"/>
              <a:t>Kuntao</a:t>
            </a:r>
            <a:r>
              <a:rPr lang="en-US" dirty="0" smtClean="0"/>
              <a:t> Zhu</a:t>
            </a:r>
          </a:p>
          <a:p>
            <a:r>
              <a:rPr lang="en-US" dirty="0" err="1" smtClean="0"/>
              <a:t>Weihua</a:t>
            </a:r>
            <a:r>
              <a:rPr lang="en-US" dirty="0" smtClean="0"/>
              <a:t> Liu</a:t>
            </a:r>
            <a:endParaRPr lang="en-US" dirty="0"/>
          </a:p>
        </p:txBody>
      </p:sp>
    </p:spTree>
    <p:extLst>
      <p:ext uri="{BB962C8B-B14F-4D97-AF65-F5344CB8AC3E}">
        <p14:creationId xmlns:p14="http://schemas.microsoft.com/office/powerpoint/2010/main" val="1187317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41700" y="2557463"/>
            <a:ext cx="5308600" cy="3317875"/>
          </a:xfrm>
        </p:spPr>
      </p:pic>
    </p:spTree>
    <p:extLst>
      <p:ext uri="{BB962C8B-B14F-4D97-AF65-F5344CB8AC3E}">
        <p14:creationId xmlns:p14="http://schemas.microsoft.com/office/powerpoint/2010/main" val="10416994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p:txBody>
          <a:bodyPr>
            <a:normAutofit/>
          </a:bodyPr>
          <a:lstStyle/>
          <a:p>
            <a:r>
              <a:rPr lang="en-US" dirty="0"/>
              <a:t>Our application aims at helping kids keep away from their cell phones and enjoy real life. </a:t>
            </a:r>
            <a:endParaRPr lang="en-US" dirty="0" smtClean="0"/>
          </a:p>
          <a:p>
            <a:r>
              <a:rPr lang="en-US" dirty="0"/>
              <a:t>V</a:t>
            </a:r>
            <a:r>
              <a:rPr lang="en-US" dirty="0" smtClean="0"/>
              <a:t>ery </a:t>
            </a:r>
            <a:r>
              <a:rPr lang="en-US" dirty="0"/>
              <a:t>attractive to young </a:t>
            </a:r>
            <a:endParaRPr lang="en-US" dirty="0" smtClean="0"/>
          </a:p>
          <a:p>
            <a:r>
              <a:rPr lang="en-US" dirty="0"/>
              <a:t>F</a:t>
            </a:r>
            <a:r>
              <a:rPr lang="en-US" dirty="0" smtClean="0"/>
              <a:t>orce </a:t>
            </a:r>
            <a:r>
              <a:rPr lang="en-US" dirty="0"/>
              <a:t>player keeps away from </a:t>
            </a:r>
            <a:r>
              <a:rPr lang="en-US" dirty="0" smtClean="0"/>
              <a:t>screen</a:t>
            </a:r>
            <a:endParaRPr lang="en-US" dirty="0"/>
          </a:p>
        </p:txBody>
      </p:sp>
    </p:spTree>
    <p:extLst>
      <p:ext uri="{BB962C8B-B14F-4D97-AF65-F5344CB8AC3E}">
        <p14:creationId xmlns:p14="http://schemas.microsoft.com/office/powerpoint/2010/main" val="177372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a:t>
            </a:r>
            <a:endParaRPr lang="en-US" dirty="0"/>
          </a:p>
        </p:txBody>
      </p:sp>
      <p:sp>
        <p:nvSpPr>
          <p:cNvPr id="3" name="Content Placeholder 2"/>
          <p:cNvSpPr>
            <a:spLocks noGrp="1"/>
          </p:cNvSpPr>
          <p:nvPr>
            <p:ph idx="1"/>
          </p:nvPr>
        </p:nvSpPr>
        <p:spPr/>
        <p:txBody>
          <a:bodyPr>
            <a:normAutofit/>
          </a:bodyPr>
          <a:lstStyle/>
          <a:p>
            <a:r>
              <a:rPr lang="en-US" dirty="0"/>
              <a:t>Our application will let user choose different levels in the beginning. </a:t>
            </a:r>
            <a:endParaRPr lang="en-US" dirty="0" smtClean="0"/>
          </a:p>
          <a:p>
            <a:r>
              <a:rPr lang="en-US" dirty="0" smtClean="0"/>
              <a:t>Each </a:t>
            </a:r>
            <a:r>
              <a:rPr lang="en-US" dirty="0"/>
              <a:t>level will contain four </a:t>
            </a:r>
            <a:r>
              <a:rPr lang="en-US" dirty="0" smtClean="0"/>
              <a:t>elements-backgrounds, ball, obstacles, winning zone.</a:t>
            </a:r>
          </a:p>
          <a:p>
            <a:r>
              <a:rPr lang="en-US" dirty="0" smtClean="0"/>
              <a:t>User may gain bonus life points for waiting off-line.</a:t>
            </a:r>
          </a:p>
          <a:p>
            <a:endParaRPr lang="en-US" dirty="0"/>
          </a:p>
        </p:txBody>
      </p:sp>
    </p:spTree>
    <p:extLst>
      <p:ext uri="{BB962C8B-B14F-4D97-AF65-F5344CB8AC3E}">
        <p14:creationId xmlns:p14="http://schemas.microsoft.com/office/powerpoint/2010/main" val="1035876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Brainstorming diagram </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120206" y="2575248"/>
            <a:ext cx="5843525" cy="3227604"/>
          </a:xfrm>
        </p:spPr>
      </p:pic>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896842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Journey Diagram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72057" y="2557463"/>
            <a:ext cx="4647885" cy="3317875"/>
          </a:xfrm>
        </p:spPr>
      </p:pic>
    </p:spTree>
    <p:extLst>
      <p:ext uri="{BB962C8B-B14F-4D97-AF65-F5344CB8AC3E}">
        <p14:creationId xmlns:p14="http://schemas.microsoft.com/office/powerpoint/2010/main" val="1168737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diagram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08568" y="2557463"/>
            <a:ext cx="3174863" cy="3317875"/>
          </a:xfrm>
        </p:spPr>
      </p:pic>
    </p:spTree>
    <p:extLst>
      <p:ext uri="{BB962C8B-B14F-4D97-AF65-F5344CB8AC3E}">
        <p14:creationId xmlns:p14="http://schemas.microsoft.com/office/powerpoint/2010/main" val="1250177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machine diagram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5798" y="2728210"/>
            <a:ext cx="7400403" cy="2220959"/>
          </a:xfrm>
        </p:spPr>
      </p:pic>
    </p:spTree>
    <p:extLst>
      <p:ext uri="{BB962C8B-B14F-4D97-AF65-F5344CB8AC3E}">
        <p14:creationId xmlns:p14="http://schemas.microsoft.com/office/powerpoint/2010/main" val="425532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Diagram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0123" y="2557463"/>
            <a:ext cx="4511754" cy="3317875"/>
          </a:xfrm>
        </p:spPr>
      </p:pic>
    </p:spTree>
    <p:extLst>
      <p:ext uri="{BB962C8B-B14F-4D97-AF65-F5344CB8AC3E}">
        <p14:creationId xmlns:p14="http://schemas.microsoft.com/office/powerpoint/2010/main" val="2466849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52702" y="2838788"/>
            <a:ext cx="1847848" cy="1303867"/>
          </a:xfrm>
          <a:pattFill prst="dotDmnd">
            <a:fgClr>
              <a:schemeClr val="accent1">
                <a:lumMod val="75000"/>
              </a:schemeClr>
            </a:fgClr>
            <a:bgClr>
              <a:schemeClr val="bg1"/>
            </a:bgClr>
          </a:pattFill>
          <a:ln>
            <a:noFill/>
          </a:ln>
        </p:spPr>
        <p:txBody>
          <a:bodyPr/>
          <a:lstStyle/>
          <a:p>
            <a:r>
              <a:rPr lang="en-US" dirty="0" smtClean="0"/>
              <a:t>Demo</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69534612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28</TotalTime>
  <Words>318</Words>
  <Application>Microsoft Macintosh PowerPoint</Application>
  <PresentationFormat>Widescreen</PresentationFormat>
  <Paragraphs>28</Paragraphs>
  <Slides>10</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Garamond</vt:lpstr>
      <vt:lpstr>方正舒体</vt:lpstr>
      <vt:lpstr>Organic</vt:lpstr>
      <vt:lpstr>Maze Game GamePuppies</vt:lpstr>
      <vt:lpstr>Goal</vt:lpstr>
      <vt:lpstr>Design</vt:lpstr>
      <vt:lpstr>Brainstorming diagram </vt:lpstr>
      <vt:lpstr>User Journey Diagram </vt:lpstr>
      <vt:lpstr>Activity diagram </vt:lpstr>
      <vt:lpstr>State machine diagram </vt:lpstr>
      <vt:lpstr>Class Diagram </vt:lpstr>
      <vt:lpstr>Demo</vt:lpstr>
      <vt:lpstr>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Maze Game GamePuppies</dc:title>
  <dc:creator>Microsoft Office User</dc:creator>
  <cp:lastModifiedBy>Microsoft Office User</cp:lastModifiedBy>
  <cp:revision>7</cp:revision>
  <dcterms:created xsi:type="dcterms:W3CDTF">2016-04-21T20:15:04Z</dcterms:created>
  <dcterms:modified xsi:type="dcterms:W3CDTF">2016-04-21T20:56:08Z</dcterms:modified>
</cp:coreProperties>
</file>