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7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0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5489-6F0D-4E5A-AF6A-E08EC58DFA2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4E3AEE-65DE-45DA-BE85-CE7C7073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Product and Release </a:t>
            </a:r>
            <a:r>
              <a:rPr lang="en-US" b="1" dirty="0" err="1" smtClean="0"/>
              <a:t>Planning&amp;</a:t>
            </a:r>
            <a:r>
              <a:rPr lang="en-US" b="1" dirty="0" err="1"/>
              <a:t>Sprint</a:t>
            </a:r>
            <a:r>
              <a:rPr lang="en-US" b="1" dirty="0"/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Team </a:t>
            </a:r>
            <a:r>
              <a:rPr lang="en-US" dirty="0" smtClean="0"/>
              <a:t>roles: </a:t>
            </a:r>
          </a:p>
          <a:p>
            <a:pPr marL="0" indent="0">
              <a:buNone/>
            </a:pPr>
            <a:r>
              <a:rPr lang="en-US" dirty="0"/>
              <a:t>	Product </a:t>
            </a:r>
            <a:r>
              <a:rPr lang="en-US" dirty="0" smtClean="0"/>
              <a:t>Owner : </a:t>
            </a:r>
            <a:r>
              <a:rPr lang="en-US" dirty="0" err="1" smtClean="0"/>
              <a:t>Kuntao</a:t>
            </a:r>
            <a:r>
              <a:rPr lang="en-US" dirty="0" smtClean="0"/>
              <a:t> Zhu </a:t>
            </a:r>
          </a:p>
          <a:p>
            <a:pPr marL="0" indent="0">
              <a:buNone/>
            </a:pPr>
            <a:r>
              <a:rPr lang="en-US" dirty="0"/>
              <a:t>	Scrum </a:t>
            </a:r>
            <a:r>
              <a:rPr lang="en-US" dirty="0" smtClean="0"/>
              <a:t>Master : </a:t>
            </a:r>
            <a:r>
              <a:rPr lang="en-US" dirty="0" err="1" smtClean="0"/>
              <a:t>Jiachen</a:t>
            </a:r>
            <a:r>
              <a:rPr lang="en-US" dirty="0" smtClean="0"/>
              <a:t> Ma</a:t>
            </a:r>
          </a:p>
          <a:p>
            <a:r>
              <a:rPr lang="en-US" dirty="0"/>
              <a:t>	Lead </a:t>
            </a:r>
            <a:r>
              <a:rPr lang="en-US" dirty="0" smtClean="0"/>
              <a:t>Developer and Tester: Weihua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selection</a:t>
            </a:r>
          </a:p>
          <a:p>
            <a:r>
              <a:rPr lang="en-US" dirty="0" smtClean="0"/>
              <a:t>Difficulty feature</a:t>
            </a:r>
            <a:endParaRPr lang="en-US" dirty="0"/>
          </a:p>
          <a:p>
            <a:r>
              <a:rPr lang="en-US" dirty="0" smtClean="0"/>
              <a:t>Time </a:t>
            </a:r>
            <a:r>
              <a:rPr lang="en-US" dirty="0"/>
              <a:t>control </a:t>
            </a:r>
            <a:endParaRPr lang="en-US" dirty="0" smtClean="0"/>
          </a:p>
          <a:p>
            <a:r>
              <a:rPr lang="en-US" dirty="0" smtClean="0"/>
              <a:t>Life </a:t>
            </a:r>
            <a:r>
              <a:rPr lang="en-US" dirty="0"/>
              <a:t>feature </a:t>
            </a:r>
            <a:endParaRPr lang="en-US" dirty="0" smtClean="0"/>
          </a:p>
          <a:p>
            <a:r>
              <a:rPr lang="en-US" dirty="0" smtClean="0"/>
              <a:t>Life </a:t>
            </a:r>
            <a:r>
              <a:rPr lang="en-US" dirty="0"/>
              <a:t>decreasing feature 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/>
              <a:t>stage </a:t>
            </a:r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3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Estimation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design, 3-4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User story, 1-3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Time control 2-3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Life feature 2-3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Life decreasing feature 2-3 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Final stage animation 3hr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83508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59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华文新魏</vt:lpstr>
      <vt:lpstr>方正姚体</vt:lpstr>
      <vt:lpstr>Arial</vt:lpstr>
      <vt:lpstr>Trebuchet MS</vt:lpstr>
      <vt:lpstr>Wingdings 3</vt:lpstr>
      <vt:lpstr>平面</vt:lpstr>
      <vt:lpstr>Sprint 1</vt:lpstr>
      <vt:lpstr>Sprint Planning</vt:lpstr>
      <vt:lpstr>Product Feature</vt:lpstr>
      <vt:lpstr>Task Estimation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Akia. L</dc:creator>
  <cp:lastModifiedBy>Akia. L</cp:lastModifiedBy>
  <cp:revision>5</cp:revision>
  <dcterms:created xsi:type="dcterms:W3CDTF">2016-04-28T01:59:40Z</dcterms:created>
  <dcterms:modified xsi:type="dcterms:W3CDTF">2016-04-28T04:45:26Z</dcterms:modified>
</cp:coreProperties>
</file>