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0" r:id="rId1"/>
  </p:sldMasterIdLst>
  <p:notesMasterIdLst>
    <p:notesMasterId r:id="rId10"/>
  </p:notesMasterIdLst>
  <p:sldIdLst>
    <p:sldId id="377" r:id="rId2"/>
    <p:sldId id="385" r:id="rId3"/>
    <p:sldId id="379" r:id="rId4"/>
    <p:sldId id="380" r:id="rId5"/>
    <p:sldId id="381" r:id="rId6"/>
    <p:sldId id="382" r:id="rId7"/>
    <p:sldId id="383" r:id="rId8"/>
    <p:sldId id="384" r:id="rId9"/>
  </p:sldIdLst>
  <p:sldSz cx="9906000" cy="6858000" type="A4"/>
  <p:notesSz cx="6858000" cy="9144000"/>
  <p:defaultTextStyle>
    <a:defPPr>
      <a:defRPr lang="ko-KR"/>
    </a:defPPr>
    <a:lvl1pPr algn="ctr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sz="1400" b="1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sz="1400" b="1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sz="1400" b="1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sz="1400" b="1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602"/>
    <a:srgbClr val="FAA0D3"/>
    <a:srgbClr val="FEA59C"/>
    <a:srgbClr val="FF9BAE"/>
    <a:srgbClr val="DF81C0"/>
    <a:srgbClr val="FFEFBD"/>
    <a:srgbClr val="00406C"/>
    <a:srgbClr val="B3D9FF"/>
    <a:srgbClr val="8F94FF"/>
    <a:srgbClr val="99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01" autoAdjust="0"/>
    <p:restoredTop sz="93077" autoAdjust="0"/>
  </p:normalViewPr>
  <p:slideViewPr>
    <p:cSldViewPr>
      <p:cViewPr varScale="1">
        <p:scale>
          <a:sx n="96" d="100"/>
          <a:sy n="96" d="100"/>
        </p:scale>
        <p:origin x="-270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130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6125" y="711200"/>
            <a:ext cx="5365750" cy="3716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9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16463"/>
            <a:ext cx="54864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29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DA93599-7D6E-495D-BB6C-7222832D661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3(title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20288" cy="688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6308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42950" y="1676400"/>
            <a:ext cx="8420100" cy="990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2630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20800" y="3048000"/>
            <a:ext cx="718185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971800" y="6248400"/>
            <a:ext cx="20637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b="0"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200650" y="6248400"/>
            <a:ext cx="2641600" cy="457200"/>
          </a:xfrm>
        </p:spPr>
        <p:txBody>
          <a:bodyPr anchor="t"/>
          <a:lstStyle>
            <a:lvl1pPr algn="ctr">
              <a:defRPr sz="1400" i="0">
                <a:latin typeface="+mn-lt"/>
              </a:defRPr>
            </a:lvl1pPr>
          </a:lstStyle>
          <a:p>
            <a:pPr>
              <a:defRPr/>
            </a:pPr>
            <a:r>
              <a:rPr lang="en-US" altLang="ko-KR" smtClean="0"/>
              <a:t>Process Engineering Framework</a:t>
            </a:r>
            <a:endParaRPr lang="en-US" altLang="ko-K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07350" y="6248400"/>
            <a:ext cx="1155700" cy="457200"/>
          </a:xfrm>
        </p:spPr>
        <p:txBody>
          <a:bodyPr anchor="t"/>
          <a:lstStyle>
            <a:lvl1pPr>
              <a:defRPr sz="1400" i="0">
                <a:latin typeface="+mn-lt"/>
              </a:defRPr>
            </a:lvl1pPr>
          </a:lstStyle>
          <a:p>
            <a:pPr>
              <a:defRPr/>
            </a:pPr>
            <a:fld id="{3F0B4B6D-91D5-4D60-97F0-E3E6EA9E319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58AB8977-1C77-47E1-80FD-7DF40B741D3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Process Engineering Framework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94563" y="188913"/>
            <a:ext cx="2195512" cy="590708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04850" y="188913"/>
            <a:ext cx="6437313" cy="590708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F7467424-49F6-4C97-8E00-14826BA2496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Process Engineering Framework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제목, 내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4850" y="188913"/>
            <a:ext cx="8785225" cy="838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49313" y="1219200"/>
            <a:ext cx="4206875" cy="4876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208588" y="1219200"/>
            <a:ext cx="4208462" cy="4876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5F0ADFF1-6AA5-415A-9FAB-73199F9AB858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Process Engineering Framework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4850" y="188913"/>
            <a:ext cx="8785225" cy="838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849313" y="1219200"/>
            <a:ext cx="4206875" cy="4876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08588" y="1219200"/>
            <a:ext cx="4208462" cy="4876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B9CBDCB0-1325-4537-BA9F-68FDFECD2744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Process Engineering Framework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ABADF5C4-D1EC-47E8-8079-E29928E79D3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Process Engineering Framework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CA52B121-1780-4C43-9AB0-17F7C053D41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Process Engineering Framework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49313" y="1219200"/>
            <a:ext cx="420687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08588" y="1219200"/>
            <a:ext cx="4208462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5F6C75F6-905D-48B0-ACC4-AB5A93F79E58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Process Engineering Framework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E4956B43-473C-4216-B05C-D4BE24DE835E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Process Engineering Framework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57F8A3C9-C151-4579-9DEE-5805B6705220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Process Engineering Framework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4277257E-90EA-48A4-9D50-0F856131B0D4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Process Engineering Framework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BCA6564F-55D3-4359-A7CF-57518E1FADD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Process Engineering Framework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53BBD8AF-9E0C-4487-BBE2-87DBF21035D4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Process Engineering Framework</a:t>
            </a:r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3(text)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920288" cy="688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28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04850" y="188913"/>
            <a:ext cx="87852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9313" y="1219200"/>
            <a:ext cx="8567737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252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34375" y="6211888"/>
            <a:ext cx="1155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- </a:t>
            </a:r>
            <a:fld id="{6F88C415-1909-4571-8E2D-47CA931D6B5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  <p:sp>
        <p:nvSpPr>
          <p:cNvPr id="22529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8950" y="6237288"/>
            <a:ext cx="345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smtClean="0"/>
              <a:t>Process Engineering Framework</a:t>
            </a:r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33298" y="4292601"/>
            <a:ext cx="7573963" cy="1000125"/>
          </a:xfrm>
        </p:spPr>
        <p:txBody>
          <a:bodyPr/>
          <a:lstStyle/>
          <a:p>
            <a:r>
              <a:rPr lang="en-US" altLang="ko-KR" sz="2800" dirty="0" smtClean="0"/>
              <a:t>Process Modeling</a:t>
            </a:r>
            <a:endParaRPr lang="en-US" altLang="ko-K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S/W Development Process Components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Process Content/Elements</a:t>
            </a:r>
          </a:p>
          <a:p>
            <a:r>
              <a:rPr lang="en-US" altLang="ko-KR" dirty="0" smtClean="0"/>
              <a:t>Workflow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Wingdings" pitchFamily="2" charset="2"/>
              <a:buChar char="ü"/>
            </a:pPr>
            <a:r>
              <a:rPr lang="en-US" altLang="ko-KR" i="1" dirty="0" smtClean="0"/>
              <a:t>Extensibility Mechanism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i="1" dirty="0" smtClean="0"/>
              <a:t>Changes, Additions, or the Suppression of Content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i="1" dirty="0" smtClean="0"/>
              <a:t>Associations in the extended definition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ABADF5C4-D1EC-47E8-8079-E29928E79D37}" type="slidenum">
              <a:rPr lang="en-US" altLang="ko-KR" smtClean="0"/>
              <a:pPr>
                <a:defRPr/>
              </a:pPr>
              <a:t>2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Process Engineering Framework</a:t>
            </a:r>
            <a:endParaRPr lang="en-US" altLang="ko-K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0190" y="1285860"/>
            <a:ext cx="310755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IRIS: Packaging Structure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ABADF5C4-D1EC-47E8-8079-E29928E79D37}" type="slidenum">
              <a:rPr lang="en-US" altLang="ko-KR" smtClean="0"/>
              <a:pPr>
                <a:defRPr/>
              </a:pPr>
              <a:t>3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Process Engineering Framework</a:t>
            </a:r>
            <a:endParaRPr lang="en-US" altLang="ko-K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IRIS: Activity Extension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ABADF5C4-D1EC-47E8-8079-E29928E79D37}" type="slidenum">
              <a:rPr lang="en-US" altLang="ko-KR" smtClean="0"/>
              <a:pPr>
                <a:defRPr/>
              </a:pPr>
              <a:t>4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Process Engineering Framework</a:t>
            </a:r>
            <a:endParaRPr lang="en-US" altLang="ko-KR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0190" y="2428868"/>
            <a:ext cx="410527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159" y="1500174"/>
            <a:ext cx="4341902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IRIS: Activity Use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ABADF5C4-D1EC-47E8-8079-E29928E79D37}" type="slidenum">
              <a:rPr lang="en-US" altLang="ko-KR" smtClean="0"/>
              <a:pPr>
                <a:defRPr/>
              </a:pPr>
              <a:t>5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Process Engineering Framework</a:t>
            </a:r>
            <a:endParaRPr lang="en-US" altLang="ko-KR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158" y="1857364"/>
            <a:ext cx="3214710" cy="3359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IRIS: Activity Use Tailoring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ABADF5C4-D1EC-47E8-8079-E29928E79D37}" type="slidenum">
              <a:rPr lang="en-US" altLang="ko-KR" smtClean="0"/>
              <a:pPr>
                <a:defRPr/>
              </a:pPr>
              <a:t>6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Process Engineering Framework</a:t>
            </a:r>
            <a:endParaRPr lang="en-US" altLang="ko-KR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67314" y="3643314"/>
            <a:ext cx="4513207" cy="2277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720" y="1428736"/>
            <a:ext cx="4548538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IRIS: Process Component Extension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ABADF5C4-D1EC-47E8-8079-E29928E79D37}" type="slidenum">
              <a:rPr lang="en-US" altLang="ko-KR" smtClean="0"/>
              <a:pPr>
                <a:defRPr/>
              </a:pPr>
              <a:t>7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Process Engineering Framework</a:t>
            </a:r>
            <a:endParaRPr lang="en-US" altLang="ko-KR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282" y="1928802"/>
            <a:ext cx="411165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95810" y="1500174"/>
            <a:ext cx="4249596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IRIS: Process Workflow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ABADF5C4-D1EC-47E8-8079-E29928E79D37}" type="slidenum">
              <a:rPr lang="en-US" altLang="ko-KR" smtClean="0"/>
              <a:pPr>
                <a:defRPr/>
              </a:pPr>
              <a:t>8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Process Engineering Framework</a:t>
            </a:r>
            <a:endParaRPr lang="en-US" altLang="ko-KR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20" y="1357298"/>
            <a:ext cx="428245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0124" y="1928802"/>
            <a:ext cx="4370191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-Global09">
  <a:themeElements>
    <a:clrScheme name="Pro-Global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o-Global09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808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808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Pro-Global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-Global0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-Global0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-Global0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-Global0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-Global0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-Global0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Pro-Global09</Template>
  <TotalTime>4584</TotalTime>
  <Words>93</Words>
  <Application>Microsoft Office PowerPoint</Application>
  <PresentationFormat>A4 용지(210x297mm)</PresentationFormat>
  <Paragraphs>31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Pro-Global09</vt:lpstr>
      <vt:lpstr>Process Modeling</vt:lpstr>
      <vt:lpstr>S/W Development Process Components</vt:lpstr>
      <vt:lpstr>IRIS: Packaging Structure</vt:lpstr>
      <vt:lpstr>IRIS: Activity Extension</vt:lpstr>
      <vt:lpstr>IRIS: Activity Use</vt:lpstr>
      <vt:lpstr>IRIS: Activity Use Tailoring</vt:lpstr>
      <vt:lpstr>IRIS: Process Component Extension</vt:lpstr>
      <vt:lpstr>IRIS: Process Workflow</vt:lpstr>
    </vt:vector>
  </TitlesOfParts>
  <Company>Samsung Electronics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Sungwoon Choi</dc:creator>
  <cp:lastModifiedBy>user</cp:lastModifiedBy>
  <cp:revision>182</cp:revision>
  <dcterms:created xsi:type="dcterms:W3CDTF">2005-12-12T03:10:25Z</dcterms:created>
  <dcterms:modified xsi:type="dcterms:W3CDTF">2008-07-24T15:10:49Z</dcterms:modified>
</cp:coreProperties>
</file>