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795" r:id="rId1"/>
  </p:sldMasterIdLst>
  <p:notesMasterIdLst>
    <p:notesMasterId r:id="rId19"/>
  </p:notesMasterIdLst>
  <p:handoutMasterIdLst>
    <p:handoutMasterId r:id="rId20"/>
  </p:handoutMasterIdLst>
  <p:sldIdLst>
    <p:sldId id="405" r:id="rId2"/>
    <p:sldId id="499" r:id="rId3"/>
    <p:sldId id="500" r:id="rId4"/>
    <p:sldId id="501" r:id="rId5"/>
    <p:sldId id="502" r:id="rId6"/>
    <p:sldId id="509" r:id="rId7"/>
    <p:sldId id="503" r:id="rId8"/>
    <p:sldId id="504" r:id="rId9"/>
    <p:sldId id="505" r:id="rId10"/>
    <p:sldId id="506" r:id="rId11"/>
    <p:sldId id="507" r:id="rId12"/>
    <p:sldId id="508" r:id="rId13"/>
    <p:sldId id="510" r:id="rId14"/>
    <p:sldId id="511" r:id="rId15"/>
    <p:sldId id="512" r:id="rId16"/>
    <p:sldId id="513" r:id="rId17"/>
    <p:sldId id="431" r:id="rId18"/>
  </p:sldIdLst>
  <p:sldSz cx="9906000" cy="6858000" type="A4"/>
  <p:notesSz cx="6867525" cy="9994900"/>
  <p:embeddedFontLst>
    <p:embeddedFont>
      <p:font typeface="Candara" panose="020E050203030302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맑은 고딕" panose="020B0503020000020004" pitchFamily="50" charset="-127"/>
      <p:regular r:id="rId29"/>
      <p:bold r:id="rId30"/>
    </p:embeddedFont>
    <p:embeddedFont>
      <p:font typeface="HY신명조" panose="02030600000101010101" pitchFamily="18" charset="-127"/>
      <p:regular r:id="rId31"/>
    </p:embeddedFont>
    <p:embeddedFont>
      <p:font typeface="Corbel" panose="020B0503020204020204" pitchFamily="34" charset="0"/>
      <p:regular r:id="rId32"/>
      <p:bold r:id="rId33"/>
      <p:italic r:id="rId34"/>
      <p:boldItalic r:id="rId35"/>
    </p:embeddedFont>
  </p:embeddedFontLst>
  <p:defaultTextStyle>
    <a:defPPr>
      <a:defRPr lang="en-US"/>
    </a:defPPr>
    <a:lvl1pPr marL="0" algn="l" defTabSz="1031315" rtl="0" eaLnBrk="1" latinLnBrk="0" hangingPunct="1">
      <a:defRPr sz="2031" kern="1200">
        <a:solidFill>
          <a:schemeClr val="tx1"/>
        </a:solidFill>
        <a:latin typeface="+mn-lt"/>
        <a:ea typeface="+mn-ea"/>
        <a:cs typeface="+mn-cs"/>
      </a:defRPr>
    </a:lvl1pPr>
    <a:lvl2pPr marL="515656" algn="l" defTabSz="1031315" rtl="0" eaLnBrk="1" latinLnBrk="0" hangingPunct="1">
      <a:defRPr sz="2031" kern="1200">
        <a:solidFill>
          <a:schemeClr val="tx1"/>
        </a:solidFill>
        <a:latin typeface="+mn-lt"/>
        <a:ea typeface="+mn-ea"/>
        <a:cs typeface="+mn-cs"/>
      </a:defRPr>
    </a:lvl2pPr>
    <a:lvl3pPr marL="1031315" algn="l" defTabSz="1031315" rtl="0" eaLnBrk="1" latinLnBrk="0" hangingPunct="1">
      <a:defRPr sz="2031" kern="1200">
        <a:solidFill>
          <a:schemeClr val="tx1"/>
        </a:solidFill>
        <a:latin typeface="+mn-lt"/>
        <a:ea typeface="+mn-ea"/>
        <a:cs typeface="+mn-cs"/>
      </a:defRPr>
    </a:lvl3pPr>
    <a:lvl4pPr marL="1546972" algn="l" defTabSz="1031315" rtl="0" eaLnBrk="1" latinLnBrk="0" hangingPunct="1">
      <a:defRPr sz="2031" kern="1200">
        <a:solidFill>
          <a:schemeClr val="tx1"/>
        </a:solidFill>
        <a:latin typeface="+mn-lt"/>
        <a:ea typeface="+mn-ea"/>
        <a:cs typeface="+mn-cs"/>
      </a:defRPr>
    </a:lvl4pPr>
    <a:lvl5pPr marL="2062628" algn="l" defTabSz="1031315" rtl="0" eaLnBrk="1" latinLnBrk="0" hangingPunct="1">
      <a:defRPr sz="2031" kern="1200">
        <a:solidFill>
          <a:schemeClr val="tx1"/>
        </a:solidFill>
        <a:latin typeface="+mn-lt"/>
        <a:ea typeface="+mn-ea"/>
        <a:cs typeface="+mn-cs"/>
      </a:defRPr>
    </a:lvl5pPr>
    <a:lvl6pPr marL="2578286" algn="l" defTabSz="1031315" rtl="0" eaLnBrk="1" latinLnBrk="0" hangingPunct="1">
      <a:defRPr sz="2031" kern="1200">
        <a:solidFill>
          <a:schemeClr val="tx1"/>
        </a:solidFill>
        <a:latin typeface="+mn-lt"/>
        <a:ea typeface="+mn-ea"/>
        <a:cs typeface="+mn-cs"/>
      </a:defRPr>
    </a:lvl6pPr>
    <a:lvl7pPr marL="3093943" algn="l" defTabSz="1031315" rtl="0" eaLnBrk="1" latinLnBrk="0" hangingPunct="1">
      <a:defRPr sz="2031" kern="1200">
        <a:solidFill>
          <a:schemeClr val="tx1"/>
        </a:solidFill>
        <a:latin typeface="+mn-lt"/>
        <a:ea typeface="+mn-ea"/>
        <a:cs typeface="+mn-cs"/>
      </a:defRPr>
    </a:lvl7pPr>
    <a:lvl8pPr marL="3609599" algn="l" defTabSz="1031315" rtl="0" eaLnBrk="1" latinLnBrk="0" hangingPunct="1">
      <a:defRPr sz="2031" kern="1200">
        <a:solidFill>
          <a:schemeClr val="tx1"/>
        </a:solidFill>
        <a:latin typeface="+mn-lt"/>
        <a:ea typeface="+mn-ea"/>
        <a:cs typeface="+mn-cs"/>
      </a:defRPr>
    </a:lvl8pPr>
    <a:lvl9pPr marL="4125257" algn="l" defTabSz="1031315" rtl="0" eaLnBrk="1" latinLnBrk="0" hangingPunct="1">
      <a:defRPr sz="2031" kern="1200">
        <a:solidFill>
          <a:schemeClr val="tx1"/>
        </a:solidFill>
        <a:latin typeface="+mn-lt"/>
        <a:ea typeface="+mn-ea"/>
        <a:cs typeface="+mn-cs"/>
      </a:defRPr>
    </a:lvl9pPr>
  </p:defaultTextStyle>
  <p:extLst>
    <p:ext uri="{521415D9-36F7-43E2-AB2F-B90AF26B5E84}">
      <p14:sectionLst xmlns:p14="http://schemas.microsoft.com/office/powerpoint/2010/main">
        <p14:section name="Initial" id="{F836623A-B031-634A-ADD7-2E636E9E9776}">
          <p14:sldIdLst>
            <p14:sldId id="405"/>
            <p14:sldId id="499"/>
            <p14:sldId id="500"/>
            <p14:sldId id="501"/>
            <p14:sldId id="502"/>
            <p14:sldId id="509"/>
            <p14:sldId id="503"/>
            <p14:sldId id="504"/>
            <p14:sldId id="505"/>
            <p14:sldId id="506"/>
            <p14:sldId id="507"/>
            <p14:sldId id="508"/>
            <p14:sldId id="510"/>
            <p14:sldId id="511"/>
            <p14:sldId id="512"/>
            <p14:sldId id="513"/>
            <p14:sldId id="431"/>
          </p14:sldIdLst>
        </p14:section>
      </p14:sectionLst>
    </p:ext>
    <p:ext uri="{EFAFB233-063F-42B5-8137-9DF3F51BA10A}">
      <p15:sldGuideLst xmlns:p15="http://schemas.microsoft.com/office/powerpoint/2012/main">
        <p15:guide id="1" orient="horz" pos="527" userDrawn="1">
          <p15:clr>
            <a:srgbClr val="A4A3A4"/>
          </p15:clr>
        </p15:guide>
        <p15:guide id="2" pos="416" userDrawn="1">
          <p15:clr>
            <a:srgbClr val="A4A3A4"/>
          </p15:clr>
        </p15:guide>
        <p15:guide id="3" orient="horz" pos="346" userDrawn="1">
          <p15:clr>
            <a:srgbClr val="A4A3A4"/>
          </p15:clr>
        </p15:guide>
        <p15:guide id="4" pos="312" userDrawn="1">
          <p15:clr>
            <a:srgbClr val="A4A3A4"/>
          </p15:clr>
        </p15:guide>
        <p15:guide id="5" orient="horz" pos="4184">
          <p15:clr>
            <a:srgbClr val="A4A3A4"/>
          </p15:clr>
        </p15:guide>
        <p15:guide id="6" orient="horz" pos="845" userDrawn="1">
          <p15:clr>
            <a:srgbClr val="A4A3A4"/>
          </p15:clr>
        </p15:guide>
        <p15:guide id="7" pos="3120" userDrawn="1">
          <p15:clr>
            <a:srgbClr val="A4A3A4"/>
          </p15:clr>
        </p15:guide>
        <p15:guide id="8" pos="240" userDrawn="1">
          <p15:clr>
            <a:srgbClr val="A4A3A4"/>
          </p15:clr>
        </p15:guide>
        <p15:guide id="9" pos="6023" userDrawn="1">
          <p15:clr>
            <a:srgbClr val="A4A3A4"/>
          </p15:clr>
        </p15:guide>
        <p15:guide id="10" pos="5847">
          <p15:clr>
            <a:srgbClr val="A4A3A4"/>
          </p15:clr>
        </p15:guide>
      </p15:sldGuideLst>
    </p:ext>
    <p:ext uri="{2D200454-40CA-4A62-9FC3-DE9A4176ACB9}">
      <p15:notesGuideLst xmlns:p15="http://schemas.microsoft.com/office/powerpoint/2012/main">
        <p15:guide id="1" orient="horz" pos="3149" userDrawn="1">
          <p15:clr>
            <a:srgbClr val="A4A3A4"/>
          </p15:clr>
        </p15:guide>
        <p15:guide id="2" pos="216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663300"/>
    <a:srgbClr val="996633"/>
    <a:srgbClr val="EA3945"/>
    <a:srgbClr val="D6343F"/>
    <a:srgbClr val="C03945"/>
    <a:srgbClr val="4F525D"/>
    <a:srgbClr val="777777"/>
    <a:srgbClr val="FACE0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4" autoAdjust="0"/>
    <p:restoredTop sz="94840" autoAdjust="0"/>
  </p:normalViewPr>
  <p:slideViewPr>
    <p:cSldViewPr snapToGrid="0" snapToObjects="1">
      <p:cViewPr varScale="1">
        <p:scale>
          <a:sx n="122" d="100"/>
          <a:sy n="122" d="100"/>
        </p:scale>
        <p:origin x="1038" y="96"/>
      </p:cViewPr>
      <p:guideLst>
        <p:guide orient="horz" pos="527"/>
        <p:guide pos="416"/>
        <p:guide orient="horz" pos="346"/>
        <p:guide pos="312"/>
        <p:guide orient="horz" pos="4184"/>
        <p:guide orient="horz" pos="845"/>
        <p:guide pos="3120"/>
        <p:guide pos="240"/>
        <p:guide pos="6023"/>
        <p:guide pos="584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48" d="100"/>
          <a:sy n="48" d="100"/>
        </p:scale>
        <p:origin x="-2712" y="-114"/>
      </p:cViewPr>
      <p:guideLst>
        <p:guide orient="horz" pos="3149"/>
        <p:guide pos="216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5927" cy="501481"/>
          </a:xfrm>
          <a:prstGeom prst="rect">
            <a:avLst/>
          </a:prstGeom>
        </p:spPr>
        <p:txBody>
          <a:bodyPr vert="horz" lIns="92903" tIns="46452" rIns="92903" bIns="46452" rtlCol="0"/>
          <a:lstStyle>
            <a:lvl1pPr algn="l">
              <a:defRPr sz="1200"/>
            </a:lvl1pPr>
          </a:lstStyle>
          <a:p>
            <a:endParaRPr lang="en-US" dirty="0">
              <a:latin typeface="Candara" panose="020E0502030303020204" pitchFamily="34" charset="0"/>
            </a:endParaRPr>
          </a:p>
        </p:txBody>
      </p:sp>
      <p:sp>
        <p:nvSpPr>
          <p:cNvPr id="3" name="Date Placeholder 2"/>
          <p:cNvSpPr>
            <a:spLocks noGrp="1"/>
          </p:cNvSpPr>
          <p:nvPr>
            <p:ph type="dt" sz="quarter" idx="1"/>
          </p:nvPr>
        </p:nvSpPr>
        <p:spPr>
          <a:xfrm>
            <a:off x="3890009" y="2"/>
            <a:ext cx="2975927" cy="501481"/>
          </a:xfrm>
          <a:prstGeom prst="rect">
            <a:avLst/>
          </a:prstGeom>
        </p:spPr>
        <p:txBody>
          <a:bodyPr vert="horz" lIns="92903" tIns="46452" rIns="92903" bIns="46452" rtlCol="0"/>
          <a:lstStyle>
            <a:lvl1pPr algn="r">
              <a:defRPr sz="1200"/>
            </a:lvl1pPr>
          </a:lstStyle>
          <a:p>
            <a:fld id="{B60CD0EA-239A-0D42-86FA-938C392FE9F7}" type="datetime1">
              <a:rPr lang="ko-KR" altLang="en-US">
                <a:latin typeface="Candara" panose="020E0502030303020204" pitchFamily="34" charset="0"/>
              </a:rPr>
              <a:pPr/>
              <a:t>2015-03-25</a:t>
            </a:fld>
            <a:endParaRPr lang="en-US">
              <a:latin typeface="Candara" panose="020E0502030303020204" pitchFamily="34" charset="0"/>
            </a:endParaRPr>
          </a:p>
        </p:txBody>
      </p:sp>
      <p:sp>
        <p:nvSpPr>
          <p:cNvPr id="4" name="Footer Placeholder 3"/>
          <p:cNvSpPr>
            <a:spLocks noGrp="1"/>
          </p:cNvSpPr>
          <p:nvPr>
            <p:ph type="ftr" sz="quarter" idx="2"/>
          </p:nvPr>
        </p:nvSpPr>
        <p:spPr>
          <a:xfrm>
            <a:off x="0" y="9493423"/>
            <a:ext cx="2975927" cy="501480"/>
          </a:xfrm>
          <a:prstGeom prst="rect">
            <a:avLst/>
          </a:prstGeom>
        </p:spPr>
        <p:txBody>
          <a:bodyPr vert="horz" lIns="92903" tIns="46452" rIns="92903" bIns="46452" rtlCol="0" anchor="b"/>
          <a:lstStyle>
            <a:lvl1pPr algn="l">
              <a:defRPr sz="1200"/>
            </a:lvl1pPr>
          </a:lstStyle>
          <a:p>
            <a:endParaRPr lang="en-US">
              <a:latin typeface="Candara" panose="020E0502030303020204" pitchFamily="34" charset="0"/>
            </a:endParaRPr>
          </a:p>
        </p:txBody>
      </p:sp>
      <p:sp>
        <p:nvSpPr>
          <p:cNvPr id="5" name="Slide Number Placeholder 4"/>
          <p:cNvSpPr>
            <a:spLocks noGrp="1"/>
          </p:cNvSpPr>
          <p:nvPr>
            <p:ph type="sldNum" sz="quarter" idx="3"/>
          </p:nvPr>
        </p:nvSpPr>
        <p:spPr>
          <a:xfrm>
            <a:off x="3890009" y="9493423"/>
            <a:ext cx="2975927" cy="501480"/>
          </a:xfrm>
          <a:prstGeom prst="rect">
            <a:avLst/>
          </a:prstGeom>
        </p:spPr>
        <p:txBody>
          <a:bodyPr vert="horz" lIns="92903" tIns="46452" rIns="92903" bIns="46452" rtlCol="0" anchor="b"/>
          <a:lstStyle>
            <a:lvl1pPr algn="r">
              <a:defRPr sz="1200"/>
            </a:lvl1pPr>
          </a:lstStyle>
          <a:p>
            <a:fld id="{CCAA83DC-AE9A-44FF-A844-E2E5D5BA047F}" type="slidenum">
              <a:rPr lang="en-US" smtClean="0">
                <a:latin typeface="Candara" panose="020E0502030303020204" pitchFamily="34" charset="0"/>
              </a:rPr>
              <a:pPr/>
              <a:t>‹#›</a:t>
            </a:fld>
            <a:endParaRPr lang="en-US">
              <a:latin typeface="Candara" panose="020E0502030303020204" pitchFamily="34" charset="0"/>
            </a:endParaRPr>
          </a:p>
        </p:txBody>
      </p:sp>
    </p:spTree>
    <p:extLst>
      <p:ext uri="{BB962C8B-B14F-4D97-AF65-F5344CB8AC3E}">
        <p14:creationId xmlns:p14="http://schemas.microsoft.com/office/powerpoint/2010/main" val="12762252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5927" cy="501481"/>
          </a:xfrm>
          <a:prstGeom prst="rect">
            <a:avLst/>
          </a:prstGeom>
        </p:spPr>
        <p:txBody>
          <a:bodyPr vert="horz" lIns="92903" tIns="46452" rIns="92903" bIns="46452" rtlCol="0"/>
          <a:lstStyle>
            <a:lvl1pPr algn="l">
              <a:defRPr sz="1200"/>
            </a:lvl1pPr>
          </a:lstStyle>
          <a:p>
            <a:endParaRPr lang="en-US"/>
          </a:p>
        </p:txBody>
      </p:sp>
      <p:sp>
        <p:nvSpPr>
          <p:cNvPr id="3" name="Date Placeholder 2"/>
          <p:cNvSpPr>
            <a:spLocks noGrp="1"/>
          </p:cNvSpPr>
          <p:nvPr>
            <p:ph type="dt" idx="1"/>
          </p:nvPr>
        </p:nvSpPr>
        <p:spPr>
          <a:xfrm>
            <a:off x="3890009" y="2"/>
            <a:ext cx="2975927" cy="501481"/>
          </a:xfrm>
          <a:prstGeom prst="rect">
            <a:avLst/>
          </a:prstGeom>
        </p:spPr>
        <p:txBody>
          <a:bodyPr vert="horz" lIns="92903" tIns="46452" rIns="92903" bIns="46452" rtlCol="0"/>
          <a:lstStyle>
            <a:lvl1pPr algn="r">
              <a:defRPr sz="1200"/>
            </a:lvl1pPr>
          </a:lstStyle>
          <a:p>
            <a:fld id="{5193309F-0A04-C444-9877-B2D5B465713C}" type="datetime1">
              <a:rPr lang="ko-KR" altLang="en-US"/>
              <a:pPr/>
              <a:t>2015-03-25</a:t>
            </a:fld>
            <a:endParaRPr lang="en-US"/>
          </a:p>
        </p:txBody>
      </p:sp>
      <p:sp>
        <p:nvSpPr>
          <p:cNvPr id="4" name="Slide Image Placeholder 3"/>
          <p:cNvSpPr>
            <a:spLocks noGrp="1" noRot="1" noChangeAspect="1"/>
          </p:cNvSpPr>
          <p:nvPr>
            <p:ph type="sldImg" idx="2"/>
          </p:nvPr>
        </p:nvSpPr>
        <p:spPr>
          <a:xfrm>
            <a:off x="612775" y="792163"/>
            <a:ext cx="5534025" cy="3830637"/>
          </a:xfrm>
          <a:prstGeom prst="rect">
            <a:avLst/>
          </a:prstGeom>
          <a:noFill/>
          <a:ln w="12700">
            <a:solidFill>
              <a:prstClr val="black"/>
            </a:solidFill>
          </a:ln>
        </p:spPr>
        <p:txBody>
          <a:bodyPr vert="horz" lIns="92903" tIns="46452" rIns="92903" bIns="46452" rtlCol="0" anchor="ctr"/>
          <a:lstStyle/>
          <a:p>
            <a:endParaRPr lang="en-US"/>
          </a:p>
        </p:txBody>
      </p:sp>
      <p:sp>
        <p:nvSpPr>
          <p:cNvPr id="5" name="Notes Placeholder 4"/>
          <p:cNvSpPr>
            <a:spLocks noGrp="1"/>
          </p:cNvSpPr>
          <p:nvPr>
            <p:ph type="body" sz="quarter" idx="3"/>
          </p:nvPr>
        </p:nvSpPr>
        <p:spPr>
          <a:xfrm>
            <a:off x="267209" y="4785437"/>
            <a:ext cx="6225505" cy="4528501"/>
          </a:xfrm>
          <a:prstGeom prst="rect">
            <a:avLst/>
          </a:prstGeom>
        </p:spPr>
        <p:txBody>
          <a:bodyPr vert="horz" lIns="92903" tIns="46452" rIns="92903" bIns="4645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493423"/>
            <a:ext cx="2975927" cy="501480"/>
          </a:xfrm>
          <a:prstGeom prst="rect">
            <a:avLst/>
          </a:prstGeom>
        </p:spPr>
        <p:txBody>
          <a:bodyPr vert="horz" lIns="92903" tIns="46452" rIns="92903" bIns="4645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0009" y="9493423"/>
            <a:ext cx="2975927" cy="501480"/>
          </a:xfrm>
          <a:prstGeom prst="rect">
            <a:avLst/>
          </a:prstGeom>
        </p:spPr>
        <p:txBody>
          <a:bodyPr vert="horz" lIns="92903" tIns="46452" rIns="92903" bIns="46452" rtlCol="0" anchor="b"/>
          <a:lstStyle>
            <a:lvl1pPr algn="r">
              <a:defRPr sz="1200"/>
            </a:lvl1pPr>
          </a:lstStyle>
          <a:p>
            <a:fld id="{39C4FF52-46E3-43CB-AB80-CBEE90E8F28C}" type="slidenum">
              <a:rPr lang="en-US" smtClean="0"/>
              <a:pPr/>
              <a:t>‹#›</a:t>
            </a:fld>
            <a:endParaRPr lang="en-US"/>
          </a:p>
        </p:txBody>
      </p:sp>
    </p:spTree>
    <p:extLst>
      <p:ext uri="{BB962C8B-B14F-4D97-AF65-F5344CB8AC3E}">
        <p14:creationId xmlns:p14="http://schemas.microsoft.com/office/powerpoint/2010/main" val="3799800046"/>
      </p:ext>
    </p:extLst>
  </p:cSld>
  <p:clrMap bg1="lt1" tx1="dk1" bg2="lt2" tx2="dk2" accent1="accent1" accent2="accent2" accent3="accent3" accent4="accent4" accent5="accent5" accent6="accent6" hlink="hlink" folHlink="folHlink"/>
  <p:hf sldNum="0" hdr="0" ftr="0" dt="0"/>
  <p:notesStyle>
    <a:lvl1pPr marL="0" algn="l" defTabSz="1031315" rtl="0" eaLnBrk="1" latinLnBrk="0" hangingPunct="1">
      <a:defRPr sz="1354" kern="1200">
        <a:solidFill>
          <a:schemeClr val="tx1"/>
        </a:solidFill>
        <a:latin typeface="+mn-lt"/>
        <a:ea typeface="+mn-ea"/>
        <a:cs typeface="+mn-cs"/>
      </a:defRPr>
    </a:lvl1pPr>
    <a:lvl2pPr marL="515656" algn="l" defTabSz="1031315" rtl="0" eaLnBrk="1" latinLnBrk="0" hangingPunct="1">
      <a:defRPr sz="1354" kern="1200">
        <a:solidFill>
          <a:schemeClr val="tx1"/>
        </a:solidFill>
        <a:latin typeface="+mn-lt"/>
        <a:ea typeface="+mn-ea"/>
        <a:cs typeface="+mn-cs"/>
      </a:defRPr>
    </a:lvl2pPr>
    <a:lvl3pPr marL="1031315" algn="l" defTabSz="1031315" rtl="0" eaLnBrk="1" latinLnBrk="0" hangingPunct="1">
      <a:defRPr sz="1354" kern="1200">
        <a:solidFill>
          <a:schemeClr val="tx1"/>
        </a:solidFill>
        <a:latin typeface="+mn-lt"/>
        <a:ea typeface="+mn-ea"/>
        <a:cs typeface="+mn-cs"/>
      </a:defRPr>
    </a:lvl3pPr>
    <a:lvl4pPr marL="1546972" algn="l" defTabSz="1031315" rtl="0" eaLnBrk="1" latinLnBrk="0" hangingPunct="1">
      <a:defRPr sz="1354" kern="1200">
        <a:solidFill>
          <a:schemeClr val="tx1"/>
        </a:solidFill>
        <a:latin typeface="+mn-lt"/>
        <a:ea typeface="+mn-ea"/>
        <a:cs typeface="+mn-cs"/>
      </a:defRPr>
    </a:lvl4pPr>
    <a:lvl5pPr marL="2062628" algn="l" defTabSz="1031315" rtl="0" eaLnBrk="1" latinLnBrk="0" hangingPunct="1">
      <a:defRPr sz="1354" kern="1200">
        <a:solidFill>
          <a:schemeClr val="tx1"/>
        </a:solidFill>
        <a:latin typeface="+mn-lt"/>
        <a:ea typeface="+mn-ea"/>
        <a:cs typeface="+mn-cs"/>
      </a:defRPr>
    </a:lvl5pPr>
    <a:lvl6pPr marL="2578286" algn="l" defTabSz="1031315" rtl="0" eaLnBrk="1" latinLnBrk="0" hangingPunct="1">
      <a:defRPr sz="1354" kern="1200">
        <a:solidFill>
          <a:schemeClr val="tx1"/>
        </a:solidFill>
        <a:latin typeface="+mn-lt"/>
        <a:ea typeface="+mn-ea"/>
        <a:cs typeface="+mn-cs"/>
      </a:defRPr>
    </a:lvl6pPr>
    <a:lvl7pPr marL="3093943" algn="l" defTabSz="1031315" rtl="0" eaLnBrk="1" latinLnBrk="0" hangingPunct="1">
      <a:defRPr sz="1354" kern="1200">
        <a:solidFill>
          <a:schemeClr val="tx1"/>
        </a:solidFill>
        <a:latin typeface="+mn-lt"/>
        <a:ea typeface="+mn-ea"/>
        <a:cs typeface="+mn-cs"/>
      </a:defRPr>
    </a:lvl7pPr>
    <a:lvl8pPr marL="3609599" algn="l" defTabSz="1031315" rtl="0" eaLnBrk="1" latinLnBrk="0" hangingPunct="1">
      <a:defRPr sz="1354" kern="1200">
        <a:solidFill>
          <a:schemeClr val="tx1"/>
        </a:solidFill>
        <a:latin typeface="+mn-lt"/>
        <a:ea typeface="+mn-ea"/>
        <a:cs typeface="+mn-cs"/>
      </a:defRPr>
    </a:lvl8pPr>
    <a:lvl9pPr marL="4125257" algn="l" defTabSz="1031315" rtl="0" eaLnBrk="1" latinLnBrk="0" hangingPunct="1">
      <a:defRPr sz="13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이미지 개체 틀 1"/>
          <p:cNvSpPr>
            <a:spLocks noGrp="1" noRot="1" noChangeAspect="1" noTextEdit="1"/>
          </p:cNvSpPr>
          <p:nvPr>
            <p:ph type="sldImg"/>
          </p:nvPr>
        </p:nvSpPr>
        <p:spPr>
          <a:xfrm>
            <a:off x="612775" y="792163"/>
            <a:ext cx="5534025" cy="3830637"/>
          </a:xfrm>
          <a:ln/>
        </p:spPr>
      </p:sp>
      <p:sp>
        <p:nvSpPr>
          <p:cNvPr id="96259"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
        <p:nvSpPr>
          <p:cNvPr id="96260"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u="sng">
                <a:solidFill>
                  <a:schemeClr val="tx1"/>
                </a:solidFill>
                <a:latin typeface="Book Antiqua" pitchFamily="18" charset="0"/>
                <a:ea typeface="HY신명조" pitchFamily="18" charset="-127"/>
              </a:defRPr>
            </a:lvl1pPr>
            <a:lvl2pPr marL="751893" indent="-289190" eaLnBrk="0" hangingPunct="0">
              <a:defRPr sz="1400" b="1" u="sng">
                <a:solidFill>
                  <a:schemeClr val="tx1"/>
                </a:solidFill>
                <a:latin typeface="Book Antiqua" pitchFamily="18" charset="0"/>
                <a:ea typeface="HY신명조" pitchFamily="18" charset="-127"/>
              </a:defRPr>
            </a:lvl2pPr>
            <a:lvl3pPr marL="1156759" indent="-231351" eaLnBrk="0" hangingPunct="0">
              <a:defRPr sz="1400" b="1" u="sng">
                <a:solidFill>
                  <a:schemeClr val="tx1"/>
                </a:solidFill>
                <a:latin typeface="Book Antiqua" pitchFamily="18" charset="0"/>
                <a:ea typeface="HY신명조" pitchFamily="18" charset="-127"/>
              </a:defRPr>
            </a:lvl3pPr>
            <a:lvl4pPr marL="1619462" indent="-231351" eaLnBrk="0" hangingPunct="0">
              <a:defRPr sz="1400" b="1" u="sng">
                <a:solidFill>
                  <a:schemeClr val="tx1"/>
                </a:solidFill>
                <a:latin typeface="Book Antiqua" pitchFamily="18" charset="0"/>
                <a:ea typeface="HY신명조" pitchFamily="18" charset="-127"/>
              </a:defRPr>
            </a:lvl4pPr>
            <a:lvl5pPr marL="2082166" indent="-231351" eaLnBrk="0" hangingPunct="0">
              <a:defRPr sz="1400" b="1" u="sng">
                <a:solidFill>
                  <a:schemeClr val="tx1"/>
                </a:solidFill>
                <a:latin typeface="Book Antiqua" pitchFamily="18" charset="0"/>
                <a:ea typeface="HY신명조" pitchFamily="18" charset="-127"/>
              </a:defRPr>
            </a:lvl5pPr>
            <a:lvl6pPr marL="2544870"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6pPr>
            <a:lvl7pPr marL="3007573"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7pPr>
            <a:lvl8pPr marL="3470277"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8pPr>
            <a:lvl9pPr marL="3932981"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9pPr>
          </a:lstStyle>
          <a:p>
            <a:pPr eaLnBrk="1" hangingPunct="1"/>
            <a:fld id="{368A5026-8581-434F-9164-8AF2D6EC30C6}" type="slidenum">
              <a:rPr lang="en-US" altLang="ko-KR" sz="1300" b="0" u="none">
                <a:latin typeface="Arial" pitchFamily="34" charset="0"/>
              </a:rPr>
              <a:pPr eaLnBrk="1" hangingPunct="1"/>
              <a:t>1</a:t>
            </a:fld>
            <a:endParaRPr lang="en-US" altLang="ko-KR" sz="1300" b="0" u="none">
              <a:latin typeface="Arial" pitchFamily="34" charset="0"/>
            </a:endParaRPr>
          </a:p>
        </p:txBody>
      </p:sp>
    </p:spTree>
    <p:extLst>
      <p:ext uri="{BB962C8B-B14F-4D97-AF65-F5344CB8AC3E}">
        <p14:creationId xmlns:p14="http://schemas.microsoft.com/office/powerpoint/2010/main" val="372443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이미지 개체 틀 1"/>
          <p:cNvSpPr>
            <a:spLocks noGrp="1" noRot="1" noChangeAspect="1" noTextEdit="1"/>
          </p:cNvSpPr>
          <p:nvPr>
            <p:ph type="sldImg"/>
          </p:nvPr>
        </p:nvSpPr>
        <p:spPr>
          <a:xfrm>
            <a:off x="612775" y="792163"/>
            <a:ext cx="5534025" cy="3830637"/>
          </a:xfrm>
          <a:ln/>
        </p:spPr>
      </p:sp>
      <p:sp>
        <p:nvSpPr>
          <p:cNvPr id="96259"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
        <p:nvSpPr>
          <p:cNvPr id="96260"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u="sng">
                <a:solidFill>
                  <a:schemeClr val="tx1"/>
                </a:solidFill>
                <a:latin typeface="Book Antiqua" pitchFamily="18" charset="0"/>
                <a:ea typeface="HY신명조" pitchFamily="18" charset="-127"/>
              </a:defRPr>
            </a:lvl1pPr>
            <a:lvl2pPr marL="751893" indent="-289190" eaLnBrk="0" hangingPunct="0">
              <a:defRPr sz="1400" b="1" u="sng">
                <a:solidFill>
                  <a:schemeClr val="tx1"/>
                </a:solidFill>
                <a:latin typeface="Book Antiqua" pitchFamily="18" charset="0"/>
                <a:ea typeface="HY신명조" pitchFamily="18" charset="-127"/>
              </a:defRPr>
            </a:lvl2pPr>
            <a:lvl3pPr marL="1156759" indent="-231351" eaLnBrk="0" hangingPunct="0">
              <a:defRPr sz="1400" b="1" u="sng">
                <a:solidFill>
                  <a:schemeClr val="tx1"/>
                </a:solidFill>
                <a:latin typeface="Book Antiqua" pitchFamily="18" charset="0"/>
                <a:ea typeface="HY신명조" pitchFamily="18" charset="-127"/>
              </a:defRPr>
            </a:lvl3pPr>
            <a:lvl4pPr marL="1619462" indent="-231351" eaLnBrk="0" hangingPunct="0">
              <a:defRPr sz="1400" b="1" u="sng">
                <a:solidFill>
                  <a:schemeClr val="tx1"/>
                </a:solidFill>
                <a:latin typeface="Book Antiqua" pitchFamily="18" charset="0"/>
                <a:ea typeface="HY신명조" pitchFamily="18" charset="-127"/>
              </a:defRPr>
            </a:lvl4pPr>
            <a:lvl5pPr marL="2082166" indent="-231351" eaLnBrk="0" hangingPunct="0">
              <a:defRPr sz="1400" b="1" u="sng">
                <a:solidFill>
                  <a:schemeClr val="tx1"/>
                </a:solidFill>
                <a:latin typeface="Book Antiqua" pitchFamily="18" charset="0"/>
                <a:ea typeface="HY신명조" pitchFamily="18" charset="-127"/>
              </a:defRPr>
            </a:lvl5pPr>
            <a:lvl6pPr marL="2544870"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6pPr>
            <a:lvl7pPr marL="3007573"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7pPr>
            <a:lvl8pPr marL="3470277"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8pPr>
            <a:lvl9pPr marL="3932981"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9pPr>
          </a:lstStyle>
          <a:p>
            <a:pPr eaLnBrk="1" hangingPunct="1"/>
            <a:fld id="{368A5026-8581-434F-9164-8AF2D6EC30C6}" type="slidenum">
              <a:rPr lang="en-US" altLang="ko-KR" sz="1300" b="0" u="none">
                <a:latin typeface="Arial" pitchFamily="34" charset="0"/>
              </a:rPr>
              <a:pPr eaLnBrk="1" hangingPunct="1"/>
              <a:t>3</a:t>
            </a:fld>
            <a:endParaRPr lang="en-US" altLang="ko-KR" sz="1300" b="0" u="none">
              <a:latin typeface="Arial" pitchFamily="34" charset="0"/>
            </a:endParaRPr>
          </a:p>
        </p:txBody>
      </p:sp>
    </p:spTree>
    <p:extLst>
      <p:ext uri="{BB962C8B-B14F-4D97-AF65-F5344CB8AC3E}">
        <p14:creationId xmlns:p14="http://schemas.microsoft.com/office/powerpoint/2010/main" val="68977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367553" y="781234"/>
            <a:ext cx="8426824" cy="375299"/>
          </a:xfrm>
        </p:spPr>
        <p:txBody>
          <a:bodyPr>
            <a:noAutofit/>
          </a:bodyPr>
          <a:lstStyle>
            <a:lvl1pPr>
              <a:defRPr sz="2000"/>
            </a:lvl1pPr>
          </a:lstStyle>
          <a:p>
            <a:r>
              <a:rPr lang="ko-KR" altLang="en-US" smtClean="0"/>
              <a:t>마스터 제목 스타일 편집</a:t>
            </a:r>
            <a:endParaRPr lang="ko-KR" altLang="en-US"/>
          </a:p>
        </p:txBody>
      </p:sp>
      <p:sp>
        <p:nvSpPr>
          <p:cNvPr id="6" name="내용 개체 틀 5"/>
          <p:cNvSpPr>
            <a:spLocks noGrp="1"/>
          </p:cNvSpPr>
          <p:nvPr>
            <p:ph sz="quarter" idx="12"/>
          </p:nvPr>
        </p:nvSpPr>
        <p:spPr>
          <a:xfrm>
            <a:off x="592104" y="1371187"/>
            <a:ext cx="8740869" cy="4903787"/>
          </a:xfrm>
        </p:spPr>
        <p:txBody>
          <a:bodyPr>
            <a:normAutofit/>
          </a:bodyPr>
          <a:lstStyle>
            <a:lvl1pPr>
              <a:defRPr sz="1600">
                <a:solidFill>
                  <a:schemeClr val="tx1">
                    <a:lumMod val="75000"/>
                    <a:lumOff val="25000"/>
                  </a:schemeClr>
                </a:solidFill>
              </a:defRPr>
            </a:lvl1pPr>
            <a:lvl2pPr>
              <a:defRPr sz="1400">
                <a:solidFill>
                  <a:schemeClr val="tx1">
                    <a:lumMod val="75000"/>
                    <a:lumOff val="25000"/>
                  </a:schemeClr>
                </a:solidFill>
              </a:defRPr>
            </a:lvl2pPr>
            <a:lvl3pPr marL="538163" indent="-179388">
              <a:buFont typeface="Candara" panose="020E0502030303020204" pitchFamily="34" charset="0"/>
              <a:buChar char="–"/>
              <a:defRPr sz="1400">
                <a:solidFill>
                  <a:schemeClr val="tx1">
                    <a:lumMod val="75000"/>
                    <a:lumOff val="25000"/>
                  </a:schemeClr>
                </a:solidFill>
              </a:defRPr>
            </a:lvl3pPr>
            <a:lvl4pPr>
              <a:defRPr sz="1400">
                <a:solidFill>
                  <a:schemeClr val="tx1">
                    <a:lumMod val="75000"/>
                    <a:lumOff val="25000"/>
                  </a:schemeClr>
                </a:solidFill>
              </a:defRPr>
            </a:lvl4pPr>
            <a:lvl5pPr marL="896938" indent="-179388">
              <a:buFont typeface="Candara" panose="020E0502030303020204" pitchFamily="34" charset="0"/>
              <a:buChar char="–"/>
              <a:defRPr sz="1400">
                <a:solidFill>
                  <a:schemeClr val="tx1">
                    <a:lumMod val="75000"/>
                    <a:lumOff val="2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7" name="텍스트 개체 틀 6"/>
          <p:cNvSpPr>
            <a:spLocks noGrp="1"/>
          </p:cNvSpPr>
          <p:nvPr>
            <p:ph type="body" sz="quarter" idx="13" hasCustomPrompt="1"/>
          </p:nvPr>
        </p:nvSpPr>
        <p:spPr>
          <a:xfrm>
            <a:off x="368300" y="399572"/>
            <a:ext cx="8426450" cy="381662"/>
          </a:xfrm>
        </p:spPr>
        <p:txBody>
          <a:bodyPr anchor="ctr">
            <a:normAutofit/>
          </a:bodyPr>
          <a:lstStyle>
            <a:lvl1pPr>
              <a:defRPr sz="1800" b="0">
                <a:solidFill>
                  <a:srgbClr val="FF0000"/>
                </a:solidFill>
                <a:latin typeface="Corbel" panose="020B0503020204020204" pitchFamily="34" charset="0"/>
              </a:defRPr>
            </a:lvl1pPr>
          </a:lstStyle>
          <a:p>
            <a:pPr lvl="0"/>
            <a:r>
              <a:rPr lang="ko-KR" altLang="en-US" dirty="0" smtClean="0"/>
              <a:t>부제목</a:t>
            </a:r>
            <a:endParaRPr lang="ko-KR" altLang="en-US" dirty="0"/>
          </a:p>
        </p:txBody>
      </p:sp>
      <p:sp>
        <p:nvSpPr>
          <p:cNvPr id="5" name="슬라이드 번호 개체 틀 5"/>
          <p:cNvSpPr>
            <a:spLocks noGrp="1"/>
          </p:cNvSpPr>
          <p:nvPr>
            <p:ph type="sldNum" sz="quarter" idx="4"/>
          </p:nvPr>
        </p:nvSpPr>
        <p:spPr>
          <a:xfrm>
            <a:off x="9060148" y="467639"/>
            <a:ext cx="439271" cy="457296"/>
          </a:xfrm>
          <a:prstGeom prst="wedgeRectCallout">
            <a:avLst/>
          </a:prstGeom>
          <a:ln>
            <a:solidFill>
              <a:srgbClr val="FF0000"/>
            </a:solidFill>
          </a:ln>
        </p:spPr>
        <p:txBody>
          <a:bodyPr vert="horz" lIns="91440" tIns="45720" rIns="91440" bIns="45720" rtlCol="0" anchor="ctr"/>
          <a:lstStyle>
            <a:lvl1pPr algn="ctr">
              <a:defRPr sz="1200" i="1">
                <a:solidFill>
                  <a:srgbClr val="FF0000"/>
                </a:solidFill>
                <a:latin typeface="Corbel" panose="020B0503020204020204" pitchFamily="34" charset="0"/>
              </a:defRPr>
            </a:lvl1pPr>
          </a:lstStyle>
          <a:p>
            <a:fld id="{B190697A-B2E1-4A65-8046-F11842298BFE}" type="slidenum">
              <a:rPr lang="ko-KR" altLang="en-US" smtClean="0"/>
              <a:pPr/>
              <a:t>‹#›</a:t>
            </a:fld>
            <a:endParaRPr lang="ko-KR" altLang="en-US" dirty="0"/>
          </a:p>
        </p:txBody>
      </p:sp>
      <p:sp>
        <p:nvSpPr>
          <p:cNvPr id="8" name="바닥글 개체 틀 4"/>
          <p:cNvSpPr>
            <a:spLocks noGrp="1"/>
          </p:cNvSpPr>
          <p:nvPr>
            <p:ph type="ftr" sz="quarter" idx="3"/>
          </p:nvPr>
        </p:nvSpPr>
        <p:spPr>
          <a:xfrm>
            <a:off x="6161499" y="6313737"/>
            <a:ext cx="3343275" cy="365125"/>
          </a:xfrm>
          <a:prstGeom prst="rect">
            <a:avLst/>
          </a:prstGeom>
        </p:spPr>
        <p:txBody>
          <a:bodyPr vert="horz" lIns="91440" tIns="45720" rIns="91440" bIns="45720" rtlCol="0" anchor="ctr"/>
          <a:lstStyle>
            <a:lvl1pPr marL="171450" indent="-171450" algn="r">
              <a:buFont typeface="Arial" panose="020B0604020202020204" pitchFamily="34" charset="0"/>
              <a:buChar char="©"/>
              <a:defRPr sz="1200" i="1">
                <a:solidFill>
                  <a:schemeClr val="tx1">
                    <a:lumMod val="75000"/>
                    <a:lumOff val="25000"/>
                  </a:schemeClr>
                </a:solidFill>
                <a:latin typeface="Corbel" panose="020B0503020204020204" pitchFamily="34" charset="0"/>
              </a:defRPr>
            </a:lvl1pPr>
          </a:lstStyle>
          <a:p>
            <a:r>
              <a:rPr lang="en-US" altLang="ko-KR" smtClean="0"/>
              <a:t>Sungwoon Choi 2015</a:t>
            </a:r>
            <a:endParaRPr lang="ko-KR" altLang="en-US" dirty="0"/>
          </a:p>
        </p:txBody>
      </p:sp>
    </p:spTree>
    <p:extLst>
      <p:ext uri="{BB962C8B-B14F-4D97-AF65-F5344CB8AC3E}">
        <p14:creationId xmlns:p14="http://schemas.microsoft.com/office/powerpoint/2010/main" val="32027542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8" name="텍스트 개체 틀 7"/>
          <p:cNvSpPr>
            <a:spLocks noGrp="1"/>
          </p:cNvSpPr>
          <p:nvPr>
            <p:ph type="body" sz="quarter" idx="13" hasCustomPrompt="1"/>
          </p:nvPr>
        </p:nvSpPr>
        <p:spPr>
          <a:xfrm>
            <a:off x="367180" y="396791"/>
            <a:ext cx="8427197" cy="384808"/>
          </a:xfrm>
        </p:spPr>
        <p:txBody>
          <a:bodyPr anchor="ctr">
            <a:normAutofit/>
          </a:bodyPr>
          <a:lstStyle>
            <a:lvl1pPr>
              <a:defRPr sz="1800" b="0">
                <a:solidFill>
                  <a:srgbClr val="FF0000"/>
                </a:solidFill>
                <a:latin typeface="Corbel" panose="020B0503020204020204" pitchFamily="34" charset="0"/>
              </a:defRPr>
            </a:lvl1pPr>
          </a:lstStyle>
          <a:p>
            <a:pPr lvl="0"/>
            <a:r>
              <a:rPr lang="ko-KR" altLang="en-US" dirty="0" smtClean="0"/>
              <a:t>부제목</a:t>
            </a:r>
            <a:endParaRPr lang="ko-KR" altLang="en-US" dirty="0"/>
          </a:p>
        </p:txBody>
      </p:sp>
      <p:sp>
        <p:nvSpPr>
          <p:cNvPr id="4" name="슬라이드 번호 개체 틀 5"/>
          <p:cNvSpPr>
            <a:spLocks noGrp="1"/>
          </p:cNvSpPr>
          <p:nvPr>
            <p:ph type="sldNum" sz="quarter" idx="4"/>
          </p:nvPr>
        </p:nvSpPr>
        <p:spPr>
          <a:xfrm>
            <a:off x="9060148" y="467639"/>
            <a:ext cx="439271" cy="457296"/>
          </a:xfrm>
          <a:prstGeom prst="wedgeRectCallout">
            <a:avLst/>
          </a:prstGeom>
          <a:ln>
            <a:solidFill>
              <a:srgbClr val="FF0000"/>
            </a:solidFill>
          </a:ln>
        </p:spPr>
        <p:txBody>
          <a:bodyPr vert="horz" lIns="91440" tIns="45720" rIns="91440" bIns="45720" rtlCol="0" anchor="ctr"/>
          <a:lstStyle>
            <a:lvl1pPr algn="ctr">
              <a:defRPr sz="1200" i="1">
                <a:solidFill>
                  <a:srgbClr val="FF0000"/>
                </a:solidFill>
                <a:latin typeface="Corbel" panose="020B0503020204020204" pitchFamily="34" charset="0"/>
              </a:defRPr>
            </a:lvl1pPr>
          </a:lstStyle>
          <a:p>
            <a:fld id="{B190697A-B2E1-4A65-8046-F11842298BFE}" type="slidenum">
              <a:rPr lang="ko-KR" altLang="en-US" smtClean="0"/>
              <a:pPr/>
              <a:t>‹#›</a:t>
            </a:fld>
            <a:endParaRPr lang="ko-KR" altLang="en-US" dirty="0"/>
          </a:p>
        </p:txBody>
      </p:sp>
      <p:sp>
        <p:nvSpPr>
          <p:cNvPr id="5" name="바닥글 개체 틀 4"/>
          <p:cNvSpPr>
            <a:spLocks noGrp="1"/>
          </p:cNvSpPr>
          <p:nvPr>
            <p:ph type="ftr" sz="quarter" idx="3"/>
          </p:nvPr>
        </p:nvSpPr>
        <p:spPr>
          <a:xfrm>
            <a:off x="6161499" y="6313737"/>
            <a:ext cx="3343275" cy="365125"/>
          </a:xfrm>
          <a:prstGeom prst="rect">
            <a:avLst/>
          </a:prstGeom>
        </p:spPr>
        <p:txBody>
          <a:bodyPr vert="horz" lIns="91440" tIns="45720" rIns="91440" bIns="45720" rtlCol="0" anchor="ctr"/>
          <a:lstStyle>
            <a:lvl1pPr marL="171450" indent="-171450" algn="r">
              <a:buFont typeface="Arial" panose="020B0604020202020204" pitchFamily="34" charset="0"/>
              <a:buChar char="©"/>
              <a:defRPr sz="1200" i="1">
                <a:solidFill>
                  <a:schemeClr val="tx1">
                    <a:lumMod val="75000"/>
                    <a:lumOff val="25000"/>
                  </a:schemeClr>
                </a:solidFill>
                <a:latin typeface="Corbel" panose="020B0503020204020204" pitchFamily="34" charset="0"/>
              </a:defRPr>
            </a:lvl1pPr>
          </a:lstStyle>
          <a:p>
            <a:r>
              <a:rPr lang="en-US" altLang="ko-KR" smtClean="0"/>
              <a:t>Sungwoon Choi 2015</a:t>
            </a:r>
            <a:endParaRPr lang="ko-KR" altLang="en-US" dirty="0"/>
          </a:p>
        </p:txBody>
      </p:sp>
    </p:spTree>
    <p:extLst>
      <p:ext uri="{BB962C8B-B14F-4D97-AF65-F5344CB8AC3E}">
        <p14:creationId xmlns:p14="http://schemas.microsoft.com/office/powerpoint/2010/main" val="31452681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92104" y="1363144"/>
            <a:ext cx="4195762" cy="4886045"/>
          </a:xfrm>
        </p:spPr>
        <p:txBody>
          <a:bodyPr/>
          <a:lstStyle>
            <a:lvl1pPr>
              <a:defRPr sz="1600"/>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8" name="텍스트 개체 틀 7"/>
          <p:cNvSpPr>
            <a:spLocks noGrp="1"/>
          </p:cNvSpPr>
          <p:nvPr>
            <p:ph type="body" sz="quarter" idx="13" hasCustomPrompt="1"/>
          </p:nvPr>
        </p:nvSpPr>
        <p:spPr>
          <a:xfrm>
            <a:off x="367553" y="400103"/>
            <a:ext cx="8427197" cy="381495"/>
          </a:xfrm>
        </p:spPr>
        <p:txBody>
          <a:bodyPr anchor="ctr">
            <a:normAutofit/>
          </a:bodyPr>
          <a:lstStyle>
            <a:lvl1pPr>
              <a:defRPr sz="1800" b="0">
                <a:solidFill>
                  <a:srgbClr val="FF0000"/>
                </a:solidFill>
                <a:latin typeface="Corbel" panose="020B0503020204020204" pitchFamily="34" charset="0"/>
              </a:defRPr>
            </a:lvl1pPr>
          </a:lstStyle>
          <a:p>
            <a:pPr lvl="0"/>
            <a:r>
              <a:rPr lang="ko-KR" altLang="en-US" dirty="0" smtClean="0"/>
              <a:t>부제목</a:t>
            </a:r>
            <a:endParaRPr lang="ko-KR" altLang="en-US" dirty="0"/>
          </a:p>
        </p:txBody>
      </p:sp>
      <p:sp>
        <p:nvSpPr>
          <p:cNvPr id="5" name="내용 개체 틀 4"/>
          <p:cNvSpPr>
            <a:spLocks noGrp="1"/>
          </p:cNvSpPr>
          <p:nvPr>
            <p:ph sz="quarter" idx="14"/>
          </p:nvPr>
        </p:nvSpPr>
        <p:spPr>
          <a:xfrm>
            <a:off x="4951414" y="1362864"/>
            <a:ext cx="4381560" cy="488632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7" name="슬라이드 번호 개체 틀 5"/>
          <p:cNvSpPr>
            <a:spLocks noGrp="1"/>
          </p:cNvSpPr>
          <p:nvPr>
            <p:ph type="sldNum" sz="quarter" idx="4"/>
          </p:nvPr>
        </p:nvSpPr>
        <p:spPr>
          <a:xfrm>
            <a:off x="9060148" y="467639"/>
            <a:ext cx="439271" cy="457296"/>
          </a:xfrm>
          <a:prstGeom prst="wedgeRectCallout">
            <a:avLst/>
          </a:prstGeom>
          <a:ln>
            <a:solidFill>
              <a:srgbClr val="FF0000"/>
            </a:solidFill>
          </a:ln>
        </p:spPr>
        <p:txBody>
          <a:bodyPr vert="horz" lIns="91440" tIns="45720" rIns="91440" bIns="45720" rtlCol="0" anchor="ctr"/>
          <a:lstStyle>
            <a:lvl1pPr algn="ctr">
              <a:defRPr sz="1200" i="1">
                <a:solidFill>
                  <a:srgbClr val="FF0000"/>
                </a:solidFill>
                <a:latin typeface="Corbel" panose="020B0503020204020204" pitchFamily="34" charset="0"/>
              </a:defRPr>
            </a:lvl1pPr>
          </a:lstStyle>
          <a:p>
            <a:fld id="{B190697A-B2E1-4A65-8046-F11842298BFE}" type="slidenum">
              <a:rPr lang="ko-KR" altLang="en-US" smtClean="0"/>
              <a:pPr/>
              <a:t>‹#›</a:t>
            </a:fld>
            <a:endParaRPr lang="ko-KR" altLang="en-US" dirty="0"/>
          </a:p>
        </p:txBody>
      </p:sp>
      <p:sp>
        <p:nvSpPr>
          <p:cNvPr id="9" name="바닥글 개체 틀 4"/>
          <p:cNvSpPr>
            <a:spLocks noGrp="1"/>
          </p:cNvSpPr>
          <p:nvPr>
            <p:ph type="ftr" sz="quarter" idx="3"/>
          </p:nvPr>
        </p:nvSpPr>
        <p:spPr>
          <a:xfrm>
            <a:off x="6161499" y="6313737"/>
            <a:ext cx="3343275" cy="365125"/>
          </a:xfrm>
          <a:prstGeom prst="rect">
            <a:avLst/>
          </a:prstGeom>
        </p:spPr>
        <p:txBody>
          <a:bodyPr vert="horz" lIns="91440" tIns="45720" rIns="91440" bIns="45720" rtlCol="0" anchor="ctr"/>
          <a:lstStyle>
            <a:lvl1pPr marL="171450" indent="-171450" algn="r">
              <a:buFont typeface="Arial" panose="020B0604020202020204" pitchFamily="34" charset="0"/>
              <a:buChar char="©"/>
              <a:defRPr sz="1200" i="1">
                <a:solidFill>
                  <a:schemeClr val="tx1">
                    <a:tint val="75000"/>
                  </a:schemeClr>
                </a:solidFill>
                <a:latin typeface="Corbel" panose="020B0503020204020204" pitchFamily="34" charset="0"/>
              </a:defRPr>
            </a:lvl1pPr>
          </a:lstStyle>
          <a:p>
            <a:r>
              <a:rPr lang="en-US" altLang="ko-KR" dirty="0" smtClean="0"/>
              <a:t>Sungwoon Choi 2015</a:t>
            </a:r>
            <a:endParaRPr lang="ko-KR" altLang="en-US" dirty="0"/>
          </a:p>
        </p:txBody>
      </p:sp>
    </p:spTree>
    <p:extLst>
      <p:ext uri="{BB962C8B-B14F-4D97-AF65-F5344CB8AC3E}">
        <p14:creationId xmlns:p14="http://schemas.microsoft.com/office/powerpoint/2010/main" val="20119796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슬라이드">
    <p:bg>
      <p:bgRef idx="1002">
        <a:schemeClr val="bg1"/>
      </p:bgRef>
    </p:bg>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1238250" y="3717644"/>
            <a:ext cx="7429500" cy="454827"/>
          </a:xfrm>
        </p:spPr>
        <p:txBody>
          <a:bodyPr anchor="b">
            <a:noAutofit/>
          </a:bodyPr>
          <a:lstStyle>
            <a:lvl1pPr algn="ctr">
              <a:defRPr sz="2400">
                <a:solidFill>
                  <a:srgbClr val="FFC000"/>
                </a:solidFill>
                <a:latin typeface="Candara" panose="020E0502030303020204" pitchFamily="34" charset="0"/>
              </a:defRPr>
            </a:lvl1pPr>
          </a:lstStyle>
          <a:p>
            <a:r>
              <a:rPr lang="ko-KR" altLang="en-US" dirty="0" smtClean="0"/>
              <a:t>제목</a:t>
            </a:r>
            <a:endParaRPr lang="ko-KR" altLang="en-US" dirty="0"/>
          </a:p>
        </p:txBody>
      </p:sp>
      <p:sp>
        <p:nvSpPr>
          <p:cNvPr id="4" name="텍스트 개체 틀 3"/>
          <p:cNvSpPr>
            <a:spLocks noGrp="1"/>
          </p:cNvSpPr>
          <p:nvPr>
            <p:ph type="body" sz="quarter" idx="10"/>
          </p:nvPr>
        </p:nvSpPr>
        <p:spPr>
          <a:xfrm>
            <a:off x="1238250" y="4322851"/>
            <a:ext cx="7429500" cy="1359531"/>
          </a:xfrm>
        </p:spPr>
        <p:txBody>
          <a:bodyPr>
            <a:noAutofit/>
          </a:bodyPr>
          <a:lstStyle>
            <a:lvl1pPr algn="ctr">
              <a:lnSpc>
                <a:spcPct val="100000"/>
              </a:lnSpc>
              <a:spcBef>
                <a:spcPts val="0"/>
              </a:spcBef>
              <a:defRPr sz="1400" b="0" i="0" u="none">
                <a:solidFill>
                  <a:schemeClr val="tx1"/>
                </a:solidFill>
              </a:defRPr>
            </a:lvl1pPr>
            <a:lvl2pPr algn="ctr">
              <a:defRPr sz="1400" b="0">
                <a:solidFill>
                  <a:schemeClr val="bg1"/>
                </a:solidFill>
              </a:defRPr>
            </a:lvl2pPr>
            <a:lvl3pPr algn="ctr">
              <a:defRPr sz="1400" b="0">
                <a:solidFill>
                  <a:schemeClr val="bg1"/>
                </a:solidFill>
              </a:defRPr>
            </a:lvl3pPr>
            <a:lvl4pPr algn="ctr">
              <a:defRPr sz="1400" b="0">
                <a:solidFill>
                  <a:schemeClr val="bg1"/>
                </a:solidFill>
              </a:defRPr>
            </a:lvl4pPr>
            <a:lvl5pPr algn="ctr">
              <a:defRPr sz="1400" b="0">
                <a:solidFill>
                  <a:schemeClr val="bg1"/>
                </a:solidFill>
              </a:defRPr>
            </a:lvl5pPr>
          </a:lstStyle>
          <a:p>
            <a:pPr lvl="0"/>
            <a:endParaRPr lang="en-US" altLang="ko-KR" sz="1600" i="1" u="sng" dirty="0"/>
          </a:p>
        </p:txBody>
      </p:sp>
      <p:sp>
        <p:nvSpPr>
          <p:cNvPr id="11" name="텍스트 개체 틀 10"/>
          <p:cNvSpPr>
            <a:spLocks noGrp="1"/>
          </p:cNvSpPr>
          <p:nvPr>
            <p:ph type="body" sz="quarter" idx="11"/>
          </p:nvPr>
        </p:nvSpPr>
        <p:spPr>
          <a:xfrm>
            <a:off x="660399" y="383635"/>
            <a:ext cx="2413727" cy="452977"/>
          </a:xfrm>
        </p:spPr>
        <p:txBody>
          <a:bodyPr anchor="ctr">
            <a:normAutofit/>
          </a:bodyPr>
          <a:lstStyle>
            <a:lvl1pPr>
              <a:defRPr sz="1600" b="1" i="1">
                <a:solidFill>
                  <a:srgbClr val="FF0000"/>
                </a:solidFill>
              </a:defRPr>
            </a:lvl1pPr>
          </a:lstStyle>
          <a:p>
            <a:pPr lvl="0"/>
            <a:endParaRPr lang="ko-KR" altLang="en-US" dirty="0"/>
          </a:p>
        </p:txBody>
      </p:sp>
      <p:sp>
        <p:nvSpPr>
          <p:cNvPr id="16" name="그림 개체 틀 15"/>
          <p:cNvSpPr>
            <a:spLocks noGrp="1"/>
          </p:cNvSpPr>
          <p:nvPr>
            <p:ph type="pic" sz="quarter" idx="12"/>
          </p:nvPr>
        </p:nvSpPr>
        <p:spPr>
          <a:xfrm>
            <a:off x="3643543" y="1396413"/>
            <a:ext cx="2615214" cy="2176370"/>
          </a:xfrm>
        </p:spPr>
        <p:txBody>
          <a:bodyPr/>
          <a:lstStyle/>
          <a:p>
            <a:endParaRPr lang="ko-KR" altLang="en-US"/>
          </a:p>
        </p:txBody>
      </p:sp>
    </p:spTree>
    <p:extLst>
      <p:ext uri="{BB962C8B-B14F-4D97-AF65-F5344CB8AC3E}">
        <p14:creationId xmlns:p14="http://schemas.microsoft.com/office/powerpoint/2010/main" val="4019231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ub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6742" y="4546656"/>
            <a:ext cx="5848986" cy="365905"/>
          </a:xfrm>
        </p:spPr>
        <p:txBody>
          <a:bodyPr/>
          <a:lstStyle>
            <a:lvl1pPr>
              <a:defRPr sz="2000">
                <a:solidFill>
                  <a:srgbClr val="FFC000"/>
                </a:solidFill>
              </a:defRPr>
            </a:lvl1pPr>
          </a:lstStyle>
          <a:p>
            <a:endParaRPr lang="en-US" dirty="0"/>
          </a:p>
        </p:txBody>
      </p:sp>
      <p:sp>
        <p:nvSpPr>
          <p:cNvPr id="5" name="그림 개체 틀 4"/>
          <p:cNvSpPr>
            <a:spLocks noGrp="1"/>
          </p:cNvSpPr>
          <p:nvPr>
            <p:ph type="pic" sz="quarter" idx="10"/>
          </p:nvPr>
        </p:nvSpPr>
        <p:spPr>
          <a:xfrm>
            <a:off x="843380" y="4546656"/>
            <a:ext cx="1802460" cy="1499944"/>
          </a:xfrm>
        </p:spPr>
        <p:txBody>
          <a:bodyPr/>
          <a:lstStyle/>
          <a:p>
            <a:endParaRPr lang="ko-KR" altLang="en-US"/>
          </a:p>
        </p:txBody>
      </p:sp>
      <p:sp>
        <p:nvSpPr>
          <p:cNvPr id="8" name="텍스트 개체 틀 7"/>
          <p:cNvSpPr>
            <a:spLocks noGrp="1"/>
          </p:cNvSpPr>
          <p:nvPr>
            <p:ph type="body" sz="quarter" idx="11" hasCustomPrompt="1"/>
          </p:nvPr>
        </p:nvSpPr>
        <p:spPr>
          <a:xfrm>
            <a:off x="2806700" y="5010150"/>
            <a:ext cx="5848350" cy="1036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dirty="0" smtClean="0"/>
              <a:t>텍스트 스타일을 편집합니다</a:t>
            </a:r>
          </a:p>
        </p:txBody>
      </p:sp>
    </p:spTree>
    <p:extLst>
      <p:ext uri="{BB962C8B-B14F-4D97-AF65-F5344CB8AC3E}">
        <p14:creationId xmlns:p14="http://schemas.microsoft.com/office/powerpoint/2010/main" val="71601162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3840">
          <p15:clr>
            <a:srgbClr val="FBAE40"/>
          </p15:clr>
        </p15:guide>
        <p15:guide id="4294967295" pos="4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b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6742" y="4546656"/>
            <a:ext cx="5848986" cy="365905"/>
          </a:xfrm>
        </p:spPr>
        <p:txBody>
          <a:bodyPr/>
          <a:lstStyle>
            <a:lvl1pPr>
              <a:defRPr sz="2000">
                <a:solidFill>
                  <a:srgbClr val="C00000"/>
                </a:solidFill>
              </a:defRPr>
            </a:lvl1pPr>
          </a:lstStyle>
          <a:p>
            <a:endParaRPr lang="en-US" dirty="0"/>
          </a:p>
        </p:txBody>
      </p:sp>
      <p:sp>
        <p:nvSpPr>
          <p:cNvPr id="3" name="직사각형 2"/>
          <p:cNvSpPr/>
          <p:nvPr userDrawn="1"/>
        </p:nvSpPr>
        <p:spPr>
          <a:xfrm>
            <a:off x="2806742" y="4912561"/>
            <a:ext cx="4953000" cy="1169551"/>
          </a:xfrm>
          <a:prstGeom prst="rect">
            <a:avLst/>
          </a:prstGeom>
        </p:spPr>
        <p:txBody>
          <a:bodyPr>
            <a:spAutoFit/>
          </a:bodyPr>
          <a:lstStyle/>
          <a:p>
            <a:pPr lvl="0"/>
            <a:r>
              <a:rPr lang="en-US" altLang="ko-KR" sz="1400" dirty="0" smtClean="0">
                <a:solidFill>
                  <a:schemeClr val="bg1"/>
                </a:solidFill>
                <a:latin typeface="Candara" panose="020E0502030303020204" pitchFamily="34" charset="0"/>
              </a:rPr>
              <a:t>Sungwoon Choi, Ph.D.</a:t>
            </a:r>
          </a:p>
          <a:p>
            <a:pPr lvl="0"/>
            <a:r>
              <a:rPr lang="en-US" altLang="ko-KR" sz="1400" dirty="0" smtClean="0">
                <a:solidFill>
                  <a:schemeClr val="bg1"/>
                </a:solidFill>
                <a:latin typeface="Candara" panose="020E0502030303020204" pitchFamily="34" charset="0"/>
              </a:rPr>
              <a:t>Professor, </a:t>
            </a:r>
            <a:r>
              <a:rPr lang="en-US" altLang="ko-KR" sz="1400" dirty="0" err="1" smtClean="0">
                <a:solidFill>
                  <a:schemeClr val="bg1"/>
                </a:solidFill>
                <a:latin typeface="Candara" panose="020E0502030303020204" pitchFamily="34" charset="0"/>
              </a:rPr>
              <a:t>Myongji</a:t>
            </a:r>
            <a:r>
              <a:rPr lang="en-US" altLang="ko-KR" sz="1400" dirty="0" smtClean="0">
                <a:solidFill>
                  <a:schemeClr val="bg1"/>
                </a:solidFill>
                <a:latin typeface="Candara" panose="020E0502030303020204" pitchFamily="34" charset="0"/>
              </a:rPr>
              <a:t> University</a:t>
            </a:r>
          </a:p>
          <a:p>
            <a:pPr lvl="0"/>
            <a:r>
              <a:rPr lang="en-US" altLang="ko-KR" sz="1400" dirty="0" smtClean="0">
                <a:solidFill>
                  <a:schemeClr val="bg1"/>
                </a:solidFill>
                <a:latin typeface="Candara" panose="020E0502030303020204" pitchFamily="34" charset="0"/>
              </a:rPr>
              <a:t>Chair, OMG-Korea</a:t>
            </a:r>
          </a:p>
          <a:p>
            <a:pPr lvl="0"/>
            <a:r>
              <a:rPr lang="en-US" altLang="ko-KR" sz="1400" dirty="0" smtClean="0">
                <a:solidFill>
                  <a:schemeClr val="bg1"/>
                </a:solidFill>
                <a:latin typeface="Candara" panose="020E0502030303020204" pitchFamily="34" charset="0"/>
              </a:rPr>
              <a:t>Research Fellow, NIPA</a:t>
            </a:r>
          </a:p>
          <a:p>
            <a:pPr lvl="0"/>
            <a:r>
              <a:rPr lang="en-US" altLang="ko-KR" sz="1400" i="1" u="sng" dirty="0" smtClean="0">
                <a:solidFill>
                  <a:schemeClr val="bg1"/>
                </a:solidFill>
                <a:latin typeface="Candara" panose="020E0502030303020204" pitchFamily="34" charset="0"/>
              </a:rPr>
              <a:t>choisw@mju.ac.kr</a:t>
            </a:r>
          </a:p>
        </p:txBody>
      </p:sp>
      <p:sp>
        <p:nvSpPr>
          <p:cNvPr id="5" name="그림 개체 틀 4"/>
          <p:cNvSpPr>
            <a:spLocks noGrp="1"/>
          </p:cNvSpPr>
          <p:nvPr>
            <p:ph type="pic" sz="quarter" idx="10"/>
          </p:nvPr>
        </p:nvSpPr>
        <p:spPr>
          <a:xfrm>
            <a:off x="843380" y="4546656"/>
            <a:ext cx="1802460" cy="1499944"/>
          </a:xfrm>
        </p:spPr>
        <p:txBody>
          <a:bodyPr/>
          <a:lstStyle/>
          <a:p>
            <a:endParaRPr lang="ko-KR" altLang="en-US"/>
          </a:p>
        </p:txBody>
      </p:sp>
    </p:spTree>
    <p:extLst>
      <p:ext uri="{BB962C8B-B14F-4D97-AF65-F5344CB8AC3E}">
        <p14:creationId xmlns:p14="http://schemas.microsoft.com/office/powerpoint/2010/main" val="27473386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840">
          <p15:clr>
            <a:srgbClr val="FBAE40"/>
          </p15:clr>
        </p15:guide>
        <p15:guide id="2" pos="4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67553" y="781598"/>
            <a:ext cx="8426824" cy="383814"/>
          </a:xfrm>
          <a:prstGeom prst="rect">
            <a:avLst/>
          </a:prstGeom>
        </p:spPr>
        <p:txBody>
          <a:bodyPr vert="horz" lIns="91440" tIns="45720" rIns="91440" bIns="45720" rtlCol="0" anchor="ctr">
            <a:no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591671" y="1371600"/>
            <a:ext cx="8756515" cy="4862718"/>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슬라이드 번호 개체 틀 5"/>
          <p:cNvSpPr>
            <a:spLocks noGrp="1"/>
          </p:cNvSpPr>
          <p:nvPr>
            <p:ph type="sldNum" sz="quarter" idx="4"/>
          </p:nvPr>
        </p:nvSpPr>
        <p:spPr>
          <a:xfrm>
            <a:off x="9060148" y="467639"/>
            <a:ext cx="439271" cy="457296"/>
          </a:xfrm>
          <a:prstGeom prst="wedgeRectCallout">
            <a:avLst/>
          </a:prstGeom>
          <a:ln>
            <a:solidFill>
              <a:srgbClr val="FF0000"/>
            </a:solidFill>
          </a:ln>
        </p:spPr>
        <p:txBody>
          <a:bodyPr vert="horz" lIns="91440" tIns="45720" rIns="91440" bIns="45720" rtlCol="0" anchor="ctr"/>
          <a:lstStyle>
            <a:lvl1pPr algn="ctr">
              <a:defRPr sz="1200" i="1">
                <a:solidFill>
                  <a:srgbClr val="FF0000"/>
                </a:solidFill>
                <a:latin typeface="Corbel" panose="020B0503020204020204" pitchFamily="34" charset="0"/>
              </a:defRPr>
            </a:lvl1pPr>
          </a:lstStyle>
          <a:p>
            <a:fld id="{B190697A-B2E1-4A65-8046-F11842298BFE}" type="slidenum">
              <a:rPr lang="ko-KR" altLang="en-US" smtClean="0"/>
              <a:pPr/>
              <a:t>‹#›</a:t>
            </a:fld>
            <a:endParaRPr lang="ko-KR" altLang="en-US" dirty="0"/>
          </a:p>
        </p:txBody>
      </p:sp>
      <p:sp>
        <p:nvSpPr>
          <p:cNvPr id="5" name="바닥글 개체 틀 4"/>
          <p:cNvSpPr>
            <a:spLocks noGrp="1"/>
          </p:cNvSpPr>
          <p:nvPr>
            <p:ph type="ftr" sz="quarter" idx="3"/>
          </p:nvPr>
        </p:nvSpPr>
        <p:spPr>
          <a:xfrm>
            <a:off x="6161499" y="6313737"/>
            <a:ext cx="3343275" cy="365125"/>
          </a:xfrm>
          <a:prstGeom prst="rect">
            <a:avLst/>
          </a:prstGeom>
        </p:spPr>
        <p:txBody>
          <a:bodyPr vert="horz" lIns="91440" tIns="45720" rIns="91440" bIns="45720" rtlCol="0" anchor="ctr"/>
          <a:lstStyle>
            <a:lvl1pPr marL="171450" indent="-171450" algn="r">
              <a:buFont typeface="Arial" panose="020B0604020202020204" pitchFamily="34" charset="0"/>
              <a:buChar char="©"/>
              <a:defRPr sz="1200" i="1">
                <a:solidFill>
                  <a:schemeClr val="tx1">
                    <a:lumMod val="75000"/>
                    <a:lumOff val="25000"/>
                  </a:schemeClr>
                </a:solidFill>
                <a:latin typeface="Corbel" panose="020B0503020204020204" pitchFamily="34" charset="0"/>
              </a:defRPr>
            </a:lvl1pPr>
          </a:lstStyle>
          <a:p>
            <a:r>
              <a:rPr lang="en-US" altLang="ko-KR" smtClean="0"/>
              <a:t>Sungwoon Choi 2015</a:t>
            </a:r>
            <a:endParaRPr lang="ko-KR" altLang="en-US" dirty="0"/>
          </a:p>
        </p:txBody>
      </p:sp>
    </p:spTree>
    <p:extLst>
      <p:ext uri="{BB962C8B-B14F-4D97-AF65-F5344CB8AC3E}">
        <p14:creationId xmlns:p14="http://schemas.microsoft.com/office/powerpoint/2010/main" val="1880533410"/>
      </p:ext>
    </p:extLst>
  </p:cSld>
  <p:clrMap bg1="lt1" tx1="dk1" bg2="lt2" tx2="dk2" accent1="accent1" accent2="accent2" accent3="accent3" accent4="accent4" accent5="accent5" accent6="accent6" hlink="hlink" folHlink="folHlink"/>
  <p:sldLayoutIdLst>
    <p:sldLayoutId id="2147483802" r:id="rId1"/>
    <p:sldLayoutId id="2147483801" r:id="rId2"/>
    <p:sldLayoutId id="2147483803" r:id="rId3"/>
    <p:sldLayoutId id="2147483796" r:id="rId4"/>
    <p:sldLayoutId id="2147483804" r:id="rId5"/>
    <p:sldLayoutId id="2147483793" r:id="rId6"/>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hf hdr="0" dt="0"/>
  <p:txStyles>
    <p:titleStyle>
      <a:lvl1pPr algn="l" defTabSz="914400" rtl="0" eaLnBrk="1" latinLnBrk="1" hangingPunct="1">
        <a:lnSpc>
          <a:spcPct val="90000"/>
        </a:lnSpc>
        <a:spcBef>
          <a:spcPct val="0"/>
        </a:spcBef>
        <a:buNone/>
        <a:defRPr sz="2000" b="1" kern="1200">
          <a:solidFill>
            <a:schemeClr val="tx1"/>
          </a:solidFill>
          <a:latin typeface="Candara" panose="020E0502030303020204" pitchFamily="34" charset="0"/>
          <a:ea typeface="+mj-ea"/>
          <a:cs typeface="+mj-cs"/>
        </a:defRPr>
      </a:lvl1pPr>
    </p:titleStyle>
    <p:bodyStyle>
      <a:lvl1pPr marL="0" indent="0" algn="l" defTabSz="914400" rtl="0" eaLnBrk="1" latinLnBrk="1" hangingPunct="1">
        <a:lnSpc>
          <a:spcPct val="90000"/>
        </a:lnSpc>
        <a:spcBef>
          <a:spcPts val="1000"/>
        </a:spcBef>
        <a:buFont typeface="Arial" panose="020B0604020202020204" pitchFamily="34" charset="0"/>
        <a:buNone/>
        <a:defRPr sz="1600" b="1" kern="1200">
          <a:solidFill>
            <a:schemeClr val="tx1">
              <a:lumMod val="75000"/>
              <a:lumOff val="25000"/>
            </a:schemeClr>
          </a:solidFill>
          <a:latin typeface="Candara" panose="020E0502030303020204" pitchFamily="34" charset="0"/>
          <a:ea typeface="+mn-ea"/>
          <a:cs typeface="+mn-cs"/>
        </a:defRPr>
      </a:lvl1pPr>
      <a:lvl2pPr marL="358775" indent="-179388" algn="l" defTabSz="914400" rtl="0" eaLnBrk="1" latinLnBrk="1" hangingPunct="1">
        <a:lnSpc>
          <a:spcPct val="90000"/>
        </a:lnSpc>
        <a:spcBef>
          <a:spcPts val="500"/>
        </a:spcBef>
        <a:buFont typeface="Wingdings" panose="05000000000000000000" pitchFamily="2" charset="2"/>
        <a:buChar char="§"/>
        <a:defRPr sz="1400" kern="1200">
          <a:solidFill>
            <a:schemeClr val="tx1">
              <a:lumMod val="75000"/>
              <a:lumOff val="25000"/>
            </a:schemeClr>
          </a:solidFill>
          <a:latin typeface="Candara" panose="020E0502030303020204" pitchFamily="34" charset="0"/>
          <a:ea typeface="+mn-ea"/>
          <a:cs typeface="+mn-cs"/>
        </a:defRPr>
      </a:lvl2pPr>
      <a:lvl3pPr marL="538163" indent="-179388" algn="l" defTabSz="914400" rtl="0" eaLnBrk="1" latinLnBrk="1" hangingPunct="1">
        <a:lnSpc>
          <a:spcPct val="90000"/>
        </a:lnSpc>
        <a:spcBef>
          <a:spcPts val="500"/>
        </a:spcBef>
        <a:buFont typeface="Candara" panose="020E0502030303020204" pitchFamily="34" charset="0"/>
        <a:buChar char="–"/>
        <a:defRPr sz="1400" kern="1200">
          <a:solidFill>
            <a:schemeClr val="tx1">
              <a:lumMod val="75000"/>
              <a:lumOff val="25000"/>
            </a:schemeClr>
          </a:solidFill>
          <a:latin typeface="Candara" panose="020E0502030303020204" pitchFamily="34" charset="0"/>
          <a:ea typeface="+mn-ea"/>
          <a:cs typeface="+mn-cs"/>
        </a:defRPr>
      </a:lvl3pPr>
      <a:lvl4pPr marL="717550" indent="-179388" algn="l" defTabSz="914400" rtl="0" eaLnBrk="1" latinLnBrk="1"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Candara" panose="020E0502030303020204" pitchFamily="34" charset="0"/>
          <a:ea typeface="+mn-ea"/>
          <a:cs typeface="+mn-cs"/>
        </a:defRPr>
      </a:lvl4pPr>
      <a:lvl5pPr marL="896938" indent="-179388" algn="l" defTabSz="914400" rtl="0" eaLnBrk="1" latinLnBrk="1" hangingPunct="1">
        <a:lnSpc>
          <a:spcPct val="90000"/>
        </a:lnSpc>
        <a:spcBef>
          <a:spcPts val="500"/>
        </a:spcBef>
        <a:buFont typeface="Candara" panose="020E0502030303020204" pitchFamily="34" charset="0"/>
        <a:buChar char="–"/>
        <a:defRPr sz="1400" kern="1200">
          <a:solidFill>
            <a:schemeClr val="tx1">
              <a:lumMod val="75000"/>
              <a:lumOff val="25000"/>
            </a:schemeClr>
          </a:solidFill>
          <a:latin typeface="Candara" panose="020E0502030303020204" pitchFamily="34" charset="0"/>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file:///\\Canoe\FTP\OMGSite\images\nav_left_omg.gif"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file:///\\Canoe\FTP\OMGSite\images\nav_left_omg.gif"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ctrTitle"/>
          </p:nvPr>
        </p:nvSpPr>
        <p:spPr/>
        <p:txBody>
          <a:bodyPr anchor="ctr"/>
          <a:lstStyle/>
          <a:p>
            <a:pPr>
              <a:lnSpc>
                <a:spcPct val="120000"/>
              </a:lnSpc>
              <a:defRPr/>
            </a:pPr>
            <a:r>
              <a:rPr lang="en-US" altLang="ko-KR" sz="2000" i="1" dirty="0" smtClean="0">
                <a:solidFill>
                  <a:schemeClr val="accent4">
                    <a:lumMod val="60000"/>
                    <a:lumOff val="40000"/>
                  </a:schemeClr>
                </a:solidFill>
              </a:rPr>
              <a:t>Test-Driven Development</a:t>
            </a:r>
            <a:endParaRPr lang="en-US" altLang="ko-KR" sz="2000" i="1" dirty="0">
              <a:solidFill>
                <a:schemeClr val="accent4">
                  <a:lumMod val="60000"/>
                  <a:lumOff val="40000"/>
                </a:schemeClr>
              </a:solidFill>
            </a:endParaRPr>
          </a:p>
        </p:txBody>
      </p:sp>
      <p:sp>
        <p:nvSpPr>
          <p:cNvPr id="2" name="텍스트 개체 틀 1"/>
          <p:cNvSpPr>
            <a:spLocks noGrp="1"/>
          </p:cNvSpPr>
          <p:nvPr>
            <p:ph type="body" sz="quarter" idx="10"/>
          </p:nvPr>
        </p:nvSpPr>
        <p:spPr/>
        <p:txBody>
          <a:bodyPr>
            <a:normAutofit/>
          </a:bodyPr>
          <a:lstStyle/>
          <a:p>
            <a:pPr lvl="0"/>
            <a:r>
              <a:rPr lang="en-US" altLang="ko-KR" dirty="0"/>
              <a:t>Sungwoon Choi, Ph.D.</a:t>
            </a:r>
          </a:p>
          <a:p>
            <a:pPr lvl="0"/>
            <a:r>
              <a:rPr lang="en-US" altLang="ko-KR" dirty="0"/>
              <a:t>Professor, </a:t>
            </a:r>
            <a:r>
              <a:rPr lang="en-US" altLang="ko-KR" dirty="0" err="1"/>
              <a:t>Myongji</a:t>
            </a:r>
            <a:r>
              <a:rPr lang="en-US" altLang="ko-KR" dirty="0"/>
              <a:t> University</a:t>
            </a:r>
          </a:p>
          <a:p>
            <a:pPr lvl="0"/>
            <a:r>
              <a:rPr lang="en-US" altLang="ko-KR" dirty="0"/>
              <a:t>Chair, OMG-Korea</a:t>
            </a:r>
          </a:p>
          <a:p>
            <a:pPr lvl="0"/>
            <a:r>
              <a:rPr lang="en-US" altLang="ko-KR" dirty="0"/>
              <a:t>Research Fellow, NIPA</a:t>
            </a:r>
          </a:p>
          <a:p>
            <a:pPr lvl="0"/>
            <a:r>
              <a:rPr lang="en-US" altLang="ko-KR" i="1" u="sng" dirty="0"/>
              <a:t>choisw@mju.ac.kr</a:t>
            </a:r>
          </a:p>
          <a:p>
            <a:endParaRPr lang="ko-KR" altLang="en-US" dirty="0"/>
          </a:p>
        </p:txBody>
      </p:sp>
      <p:sp>
        <p:nvSpPr>
          <p:cNvPr id="5" name="텍스트 개체 틀 4"/>
          <p:cNvSpPr>
            <a:spLocks noGrp="1"/>
          </p:cNvSpPr>
          <p:nvPr>
            <p:ph type="body" sz="quarter" idx="11"/>
          </p:nvPr>
        </p:nvSpPr>
        <p:spPr>
          <a:xfrm>
            <a:off x="660398" y="423239"/>
            <a:ext cx="4292601" cy="530490"/>
          </a:xfrm>
        </p:spPr>
        <p:txBody>
          <a:bodyPr>
            <a:normAutofit/>
          </a:bodyPr>
          <a:lstStyle/>
          <a:p>
            <a:r>
              <a:rPr lang="en-US" altLang="ko-KR" dirty="0" smtClean="0"/>
              <a:t>Test-Driven Development by Example, Kent Beck</a:t>
            </a:r>
            <a:endParaRPr lang="ko-KR" altLang="en-US" dirty="0"/>
          </a:p>
        </p:txBody>
      </p:sp>
      <p:pic>
        <p:nvPicPr>
          <p:cNvPr id="12" name="그림 개체 틀 11"/>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3" b="3"/>
          <a:stretch>
            <a:fillRect/>
          </a:stretch>
        </p:blipFill>
        <p:spPr/>
      </p:pic>
      <p:grpSp>
        <p:nvGrpSpPr>
          <p:cNvPr id="6" name="그룹 5"/>
          <p:cNvGrpSpPr/>
          <p:nvPr/>
        </p:nvGrpSpPr>
        <p:grpSpPr>
          <a:xfrm>
            <a:off x="4284836" y="5717217"/>
            <a:ext cx="1342678" cy="321632"/>
            <a:chOff x="4200872" y="5717218"/>
            <a:chExt cx="1531412" cy="394838"/>
          </a:xfrm>
        </p:grpSpPr>
        <p:pic>
          <p:nvPicPr>
            <p:cNvPr id="9" name="Picture 4" descr="\\Canoe\FTP\OMGSite\images\nav_left_omg.gif"/>
            <p:cNvPicPr>
              <a:picLocks noChangeAspect="1" noChangeArrowheads="1"/>
            </p:cNvPicPr>
            <p:nvPr/>
          </p:nvPicPr>
          <p:blipFill>
            <a:blip r:embed="rId4" r:link="rId5" cstate="print"/>
            <a:srcRect t="13005" r="54066"/>
            <a:stretch>
              <a:fillRect/>
            </a:stretch>
          </p:blipFill>
          <p:spPr bwMode="auto">
            <a:xfrm>
              <a:off x="4734272" y="5717219"/>
              <a:ext cx="998012" cy="394837"/>
            </a:xfrm>
            <a:prstGeom prst="rect">
              <a:avLst/>
            </a:prstGeom>
            <a:noFill/>
            <a:ln w="9525">
              <a:noFill/>
              <a:miter lim="800000"/>
              <a:headEnd/>
              <a:tailEnd/>
            </a:ln>
          </p:spPr>
        </p:pic>
        <p:pic>
          <p:nvPicPr>
            <p:cNvPr id="10" name="Picture 5" descr="img_ui011"/>
            <p:cNvPicPr>
              <a:picLocks noChangeAspect="1" noChangeArrowheads="1"/>
            </p:cNvPicPr>
            <p:nvPr/>
          </p:nvPicPr>
          <p:blipFill>
            <a:blip r:embed="rId6" cstate="print"/>
            <a:srcRect/>
            <a:stretch>
              <a:fillRect/>
            </a:stretch>
          </p:blipFill>
          <p:spPr bwMode="auto">
            <a:xfrm>
              <a:off x="4200872" y="5717218"/>
              <a:ext cx="453146" cy="394837"/>
            </a:xfrm>
            <a:prstGeom prst="rect">
              <a:avLst/>
            </a:prstGeom>
            <a:noFill/>
            <a:ln w="9525">
              <a:noFill/>
              <a:miter lim="800000"/>
              <a:headEnd/>
              <a:tailEnd/>
            </a:ln>
          </p:spPr>
        </p:pic>
      </p:grpSp>
    </p:spTree>
    <p:extLst>
      <p:ext uri="{BB962C8B-B14F-4D97-AF65-F5344CB8AC3E}">
        <p14:creationId xmlns:p14="http://schemas.microsoft.com/office/powerpoint/2010/main" val="25122992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 to refactor</a:t>
            </a:r>
            <a:endParaRPr lang="ko-KR" altLang="en-US" dirty="0"/>
          </a:p>
        </p:txBody>
      </p:sp>
      <p:sp>
        <p:nvSpPr>
          <p:cNvPr id="8" name="내용 개체 틀 7"/>
          <p:cNvSpPr>
            <a:spLocks noGrp="1"/>
          </p:cNvSpPr>
          <p:nvPr>
            <p:ph sz="quarter" idx="12"/>
          </p:nvPr>
        </p:nvSpPr>
        <p:spPr/>
        <p:txBody>
          <a:bodyPr/>
          <a:lstStyle/>
          <a:p>
            <a:r>
              <a:rPr lang="en-US" altLang="ko-KR" dirty="0" smtClean="0"/>
              <a:t>We need to have automated tests in place that will give us feedback as to whether we ‘ve broken anything as we are refactoring</a:t>
            </a:r>
          </a:p>
          <a:p>
            <a:pPr lvl="1"/>
            <a:r>
              <a:rPr lang="en-US" altLang="ko-KR" dirty="0" smtClean="0"/>
              <a:t>By taking small steps, we will know exactly what caused the break, if we have broken something: the last step we took.</a:t>
            </a:r>
          </a:p>
          <a:p>
            <a:pPr lvl="1"/>
            <a:r>
              <a:rPr lang="en-US" altLang="ko-KR" dirty="0" smtClean="0"/>
              <a:t>We must back it out and try again.</a:t>
            </a:r>
          </a:p>
          <a:p>
            <a:r>
              <a:rPr lang="en-US" altLang="ko-KR" dirty="0" smtClean="0"/>
              <a:t>Refactoring tool</a:t>
            </a:r>
          </a:p>
          <a:p>
            <a:pPr lvl="1"/>
            <a:r>
              <a:rPr lang="en-US" altLang="ko-KR" dirty="0" smtClean="0"/>
              <a:t>Eclipse</a:t>
            </a:r>
          </a:p>
          <a:p>
            <a:pPr lvl="1"/>
            <a:r>
              <a:rPr lang="en-US" altLang="ko-KR" dirty="0" smtClean="0"/>
              <a:t>IDEA</a:t>
            </a:r>
          </a:p>
          <a:p>
            <a:pPr lvl="1"/>
            <a:r>
              <a:rPr lang="en-US" altLang="ko-KR" dirty="0" smtClean="0"/>
              <a:t>Together</a:t>
            </a:r>
          </a:p>
          <a:p>
            <a:pPr lvl="1"/>
            <a:r>
              <a:rPr lang="en-US" altLang="ko-KR" dirty="0" err="1" smtClean="0"/>
              <a:t>jBuilder</a:t>
            </a:r>
            <a:endParaRPr lang="en-US" altLang="ko-KR" dirty="0" smtClean="0"/>
          </a:p>
          <a:p>
            <a:r>
              <a:rPr lang="en-US" altLang="ko-KR" dirty="0" smtClean="0"/>
              <a:t>Working with code using a UML tool</a:t>
            </a:r>
          </a:p>
          <a:p>
            <a:pPr lvl="1"/>
            <a:r>
              <a:rPr lang="en-US" altLang="ko-KR" dirty="0" smtClean="0"/>
              <a:t>Some </a:t>
            </a:r>
            <a:r>
              <a:rPr lang="en-US" altLang="ko-KR" dirty="0" err="1" smtClean="0"/>
              <a:t>refactorings</a:t>
            </a:r>
            <a:r>
              <a:rPr lang="en-US" altLang="ko-KR" dirty="0" smtClean="0"/>
              <a:t> can be easily performed on a class diagram</a:t>
            </a:r>
            <a:endParaRPr lang="ko-KR" altLang="en-US" dirty="0"/>
          </a:p>
        </p:txBody>
      </p:sp>
      <p:sp>
        <p:nvSpPr>
          <p:cNvPr id="9" name="텍스트 개체 틀 8"/>
          <p:cNvSpPr>
            <a:spLocks noGrp="1"/>
          </p:cNvSpPr>
          <p:nvPr>
            <p:ph type="body" sz="quarter" idx="13"/>
          </p:nvPr>
        </p:nvSpPr>
        <p:spPr/>
        <p:txBody>
          <a:bodyPr/>
          <a:lstStyle/>
          <a:p>
            <a:endParaRPr lang="ko-KR" altLang="en-US"/>
          </a:p>
        </p:txBody>
      </p:sp>
      <p:sp>
        <p:nvSpPr>
          <p:cNvPr id="6" name="슬라이드 번호 개체 틀 5"/>
          <p:cNvSpPr>
            <a:spLocks noGrp="1"/>
          </p:cNvSpPr>
          <p:nvPr>
            <p:ph type="sldNum" sz="quarter" idx="4"/>
          </p:nvPr>
        </p:nvSpPr>
        <p:spPr/>
        <p:txBody>
          <a:bodyPr/>
          <a:lstStyle/>
          <a:p>
            <a:fld id="{B190697A-B2E1-4A65-8046-F11842298BFE}" type="slidenum">
              <a:rPr lang="ko-KR" altLang="en-US" smtClean="0"/>
              <a:pPr/>
              <a:t>10</a:t>
            </a:fld>
            <a:endParaRPr lang="ko-KR" altLang="en-US" dirty="0"/>
          </a:p>
        </p:txBody>
      </p:sp>
      <p:sp>
        <p:nvSpPr>
          <p:cNvPr id="7" name="바닥글 개체 틀 6"/>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114550781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Some important </a:t>
            </a:r>
            <a:r>
              <a:rPr lang="en-US" altLang="ko-KR" dirty="0" err="1" smtClean="0"/>
              <a:t>refactorings</a:t>
            </a:r>
            <a:endParaRPr lang="ko-KR" altLang="en-US" dirty="0"/>
          </a:p>
        </p:txBody>
      </p:sp>
      <p:sp>
        <p:nvSpPr>
          <p:cNvPr id="7" name="내용 개체 틀 6"/>
          <p:cNvSpPr>
            <a:spLocks noGrp="1"/>
          </p:cNvSpPr>
          <p:nvPr>
            <p:ph sz="half" idx="1"/>
          </p:nvPr>
        </p:nvSpPr>
        <p:spPr/>
        <p:txBody>
          <a:bodyPr>
            <a:normAutofit lnSpcReduction="10000"/>
          </a:bodyPr>
          <a:lstStyle/>
          <a:p>
            <a:r>
              <a:rPr lang="en-US" altLang="ko-KR" dirty="0" smtClean="0"/>
              <a:t>Extract Class</a:t>
            </a:r>
          </a:p>
          <a:p>
            <a:pPr lvl="1"/>
            <a:r>
              <a:rPr lang="en-US" altLang="ko-KR" dirty="0" smtClean="0"/>
              <a:t>When the class gets too big, or its behavior is unfocused</a:t>
            </a:r>
          </a:p>
          <a:p>
            <a:r>
              <a:rPr lang="en-US" altLang="ko-KR" dirty="0" smtClean="0"/>
              <a:t>Extract Interface</a:t>
            </a:r>
          </a:p>
          <a:p>
            <a:pPr lvl="1"/>
            <a:r>
              <a:rPr lang="en-US" altLang="ko-KR" dirty="0" smtClean="0"/>
              <a:t>Abstract away from a concrete implementation so that we can use a technique like Mock Objects more easily.</a:t>
            </a:r>
          </a:p>
          <a:p>
            <a:pPr lvl="1"/>
            <a:r>
              <a:rPr lang="en-US" altLang="ko-KR" dirty="0" smtClean="0"/>
              <a:t>To keep interfaces small and focused.</a:t>
            </a:r>
          </a:p>
          <a:p>
            <a:pPr lvl="1"/>
            <a:r>
              <a:rPr lang="en-US" altLang="ko-KR" dirty="0" smtClean="0"/>
              <a:t>Names for interfaces</a:t>
            </a:r>
          </a:p>
          <a:p>
            <a:pPr lvl="2"/>
            <a:r>
              <a:rPr lang="en-US" altLang="ko-KR" dirty="0" smtClean="0"/>
              <a:t>Use an adjective to name interfaces</a:t>
            </a:r>
          </a:p>
          <a:p>
            <a:pPr lvl="2"/>
            <a:r>
              <a:rPr lang="en-US" altLang="ko-KR" dirty="0" smtClean="0"/>
              <a:t>Prefix the interface name with I or Int.</a:t>
            </a:r>
          </a:p>
          <a:p>
            <a:r>
              <a:rPr lang="en-US" altLang="ko-KR" dirty="0" smtClean="0"/>
              <a:t>Extract Method</a:t>
            </a:r>
          </a:p>
          <a:p>
            <a:pPr lvl="1"/>
            <a:r>
              <a:rPr lang="en-US" altLang="ko-KR" dirty="0" smtClean="0"/>
              <a:t>Pull each of the different bits of functionality out into its own method</a:t>
            </a:r>
          </a:p>
          <a:p>
            <a:r>
              <a:rPr lang="en-US" altLang="ko-KR" dirty="0" smtClean="0"/>
              <a:t>Replace Type Code with Subclasses</a:t>
            </a:r>
          </a:p>
          <a:p>
            <a:r>
              <a:rPr lang="en-US" altLang="ko-KR" dirty="0" smtClean="0"/>
              <a:t>Replace Conditional with Polymorphism</a:t>
            </a:r>
          </a:p>
          <a:p>
            <a:r>
              <a:rPr lang="en-US" altLang="ko-KR" dirty="0" smtClean="0"/>
              <a:t>Form Template Method</a:t>
            </a:r>
          </a:p>
          <a:p>
            <a:pPr lvl="1"/>
            <a:r>
              <a:rPr lang="en-US" altLang="ko-KR" dirty="0" smtClean="0"/>
              <a:t>When we have a similar method in multiple classes that have a common structure but different details</a:t>
            </a:r>
          </a:p>
        </p:txBody>
      </p:sp>
      <p:sp>
        <p:nvSpPr>
          <p:cNvPr id="9" name="텍스트 개체 틀 8"/>
          <p:cNvSpPr>
            <a:spLocks noGrp="1"/>
          </p:cNvSpPr>
          <p:nvPr>
            <p:ph type="body" sz="quarter" idx="13"/>
          </p:nvPr>
        </p:nvSpPr>
        <p:spPr/>
        <p:txBody>
          <a:bodyPr/>
          <a:lstStyle/>
          <a:p>
            <a:endParaRPr lang="ko-KR" altLang="en-US"/>
          </a:p>
        </p:txBody>
      </p:sp>
      <p:sp>
        <p:nvSpPr>
          <p:cNvPr id="10" name="내용 개체 틀 9"/>
          <p:cNvSpPr>
            <a:spLocks noGrp="1"/>
          </p:cNvSpPr>
          <p:nvPr>
            <p:ph sz="quarter" idx="14"/>
          </p:nvPr>
        </p:nvSpPr>
        <p:spPr/>
        <p:txBody>
          <a:bodyPr/>
          <a:lstStyle/>
          <a:p>
            <a:r>
              <a:rPr lang="en-US" altLang="ko-KR" dirty="0"/>
              <a:t>Introduce Explaining Variable</a:t>
            </a:r>
          </a:p>
          <a:p>
            <a:pPr lvl="1"/>
            <a:r>
              <a:rPr lang="en-US" altLang="ko-KR" dirty="0"/>
              <a:t>When we have a complex expression that is difficult to understand, we can extract parts of it and store the intermediate results in well-names temporary variables.</a:t>
            </a:r>
            <a:endParaRPr lang="ko-KR" altLang="en-US" dirty="0"/>
          </a:p>
          <a:p>
            <a:r>
              <a:rPr lang="en-US" altLang="ko-KR" dirty="0" smtClean="0"/>
              <a:t>Replace Constructor with Factory Method</a:t>
            </a:r>
          </a:p>
          <a:p>
            <a:pPr lvl="1"/>
            <a:r>
              <a:rPr lang="en-US" altLang="ko-KR" dirty="0" smtClean="0"/>
              <a:t>If we have several constructors that create different flavors of the class, it can be confusing.</a:t>
            </a:r>
          </a:p>
          <a:p>
            <a:pPr lvl="1"/>
            <a:r>
              <a:rPr lang="en-US" altLang="ko-KR" dirty="0" smtClean="0"/>
              <a:t>Making the constructors private also gives us more control over where and how instances are created</a:t>
            </a:r>
          </a:p>
          <a:p>
            <a:r>
              <a:rPr lang="en-US" altLang="ko-KR" dirty="0" smtClean="0"/>
              <a:t>Replace Inheritance with Delegation</a:t>
            </a:r>
          </a:p>
          <a:p>
            <a:pPr lvl="1"/>
            <a:r>
              <a:rPr lang="en-US" altLang="ko-KR" dirty="0" smtClean="0"/>
              <a:t>If inheritance is used to reuse some of the capabilities of the superclass (e.g., </a:t>
            </a:r>
            <a:r>
              <a:rPr lang="en-US" altLang="ko-KR" dirty="0" err="1" smtClean="0"/>
              <a:t>subclassing</a:t>
            </a:r>
            <a:r>
              <a:rPr lang="en-US" altLang="ko-KR" dirty="0" smtClean="0"/>
              <a:t> Vector to be able to store objects sequentially)</a:t>
            </a:r>
          </a:p>
          <a:p>
            <a:r>
              <a:rPr lang="en-US" altLang="ko-KR" dirty="0" smtClean="0"/>
              <a:t>Replace Magic Number with Symbolic Constant</a:t>
            </a:r>
          </a:p>
          <a:p>
            <a:r>
              <a:rPr lang="en-US" altLang="ko-KR" dirty="0" smtClean="0"/>
              <a:t>Replace Nested Conditional with Guards Clauses</a:t>
            </a:r>
            <a:endParaRPr lang="ko-KR" altLang="en-US" dirty="0"/>
          </a:p>
        </p:txBody>
      </p:sp>
      <p:sp>
        <p:nvSpPr>
          <p:cNvPr id="4" name="슬라이드 번호 개체 틀 3"/>
          <p:cNvSpPr>
            <a:spLocks noGrp="1"/>
          </p:cNvSpPr>
          <p:nvPr>
            <p:ph type="sldNum" sz="quarter" idx="4"/>
          </p:nvPr>
        </p:nvSpPr>
        <p:spPr/>
        <p:txBody>
          <a:bodyPr/>
          <a:lstStyle/>
          <a:p>
            <a:fld id="{B190697A-B2E1-4A65-8046-F11842298BFE}" type="slidenum">
              <a:rPr lang="ko-KR" altLang="en-US" smtClean="0"/>
              <a:pPr/>
              <a:t>11</a:t>
            </a:fld>
            <a:endParaRPr lang="ko-KR" altLang="en-US" dirty="0"/>
          </a:p>
        </p:txBody>
      </p:sp>
      <p:sp>
        <p:nvSpPr>
          <p:cNvPr id="5" name="바닥글 개체 틀 4"/>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409104292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Refactoring Test Code</a:t>
            </a:r>
            <a:endParaRPr lang="ko-KR" altLang="en-US" dirty="0"/>
          </a:p>
        </p:txBody>
      </p:sp>
      <p:sp>
        <p:nvSpPr>
          <p:cNvPr id="8" name="내용 개체 틀 7"/>
          <p:cNvSpPr>
            <a:spLocks noGrp="1"/>
          </p:cNvSpPr>
          <p:nvPr>
            <p:ph sz="quarter" idx="12"/>
          </p:nvPr>
        </p:nvSpPr>
        <p:spPr/>
        <p:txBody>
          <a:bodyPr/>
          <a:lstStyle/>
          <a:p>
            <a:r>
              <a:rPr lang="en-US" altLang="ko-KR" dirty="0" smtClean="0"/>
              <a:t>Always use the appropriate asserting</a:t>
            </a:r>
          </a:p>
          <a:p>
            <a:pPr lvl="1"/>
            <a:r>
              <a:rPr lang="en-US" altLang="ko-KR" dirty="0" smtClean="0"/>
              <a:t>Use </a:t>
            </a:r>
            <a:r>
              <a:rPr lang="en-US" altLang="ko-KR" dirty="0" err="1" smtClean="0"/>
              <a:t>assertEquals</a:t>
            </a:r>
            <a:r>
              <a:rPr lang="en-US" altLang="ko-KR" dirty="0" smtClean="0"/>
              <a:t> rather than </a:t>
            </a:r>
            <a:r>
              <a:rPr lang="en-US" altLang="ko-KR" dirty="0" err="1" smtClean="0"/>
              <a:t>asserTrue</a:t>
            </a:r>
            <a:endParaRPr lang="en-US" altLang="ko-KR" dirty="0" smtClean="0"/>
          </a:p>
          <a:p>
            <a:r>
              <a:rPr lang="en-US" altLang="ko-KR" dirty="0" smtClean="0"/>
              <a:t>Stay alert for opportunities to consolidate duplicate fixture code with test methods into a single setup() method.</a:t>
            </a:r>
          </a:p>
          <a:p>
            <a:r>
              <a:rPr lang="en-US" altLang="ko-KR" dirty="0" smtClean="0"/>
              <a:t>Stay alert fro fixtures that are not used uniformly by all the test methods in the </a:t>
            </a:r>
            <a:r>
              <a:rPr lang="en-US" altLang="ko-KR" dirty="0" err="1" smtClean="0"/>
              <a:t>TestCase</a:t>
            </a:r>
            <a:r>
              <a:rPr lang="en-US" altLang="ko-KR" dirty="0" smtClean="0"/>
              <a:t>. Look for opportunities to split. </a:t>
            </a:r>
            <a:r>
              <a:rPr lang="en-US" altLang="ko-KR" dirty="0" err="1" smtClean="0"/>
              <a:t>TestCases</a:t>
            </a:r>
            <a:r>
              <a:rPr lang="en-US" altLang="ko-KR" dirty="0" smtClean="0"/>
              <a:t> to keep them focused on specific fixture.</a:t>
            </a:r>
          </a:p>
          <a:p>
            <a:r>
              <a:rPr lang="en-US" altLang="ko-KR" dirty="0" smtClean="0"/>
              <a:t>Stay alert for ways to collect </a:t>
            </a:r>
            <a:r>
              <a:rPr lang="en-US" altLang="ko-KR" dirty="0" err="1" smtClean="0"/>
              <a:t>TestCases</a:t>
            </a:r>
            <a:r>
              <a:rPr lang="en-US" altLang="ko-KR" dirty="0" smtClean="0"/>
              <a:t> into </a:t>
            </a:r>
            <a:r>
              <a:rPr lang="en-US" altLang="ko-KR" dirty="0" err="1" smtClean="0"/>
              <a:t>TestSuits</a:t>
            </a:r>
            <a:r>
              <a:rPr lang="en-US" altLang="ko-KR" dirty="0" smtClean="0"/>
              <a:t>. Make sure that </a:t>
            </a:r>
            <a:r>
              <a:rPr lang="en-US" altLang="ko-KR" dirty="0" err="1" smtClean="0"/>
              <a:t>TestCases</a:t>
            </a:r>
            <a:r>
              <a:rPr lang="en-US" altLang="ko-KR" dirty="0" smtClean="0"/>
              <a:t> are not themselves serving as </a:t>
            </a:r>
            <a:r>
              <a:rPr lang="en-US" altLang="ko-KR" dirty="0" err="1" smtClean="0"/>
              <a:t>TestSuits</a:t>
            </a:r>
            <a:r>
              <a:rPr lang="en-US" altLang="ko-KR" dirty="0" smtClean="0"/>
              <a:t> (organized around structure or functionality instead of common fixture requirements)</a:t>
            </a:r>
          </a:p>
          <a:p>
            <a:r>
              <a:rPr lang="en-US" altLang="ko-KR" dirty="0" smtClean="0"/>
              <a:t>Don’t duplicate information in test method and </a:t>
            </a:r>
            <a:r>
              <a:rPr lang="en-US" altLang="ko-KR" dirty="0" err="1" smtClean="0"/>
              <a:t>TestCase</a:t>
            </a:r>
            <a:r>
              <a:rPr lang="en-US" altLang="ko-KR" dirty="0" smtClean="0"/>
              <a:t> names. Name the </a:t>
            </a:r>
            <a:r>
              <a:rPr lang="en-US" altLang="ko-KR" dirty="0" err="1" smtClean="0"/>
              <a:t>TestCase</a:t>
            </a:r>
            <a:r>
              <a:rPr lang="en-US" altLang="ko-KR" dirty="0" smtClean="0"/>
              <a:t> to reflect the fixture (e.g., </a:t>
            </a:r>
            <a:r>
              <a:rPr lang="en-US" altLang="ko-KR" dirty="0" err="1" smtClean="0"/>
              <a:t>TestEmptyList</a:t>
            </a:r>
            <a:r>
              <a:rPr lang="en-US" altLang="ko-KR" dirty="0" smtClean="0"/>
              <a:t>) and the test methods to reflect the behavior tested (e.g., </a:t>
            </a:r>
            <a:r>
              <a:rPr lang="en-US" altLang="ko-KR" dirty="0" err="1" smtClean="0"/>
              <a:t>testSize</a:t>
            </a:r>
            <a:r>
              <a:rPr lang="en-US" altLang="ko-KR" dirty="0" smtClean="0"/>
              <a:t>).</a:t>
            </a:r>
          </a:p>
          <a:p>
            <a:r>
              <a:rPr lang="en-US" altLang="ko-KR" dirty="0" smtClean="0"/>
              <a:t>Look for ways to keep test methods independent of each other. Look for opportunities to mock state-sensitive resources that bind your test methods together.</a:t>
            </a:r>
          </a:p>
          <a:p>
            <a:r>
              <a:rPr lang="en-US" altLang="ko-KR" dirty="0" smtClean="0"/>
              <a:t>Always look for better ways to organize your hierarchy of </a:t>
            </a:r>
            <a:r>
              <a:rPr lang="en-US" altLang="ko-KR" dirty="0" err="1" smtClean="0"/>
              <a:t>TestSuites</a:t>
            </a:r>
            <a:r>
              <a:rPr lang="en-US" altLang="ko-KR" dirty="0" smtClean="0"/>
              <a:t> and </a:t>
            </a:r>
            <a:r>
              <a:rPr lang="en-US" altLang="ko-KR" dirty="0" err="1" smtClean="0"/>
              <a:t>TestCases</a:t>
            </a:r>
            <a:r>
              <a:rPr lang="en-US" altLang="ko-KR" dirty="0" smtClean="0"/>
              <a:t>.</a:t>
            </a:r>
            <a:endParaRPr lang="ko-KR" altLang="en-US" dirty="0"/>
          </a:p>
        </p:txBody>
      </p:sp>
      <p:sp>
        <p:nvSpPr>
          <p:cNvPr id="9" name="텍스트 개체 틀 8"/>
          <p:cNvSpPr>
            <a:spLocks noGrp="1"/>
          </p:cNvSpPr>
          <p:nvPr>
            <p:ph type="body" sz="quarter" idx="13"/>
          </p:nvPr>
        </p:nvSpPr>
        <p:spPr/>
        <p:txBody>
          <a:bodyPr/>
          <a:lstStyle/>
          <a:p>
            <a:endParaRPr lang="ko-KR" altLang="en-US"/>
          </a:p>
        </p:txBody>
      </p:sp>
      <p:sp>
        <p:nvSpPr>
          <p:cNvPr id="6" name="슬라이드 번호 개체 틀 5"/>
          <p:cNvSpPr>
            <a:spLocks noGrp="1"/>
          </p:cNvSpPr>
          <p:nvPr>
            <p:ph type="sldNum" sz="quarter" idx="4"/>
          </p:nvPr>
        </p:nvSpPr>
        <p:spPr/>
        <p:txBody>
          <a:bodyPr/>
          <a:lstStyle/>
          <a:p>
            <a:fld id="{B190697A-B2E1-4A65-8046-F11842298BFE}" type="slidenum">
              <a:rPr lang="ko-KR" altLang="en-US" smtClean="0"/>
              <a:pPr/>
              <a:t>12</a:t>
            </a:fld>
            <a:endParaRPr lang="ko-KR" altLang="en-US" dirty="0"/>
          </a:p>
        </p:txBody>
      </p:sp>
      <p:sp>
        <p:nvSpPr>
          <p:cNvPr id="7" name="바닥글 개체 틀 6"/>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395912803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p:cNvSpPr>
            <a:spLocks noGrp="1"/>
          </p:cNvSpPr>
          <p:nvPr>
            <p:ph type="title"/>
          </p:nvPr>
        </p:nvSpPr>
        <p:spPr/>
        <p:txBody>
          <a:bodyPr/>
          <a:lstStyle/>
          <a:p>
            <a:r>
              <a:rPr lang="en-US" altLang="ko-KR" dirty="0" smtClean="0"/>
              <a:t>Programming By Intention</a:t>
            </a:r>
            <a:endParaRPr lang="ko-KR" altLang="en-US" dirty="0"/>
          </a:p>
        </p:txBody>
      </p:sp>
      <p:sp>
        <p:nvSpPr>
          <p:cNvPr id="11" name="그림 개체 틀 10"/>
          <p:cNvSpPr>
            <a:spLocks noGrp="1"/>
          </p:cNvSpPr>
          <p:nvPr>
            <p:ph type="pic" sz="quarter" idx="10"/>
          </p:nvPr>
        </p:nvSpPr>
        <p:spPr/>
      </p:sp>
      <p:sp>
        <p:nvSpPr>
          <p:cNvPr id="8" name="내용 개체 틀 7"/>
          <p:cNvSpPr>
            <a:spLocks noGrp="1"/>
          </p:cNvSpPr>
          <p:nvPr>
            <p:ph type="body" sz="quarter" idx="11"/>
          </p:nvPr>
        </p:nvSpPr>
        <p:spPr/>
        <p:txBody>
          <a:bodyPr/>
          <a:lstStyle/>
          <a:p>
            <a:r>
              <a:rPr lang="en-US" altLang="ko-KR" dirty="0" smtClean="0"/>
              <a:t>The communication of the programmers’ intent to whomever may be reading the code</a:t>
            </a:r>
            <a:endParaRPr lang="ko-KR" altLang="en-US" dirty="0"/>
          </a:p>
        </p:txBody>
      </p:sp>
      <p:sp>
        <p:nvSpPr>
          <p:cNvPr id="4" name="슬라이드 번호 개체 틀 3"/>
          <p:cNvSpPr>
            <a:spLocks noGrp="1"/>
          </p:cNvSpPr>
          <p:nvPr>
            <p:ph type="sldNum" sz="quarter" idx="4294967295"/>
          </p:nvPr>
        </p:nvSpPr>
        <p:spPr>
          <a:xfrm>
            <a:off x="9466263" y="468313"/>
            <a:ext cx="439737" cy="457200"/>
          </a:xfrm>
        </p:spPr>
        <p:txBody>
          <a:bodyPr/>
          <a:lstStyle/>
          <a:p>
            <a:fld id="{B190697A-B2E1-4A65-8046-F11842298BFE}" type="slidenum">
              <a:rPr lang="ko-KR" altLang="en-US" smtClean="0"/>
              <a:pPr/>
              <a:t>13</a:t>
            </a:fld>
            <a:endParaRPr lang="ko-KR" altLang="en-US" dirty="0"/>
          </a:p>
        </p:txBody>
      </p:sp>
      <p:sp>
        <p:nvSpPr>
          <p:cNvPr id="5" name="바닥글 개체 틀 4"/>
          <p:cNvSpPr>
            <a:spLocks noGrp="1"/>
          </p:cNvSpPr>
          <p:nvPr>
            <p:ph type="ftr" sz="quarter" idx="4294967295"/>
          </p:nvPr>
        </p:nvSpPr>
        <p:spPr>
          <a:xfrm>
            <a:off x="6562725" y="6313488"/>
            <a:ext cx="3343275" cy="365125"/>
          </a:xfrm>
        </p:spPr>
        <p:txBody>
          <a:bodyPr/>
          <a:lstStyle/>
          <a:p>
            <a:r>
              <a:rPr lang="en-US" altLang="ko-KR" smtClean="0"/>
              <a:t>Sungwoon Choi 2015</a:t>
            </a:r>
            <a:endParaRPr lang="ko-KR" altLang="en-US" dirty="0"/>
          </a:p>
        </p:txBody>
      </p:sp>
      <p:pic>
        <p:nvPicPr>
          <p:cNvPr id="9" name="그림 개체 틀 4"/>
          <p:cNvPicPr>
            <a:picLocks noChangeAspect="1"/>
          </p:cNvPicPr>
          <p:nvPr/>
        </p:nvPicPr>
        <p:blipFill>
          <a:blip r:embed="rId2">
            <a:extLst>
              <a:ext uri="{28A0092B-C50C-407E-A947-70E740481C1C}">
                <a14:useLocalDpi xmlns:a14="http://schemas.microsoft.com/office/drawing/2010/main" val="0"/>
              </a:ext>
            </a:extLst>
          </a:blip>
          <a:srcRect t="6" b="6"/>
          <a:stretch>
            <a:fillRect/>
          </a:stretch>
        </p:blipFill>
        <p:spPr>
          <a:xfrm>
            <a:off x="843380" y="4546844"/>
            <a:ext cx="1802460" cy="1499944"/>
          </a:xfrm>
          <a:prstGeom prst="rect">
            <a:avLst/>
          </a:prstGeom>
        </p:spPr>
      </p:pic>
    </p:spTree>
    <p:extLst>
      <p:ext uri="{BB962C8B-B14F-4D97-AF65-F5344CB8AC3E}">
        <p14:creationId xmlns:p14="http://schemas.microsoft.com/office/powerpoint/2010/main" val="181783154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endParaRPr lang="ko-KR" altLang="en-US" dirty="0"/>
          </a:p>
        </p:txBody>
      </p:sp>
      <p:sp>
        <p:nvSpPr>
          <p:cNvPr id="6" name="내용 개체 틀 5"/>
          <p:cNvSpPr>
            <a:spLocks noGrp="1"/>
          </p:cNvSpPr>
          <p:nvPr>
            <p:ph sz="quarter" idx="12"/>
          </p:nvPr>
        </p:nvSpPr>
        <p:spPr/>
        <p:txBody>
          <a:bodyPr/>
          <a:lstStyle/>
          <a:p>
            <a:r>
              <a:rPr lang="en-US" altLang="ko-KR" dirty="0" smtClean="0"/>
              <a:t>Names</a:t>
            </a:r>
          </a:p>
          <a:p>
            <a:pPr lvl="1"/>
            <a:r>
              <a:rPr lang="en-US" altLang="ko-KR" dirty="0" smtClean="0"/>
              <a:t>Use nouns or noun phrases for class names</a:t>
            </a:r>
          </a:p>
          <a:p>
            <a:pPr lvl="1"/>
            <a:r>
              <a:rPr lang="en-US" altLang="ko-KR" dirty="0" smtClean="0"/>
              <a:t>Use either adjectives or generic nouns and noun phrases for interfaces</a:t>
            </a:r>
          </a:p>
          <a:p>
            <a:pPr lvl="1"/>
            <a:r>
              <a:rPr lang="en-US" altLang="ko-KR" dirty="0" smtClean="0"/>
              <a:t>Use verbs and verb phrases for method names</a:t>
            </a:r>
          </a:p>
          <a:p>
            <a:pPr lvl="1"/>
            <a:r>
              <a:rPr lang="en-US" altLang="ko-KR" dirty="0" smtClean="0"/>
              <a:t>Use accepted conventions for </a:t>
            </a:r>
            <a:r>
              <a:rPr lang="en-US" altLang="ko-KR" dirty="0" err="1" smtClean="0"/>
              <a:t>accessors</a:t>
            </a:r>
            <a:r>
              <a:rPr lang="en-US" altLang="ko-KR" dirty="0" smtClean="0"/>
              <a:t> and </a:t>
            </a:r>
            <a:r>
              <a:rPr lang="en-US" altLang="ko-KR" dirty="0" err="1" smtClean="0"/>
              <a:t>mutators</a:t>
            </a:r>
            <a:endParaRPr lang="en-US" altLang="ko-KR" dirty="0" smtClean="0"/>
          </a:p>
          <a:p>
            <a:pPr lvl="1"/>
            <a:r>
              <a:rPr lang="en-US" altLang="ko-KR" dirty="0" smtClean="0"/>
              <a:t>Don’t put redundant information in method Names</a:t>
            </a:r>
          </a:p>
          <a:p>
            <a:pPr lvl="1"/>
            <a:r>
              <a:rPr lang="en-US" altLang="ko-KR" dirty="0" smtClean="0"/>
              <a:t>Use nouns and noun phrases for variable names</a:t>
            </a:r>
          </a:p>
          <a:p>
            <a:r>
              <a:rPr lang="en-US" altLang="ko-KR" dirty="0"/>
              <a:t>Simplicity</a:t>
            </a:r>
            <a:endParaRPr lang="en-US" altLang="ko-KR" dirty="0" smtClean="0"/>
          </a:p>
          <a:p>
            <a:pPr lvl="1"/>
            <a:r>
              <a:rPr lang="en-US" altLang="ko-KR" dirty="0"/>
              <a:t>Do the simplest thing</a:t>
            </a:r>
          </a:p>
          <a:p>
            <a:pPr lvl="2"/>
            <a:r>
              <a:rPr lang="en-US" altLang="ko-KR" dirty="0"/>
              <a:t>No less, no more</a:t>
            </a:r>
          </a:p>
          <a:p>
            <a:pPr lvl="1"/>
            <a:r>
              <a:rPr lang="en-US" altLang="ko-KR" dirty="0"/>
              <a:t>Keep it simple by </a:t>
            </a:r>
            <a:r>
              <a:rPr lang="en-US" altLang="ko-KR" dirty="0" smtClean="0"/>
              <a:t>refactoring</a:t>
            </a:r>
            <a:endParaRPr lang="en-US" altLang="ko-KR" dirty="0"/>
          </a:p>
        </p:txBody>
      </p:sp>
      <p:sp>
        <p:nvSpPr>
          <p:cNvPr id="7" name="텍스트 개체 틀 6"/>
          <p:cNvSpPr>
            <a:spLocks noGrp="1"/>
          </p:cNvSpPr>
          <p:nvPr>
            <p:ph type="body" sz="quarter" idx="13"/>
          </p:nvPr>
        </p:nvSpPr>
        <p:spPr/>
        <p:txBody>
          <a:bodyPr/>
          <a:lstStyle/>
          <a:p>
            <a:endParaRPr lang="ko-KR" altLang="en-US"/>
          </a:p>
        </p:txBody>
      </p:sp>
    </p:spTree>
    <p:extLst>
      <p:ext uri="{BB962C8B-B14F-4D97-AF65-F5344CB8AC3E}">
        <p14:creationId xmlns:p14="http://schemas.microsoft.com/office/powerpoint/2010/main" val="413214035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endParaRPr lang="ko-KR" altLang="en-US" dirty="0"/>
          </a:p>
        </p:txBody>
      </p:sp>
      <p:sp>
        <p:nvSpPr>
          <p:cNvPr id="7" name="내용 개체 틀 6"/>
          <p:cNvSpPr>
            <a:spLocks noGrp="1"/>
          </p:cNvSpPr>
          <p:nvPr>
            <p:ph sz="quarter" idx="12"/>
          </p:nvPr>
        </p:nvSpPr>
        <p:spPr/>
        <p:txBody>
          <a:bodyPr/>
          <a:lstStyle/>
          <a:p>
            <a:endParaRPr lang="en-US" altLang="ko-KR" dirty="0" smtClean="0"/>
          </a:p>
        </p:txBody>
      </p:sp>
      <p:sp>
        <p:nvSpPr>
          <p:cNvPr id="8" name="텍스트 개체 틀 7"/>
          <p:cNvSpPr>
            <a:spLocks noGrp="1"/>
          </p:cNvSpPr>
          <p:nvPr>
            <p:ph type="body" sz="quarter" idx="13"/>
          </p:nvPr>
        </p:nvSpPr>
        <p:spPr/>
        <p:txBody>
          <a:bodyPr/>
          <a:lstStyle/>
          <a:p>
            <a:endParaRPr lang="ko-KR" altLang="en-US"/>
          </a:p>
        </p:txBody>
      </p:sp>
      <p:sp>
        <p:nvSpPr>
          <p:cNvPr id="4" name="슬라이드 번호 개체 틀 3"/>
          <p:cNvSpPr>
            <a:spLocks noGrp="1"/>
          </p:cNvSpPr>
          <p:nvPr>
            <p:ph type="sldNum" sz="quarter" idx="4"/>
          </p:nvPr>
        </p:nvSpPr>
        <p:spPr/>
        <p:txBody>
          <a:bodyPr/>
          <a:lstStyle/>
          <a:p>
            <a:fld id="{B190697A-B2E1-4A65-8046-F11842298BFE}" type="slidenum">
              <a:rPr lang="ko-KR" altLang="en-US" smtClean="0"/>
              <a:pPr/>
              <a:t>15</a:t>
            </a:fld>
            <a:endParaRPr lang="ko-KR" altLang="en-US" dirty="0"/>
          </a:p>
        </p:txBody>
      </p:sp>
      <p:sp>
        <p:nvSpPr>
          <p:cNvPr id="5" name="바닥글 개체 틀 4"/>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254618053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텍스트 개체 틀 2"/>
          <p:cNvSpPr>
            <a:spLocks noGrp="1"/>
          </p:cNvSpPr>
          <p:nvPr>
            <p:ph type="body" sz="quarter" idx="13"/>
          </p:nvPr>
        </p:nvSpPr>
        <p:spPr/>
        <p:txBody>
          <a:bodyPr/>
          <a:lstStyle/>
          <a:p>
            <a:endParaRPr lang="ko-KR" altLang="en-US"/>
          </a:p>
        </p:txBody>
      </p:sp>
      <p:sp>
        <p:nvSpPr>
          <p:cNvPr id="4" name="슬라이드 번호 개체 틀 3"/>
          <p:cNvSpPr>
            <a:spLocks noGrp="1"/>
          </p:cNvSpPr>
          <p:nvPr>
            <p:ph type="sldNum" sz="quarter" idx="4"/>
          </p:nvPr>
        </p:nvSpPr>
        <p:spPr/>
        <p:txBody>
          <a:bodyPr/>
          <a:lstStyle/>
          <a:p>
            <a:fld id="{B190697A-B2E1-4A65-8046-F11842298BFE}" type="slidenum">
              <a:rPr lang="ko-KR" altLang="en-US" smtClean="0"/>
              <a:pPr/>
              <a:t>16</a:t>
            </a:fld>
            <a:endParaRPr lang="ko-KR" altLang="en-US" dirty="0"/>
          </a:p>
        </p:txBody>
      </p:sp>
      <p:sp>
        <p:nvSpPr>
          <p:cNvPr id="5" name="바닥글 개체 틀 4"/>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244292422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en-US" altLang="ko-KR" dirty="0" smtClean="0">
                <a:solidFill>
                  <a:schemeClr val="accent4">
                    <a:lumMod val="60000"/>
                    <a:lumOff val="40000"/>
                  </a:schemeClr>
                </a:solidFill>
              </a:rPr>
              <a:t>Test-Driven Development</a:t>
            </a:r>
            <a:endParaRPr lang="ko-KR" altLang="en-US" dirty="0">
              <a:solidFill>
                <a:schemeClr val="accent4">
                  <a:lumMod val="60000"/>
                  <a:lumOff val="40000"/>
                </a:schemeClr>
              </a:solidFill>
            </a:endParaRPr>
          </a:p>
        </p:txBody>
      </p:sp>
      <p:pic>
        <p:nvPicPr>
          <p:cNvPr id="5" name="그림 개체 틀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 b="6"/>
          <a:stretch>
            <a:fillRect/>
          </a:stretch>
        </p:blipFill>
        <p:spPr/>
      </p:pic>
    </p:spTree>
    <p:extLst>
      <p:ext uri="{BB962C8B-B14F-4D97-AF65-F5344CB8AC3E}">
        <p14:creationId xmlns:p14="http://schemas.microsoft.com/office/powerpoint/2010/main" val="20553157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smtClean="0"/>
              <a:t>Introduction</a:t>
            </a:r>
            <a:endParaRPr lang="ko-KR" altLang="en-US"/>
          </a:p>
        </p:txBody>
      </p:sp>
      <p:sp>
        <p:nvSpPr>
          <p:cNvPr id="7" name="내용 개체 틀 6"/>
          <p:cNvSpPr>
            <a:spLocks noGrp="1"/>
          </p:cNvSpPr>
          <p:nvPr>
            <p:ph sz="quarter" idx="12"/>
          </p:nvPr>
        </p:nvSpPr>
        <p:spPr/>
        <p:txBody>
          <a:bodyPr/>
          <a:lstStyle/>
          <a:p>
            <a:endParaRPr lang="ko-KR" altLang="en-US"/>
          </a:p>
        </p:txBody>
      </p:sp>
      <p:sp>
        <p:nvSpPr>
          <p:cNvPr id="3" name="텍스트 개체 틀 2"/>
          <p:cNvSpPr>
            <a:spLocks noGrp="1"/>
          </p:cNvSpPr>
          <p:nvPr>
            <p:ph type="body" sz="quarter" idx="13"/>
          </p:nvPr>
        </p:nvSpPr>
        <p:spPr/>
        <p:txBody>
          <a:bodyPr/>
          <a:lstStyle/>
          <a:p>
            <a:r>
              <a:rPr lang="en-US" altLang="ko-KR" dirty="0" smtClean="0"/>
              <a:t>What it takes to adopt TDD</a:t>
            </a:r>
            <a:endParaRPr lang="ko-KR" altLang="en-US" dirty="0"/>
          </a:p>
        </p:txBody>
      </p:sp>
      <p:sp>
        <p:nvSpPr>
          <p:cNvPr id="4" name="슬라이드 번호 개체 틀 3"/>
          <p:cNvSpPr>
            <a:spLocks noGrp="1"/>
          </p:cNvSpPr>
          <p:nvPr>
            <p:ph type="sldNum" sz="quarter" idx="4"/>
          </p:nvPr>
        </p:nvSpPr>
        <p:spPr/>
        <p:txBody>
          <a:bodyPr/>
          <a:lstStyle/>
          <a:p>
            <a:fld id="{B190697A-B2E1-4A65-8046-F11842298BFE}" type="slidenum">
              <a:rPr lang="ko-KR" altLang="en-US" smtClean="0"/>
              <a:pPr/>
              <a:t>2</a:t>
            </a:fld>
            <a:endParaRPr lang="ko-KR" altLang="en-US" dirty="0"/>
          </a:p>
        </p:txBody>
      </p:sp>
      <p:sp>
        <p:nvSpPr>
          <p:cNvPr id="5" name="바닥글 개체 틀 4"/>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227368588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ctrTitle"/>
          </p:nvPr>
        </p:nvSpPr>
        <p:spPr/>
        <p:txBody>
          <a:bodyPr anchor="ctr"/>
          <a:lstStyle/>
          <a:p>
            <a:pPr>
              <a:lnSpc>
                <a:spcPct val="120000"/>
              </a:lnSpc>
              <a:defRPr/>
            </a:pPr>
            <a:r>
              <a:rPr lang="en-US" altLang="ko-KR" sz="2000" i="1" dirty="0" smtClean="0">
                <a:solidFill>
                  <a:schemeClr val="accent4">
                    <a:lumMod val="60000"/>
                    <a:lumOff val="40000"/>
                  </a:schemeClr>
                </a:solidFill>
              </a:rPr>
              <a:t>A Practical Guide</a:t>
            </a:r>
            <a:endParaRPr lang="en-US" altLang="ko-KR" sz="2000" i="1" dirty="0">
              <a:solidFill>
                <a:schemeClr val="accent4">
                  <a:lumMod val="60000"/>
                  <a:lumOff val="40000"/>
                </a:schemeClr>
              </a:solidFill>
            </a:endParaRPr>
          </a:p>
        </p:txBody>
      </p:sp>
      <p:sp>
        <p:nvSpPr>
          <p:cNvPr id="2" name="텍스트 개체 틀 1"/>
          <p:cNvSpPr>
            <a:spLocks noGrp="1"/>
          </p:cNvSpPr>
          <p:nvPr>
            <p:ph type="body" sz="quarter" idx="10"/>
          </p:nvPr>
        </p:nvSpPr>
        <p:spPr/>
        <p:txBody>
          <a:bodyPr>
            <a:normAutofit/>
          </a:bodyPr>
          <a:lstStyle/>
          <a:p>
            <a:pPr lvl="0"/>
            <a:r>
              <a:rPr lang="en-US" altLang="ko-KR" dirty="0"/>
              <a:t>Sungwoon Choi, Ph.D.</a:t>
            </a:r>
          </a:p>
          <a:p>
            <a:pPr lvl="0"/>
            <a:r>
              <a:rPr lang="en-US" altLang="ko-KR" dirty="0"/>
              <a:t>Professor, </a:t>
            </a:r>
            <a:r>
              <a:rPr lang="en-US" altLang="ko-KR" dirty="0" err="1"/>
              <a:t>Myongji</a:t>
            </a:r>
            <a:r>
              <a:rPr lang="en-US" altLang="ko-KR" dirty="0"/>
              <a:t> University</a:t>
            </a:r>
          </a:p>
          <a:p>
            <a:pPr lvl="0"/>
            <a:r>
              <a:rPr lang="en-US" altLang="ko-KR" dirty="0"/>
              <a:t>Chair, OMG-Korea</a:t>
            </a:r>
          </a:p>
          <a:p>
            <a:pPr lvl="0"/>
            <a:r>
              <a:rPr lang="en-US" altLang="ko-KR" dirty="0"/>
              <a:t>Research Fellow, NIPA</a:t>
            </a:r>
          </a:p>
          <a:p>
            <a:pPr lvl="0"/>
            <a:r>
              <a:rPr lang="en-US" altLang="ko-KR" i="1" u="sng" dirty="0"/>
              <a:t>choisw@mju.ac.kr</a:t>
            </a:r>
          </a:p>
          <a:p>
            <a:endParaRPr lang="ko-KR" altLang="en-US" dirty="0"/>
          </a:p>
        </p:txBody>
      </p:sp>
      <p:sp>
        <p:nvSpPr>
          <p:cNvPr id="5" name="텍스트 개체 틀 4"/>
          <p:cNvSpPr>
            <a:spLocks noGrp="1"/>
          </p:cNvSpPr>
          <p:nvPr>
            <p:ph type="body" sz="quarter" idx="11"/>
          </p:nvPr>
        </p:nvSpPr>
        <p:spPr>
          <a:xfrm>
            <a:off x="660399" y="423239"/>
            <a:ext cx="4177072" cy="530490"/>
          </a:xfrm>
        </p:spPr>
        <p:txBody>
          <a:bodyPr>
            <a:normAutofit/>
          </a:bodyPr>
          <a:lstStyle/>
          <a:p>
            <a:r>
              <a:rPr lang="en-US" altLang="ko-KR" dirty="0" smtClean="0"/>
              <a:t>Test-Driven Development, David </a:t>
            </a:r>
            <a:r>
              <a:rPr lang="en-US" altLang="ko-KR" dirty="0" err="1" smtClean="0"/>
              <a:t>Astels</a:t>
            </a:r>
            <a:endParaRPr lang="ko-KR" altLang="en-US" dirty="0"/>
          </a:p>
        </p:txBody>
      </p:sp>
      <p:pic>
        <p:nvPicPr>
          <p:cNvPr id="12" name="그림 개체 틀 11"/>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3" b="3"/>
          <a:stretch>
            <a:fillRect/>
          </a:stretch>
        </p:blipFill>
        <p:spPr/>
      </p:pic>
      <p:grpSp>
        <p:nvGrpSpPr>
          <p:cNvPr id="6" name="그룹 5"/>
          <p:cNvGrpSpPr/>
          <p:nvPr/>
        </p:nvGrpSpPr>
        <p:grpSpPr>
          <a:xfrm>
            <a:off x="4284836" y="5717217"/>
            <a:ext cx="1342678" cy="321632"/>
            <a:chOff x="4200872" y="5717218"/>
            <a:chExt cx="1531412" cy="394838"/>
          </a:xfrm>
        </p:grpSpPr>
        <p:pic>
          <p:nvPicPr>
            <p:cNvPr id="9" name="Picture 4" descr="\\Canoe\FTP\OMGSite\images\nav_left_omg.gif"/>
            <p:cNvPicPr>
              <a:picLocks noChangeAspect="1" noChangeArrowheads="1"/>
            </p:cNvPicPr>
            <p:nvPr/>
          </p:nvPicPr>
          <p:blipFill>
            <a:blip r:embed="rId4" r:link="rId5" cstate="print"/>
            <a:srcRect t="13005" r="54066"/>
            <a:stretch>
              <a:fillRect/>
            </a:stretch>
          </p:blipFill>
          <p:spPr bwMode="auto">
            <a:xfrm>
              <a:off x="4734272" y="5717219"/>
              <a:ext cx="998012" cy="394837"/>
            </a:xfrm>
            <a:prstGeom prst="rect">
              <a:avLst/>
            </a:prstGeom>
            <a:noFill/>
            <a:ln w="9525">
              <a:noFill/>
              <a:miter lim="800000"/>
              <a:headEnd/>
              <a:tailEnd/>
            </a:ln>
          </p:spPr>
        </p:pic>
        <p:pic>
          <p:nvPicPr>
            <p:cNvPr id="10" name="Picture 5" descr="img_ui011"/>
            <p:cNvPicPr>
              <a:picLocks noChangeAspect="1" noChangeArrowheads="1"/>
            </p:cNvPicPr>
            <p:nvPr/>
          </p:nvPicPr>
          <p:blipFill>
            <a:blip r:embed="rId6" cstate="print"/>
            <a:srcRect/>
            <a:stretch>
              <a:fillRect/>
            </a:stretch>
          </p:blipFill>
          <p:spPr bwMode="auto">
            <a:xfrm>
              <a:off x="4200872" y="5717218"/>
              <a:ext cx="453146" cy="394837"/>
            </a:xfrm>
            <a:prstGeom prst="rect">
              <a:avLst/>
            </a:prstGeom>
            <a:noFill/>
            <a:ln w="9525">
              <a:noFill/>
              <a:miter lim="800000"/>
              <a:headEnd/>
              <a:tailEnd/>
            </a:ln>
          </p:spPr>
        </p:pic>
      </p:grpSp>
    </p:spTree>
    <p:extLst>
      <p:ext uri="{BB962C8B-B14F-4D97-AF65-F5344CB8AC3E}">
        <p14:creationId xmlns:p14="http://schemas.microsoft.com/office/powerpoint/2010/main" val="163900054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Introduction</a:t>
            </a:r>
            <a:endParaRPr lang="ko-KR" altLang="en-US" dirty="0"/>
          </a:p>
        </p:txBody>
      </p:sp>
      <p:sp>
        <p:nvSpPr>
          <p:cNvPr id="7" name="내용 개체 틀 6"/>
          <p:cNvSpPr>
            <a:spLocks noGrp="1"/>
          </p:cNvSpPr>
          <p:nvPr>
            <p:ph sz="quarter" idx="12"/>
          </p:nvPr>
        </p:nvSpPr>
        <p:spPr/>
        <p:txBody>
          <a:bodyPr/>
          <a:lstStyle/>
          <a:p>
            <a:r>
              <a:rPr lang="en-US" altLang="ko-KR" dirty="0" smtClean="0"/>
              <a:t>Problems with the traditional approach to Testing</a:t>
            </a:r>
            <a:endParaRPr lang="en-US" altLang="ko-KR" dirty="0"/>
          </a:p>
          <a:p>
            <a:pPr lvl="1"/>
            <a:r>
              <a:rPr lang="en-US" altLang="ko-KR" dirty="0" smtClean="0"/>
              <a:t>If testing is not comprehensive enough, the final product may have potentially devastating problems.</a:t>
            </a:r>
          </a:p>
          <a:p>
            <a:pPr lvl="1"/>
            <a:r>
              <a:rPr lang="en-US" altLang="ko-KR" dirty="0" smtClean="0"/>
              <a:t>If testing is done by engineers other than those who wrote the code,</a:t>
            </a:r>
          </a:p>
          <a:p>
            <a:pPr lvl="2"/>
            <a:r>
              <a:rPr lang="en-US" altLang="ko-KR" dirty="0" smtClean="0"/>
              <a:t>It will takes more time and effort than by the developers,</a:t>
            </a:r>
          </a:p>
          <a:p>
            <a:pPr lvl="2"/>
            <a:r>
              <a:rPr lang="en-US" altLang="ko-KR" dirty="0" smtClean="0"/>
              <a:t>It is possible that the engineers may not understand all of the details of the code, and</a:t>
            </a:r>
          </a:p>
          <a:p>
            <a:pPr lvl="2"/>
            <a:r>
              <a:rPr lang="en-US" altLang="ko-KR" dirty="0" smtClean="0"/>
              <a:t>Any change to documents of development will cause problem, especially </a:t>
            </a:r>
            <a:r>
              <a:rPr lang="en-US" altLang="ko-KR" dirty="0"/>
              <a:t>if they base their tests on </a:t>
            </a:r>
            <a:r>
              <a:rPr lang="en-US" altLang="ko-KR" dirty="0" smtClean="0"/>
              <a:t>documentation.</a:t>
            </a:r>
          </a:p>
          <a:p>
            <a:pPr lvl="1"/>
            <a:r>
              <a:rPr lang="en-US" altLang="ko-KR" dirty="0" smtClean="0"/>
              <a:t>If tests are not automated,</a:t>
            </a:r>
          </a:p>
          <a:p>
            <a:pPr lvl="2"/>
            <a:r>
              <a:rPr lang="en-US" altLang="ko-KR" dirty="0" smtClean="0"/>
              <a:t>They will not be performed frequently, regularly, or in exactly the same way each time, and</a:t>
            </a:r>
          </a:p>
          <a:p>
            <a:pPr lvl="2"/>
            <a:r>
              <a:rPr lang="en-US" altLang="ko-KR" dirty="0" smtClean="0"/>
              <a:t>They may not find newly created faults by fixing old faults.</a:t>
            </a:r>
          </a:p>
          <a:p>
            <a:r>
              <a:rPr lang="en-US" altLang="ko-KR" dirty="0" smtClean="0"/>
              <a:t>If TDD is adopted, you will get</a:t>
            </a:r>
          </a:p>
          <a:p>
            <a:pPr lvl="1"/>
            <a:r>
              <a:rPr lang="en-US" altLang="ko-KR" dirty="0" smtClean="0"/>
              <a:t>Simpler designs</a:t>
            </a:r>
          </a:p>
          <a:p>
            <a:pPr lvl="1"/>
            <a:r>
              <a:rPr lang="en-US" altLang="ko-KR" dirty="0" smtClean="0"/>
              <a:t>Program by intention</a:t>
            </a:r>
          </a:p>
          <a:p>
            <a:pPr lvl="1"/>
            <a:r>
              <a:rPr lang="en-US" altLang="ko-KR" dirty="0" smtClean="0"/>
              <a:t>Low-defect systems</a:t>
            </a:r>
          </a:p>
          <a:p>
            <a:pPr lvl="1"/>
            <a:r>
              <a:rPr lang="en-US" altLang="ko-KR" dirty="0" smtClean="0"/>
              <a:t>Robust system at each iteration</a:t>
            </a:r>
          </a:p>
          <a:p>
            <a:endParaRPr lang="ko-KR" altLang="en-US" dirty="0"/>
          </a:p>
        </p:txBody>
      </p:sp>
      <p:sp>
        <p:nvSpPr>
          <p:cNvPr id="3" name="텍스트 개체 틀 2"/>
          <p:cNvSpPr>
            <a:spLocks noGrp="1"/>
          </p:cNvSpPr>
          <p:nvPr>
            <p:ph type="body" sz="quarter" idx="13"/>
          </p:nvPr>
        </p:nvSpPr>
        <p:spPr/>
        <p:txBody>
          <a:bodyPr/>
          <a:lstStyle/>
          <a:p>
            <a:r>
              <a:rPr lang="en-US" altLang="ko-KR" dirty="0" smtClean="0"/>
              <a:t>Test-Driven Development</a:t>
            </a:r>
            <a:endParaRPr lang="ko-KR" altLang="en-US" dirty="0"/>
          </a:p>
        </p:txBody>
      </p:sp>
      <p:sp>
        <p:nvSpPr>
          <p:cNvPr id="4" name="슬라이드 번호 개체 틀 3"/>
          <p:cNvSpPr>
            <a:spLocks noGrp="1"/>
          </p:cNvSpPr>
          <p:nvPr>
            <p:ph type="sldNum" sz="quarter" idx="4"/>
          </p:nvPr>
        </p:nvSpPr>
        <p:spPr/>
        <p:txBody>
          <a:bodyPr/>
          <a:lstStyle/>
          <a:p>
            <a:fld id="{B190697A-B2E1-4A65-8046-F11842298BFE}" type="slidenum">
              <a:rPr lang="ko-KR" altLang="en-US" smtClean="0"/>
              <a:pPr/>
              <a:t>4</a:t>
            </a:fld>
            <a:endParaRPr lang="ko-KR" altLang="en-US" dirty="0"/>
          </a:p>
        </p:txBody>
      </p:sp>
      <p:sp>
        <p:nvSpPr>
          <p:cNvPr id="5" name="바닥글 개체 틀 4"/>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284017162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TDD?</a:t>
            </a:r>
            <a:endParaRPr lang="ko-KR" altLang="en-US" dirty="0"/>
          </a:p>
        </p:txBody>
      </p:sp>
      <p:sp>
        <p:nvSpPr>
          <p:cNvPr id="6" name="내용 개체 틀 5"/>
          <p:cNvSpPr>
            <a:spLocks noGrp="1"/>
          </p:cNvSpPr>
          <p:nvPr>
            <p:ph sz="quarter" idx="12"/>
          </p:nvPr>
        </p:nvSpPr>
        <p:spPr/>
        <p:txBody>
          <a:bodyPr/>
          <a:lstStyle/>
          <a:p>
            <a:r>
              <a:rPr lang="en-US" altLang="ko-KR" dirty="0" smtClean="0"/>
              <a:t>Test-Driven Development is a style where:</a:t>
            </a:r>
          </a:p>
          <a:p>
            <a:pPr lvl="1"/>
            <a:r>
              <a:rPr lang="en-US" altLang="ko-KR" dirty="0" smtClean="0"/>
              <a:t>You write the tests first,</a:t>
            </a:r>
          </a:p>
          <a:p>
            <a:pPr lvl="1"/>
            <a:r>
              <a:rPr lang="en-US" altLang="ko-KR" dirty="0" smtClean="0"/>
              <a:t>The tests determine what code you need to write</a:t>
            </a:r>
          </a:p>
          <a:p>
            <a:pPr lvl="1"/>
            <a:r>
              <a:rPr lang="en-US" altLang="ko-KR" dirty="0"/>
              <a:t>No code goes into production unless it has associated tests</a:t>
            </a:r>
            <a:endParaRPr lang="ko-KR" altLang="en-US" dirty="0"/>
          </a:p>
          <a:p>
            <a:pPr lvl="1"/>
            <a:r>
              <a:rPr lang="en-US" altLang="ko-KR" dirty="0" smtClean="0"/>
              <a:t>You </a:t>
            </a:r>
            <a:r>
              <a:rPr lang="en-US" altLang="ko-KR" dirty="0"/>
              <a:t>maintain an exhaustive suite of Programmer Tests</a:t>
            </a:r>
            <a:r>
              <a:rPr lang="en-US" altLang="ko-KR" dirty="0" smtClean="0"/>
              <a:t>,</a:t>
            </a:r>
          </a:p>
          <a:p>
            <a:pPr lvl="2"/>
            <a:r>
              <a:rPr lang="en-US" altLang="ko-KR" dirty="0" smtClean="0"/>
              <a:t>cf</a:t>
            </a:r>
            <a:r>
              <a:rPr lang="en-US" altLang="ko-KR" dirty="0"/>
              <a:t>., unit test, programmer test, customer </a:t>
            </a:r>
            <a:r>
              <a:rPr lang="en-US" altLang="ko-KR" dirty="0" smtClean="0"/>
              <a:t>test</a:t>
            </a:r>
            <a:endParaRPr lang="en-US" altLang="ko-KR" dirty="0"/>
          </a:p>
        </p:txBody>
      </p:sp>
      <p:sp>
        <p:nvSpPr>
          <p:cNvPr id="3" name="텍스트 개체 틀 2"/>
          <p:cNvSpPr>
            <a:spLocks noGrp="1"/>
          </p:cNvSpPr>
          <p:nvPr>
            <p:ph type="body" sz="quarter" idx="13"/>
          </p:nvPr>
        </p:nvSpPr>
        <p:spPr/>
        <p:txBody>
          <a:bodyPr/>
          <a:lstStyle/>
          <a:p>
            <a:r>
              <a:rPr lang="en-US" altLang="ko-KR" dirty="0"/>
              <a:t>Test-Driven </a:t>
            </a:r>
            <a:r>
              <a:rPr lang="en-US" altLang="ko-KR" dirty="0" smtClean="0"/>
              <a:t>Development</a:t>
            </a:r>
            <a:endParaRPr lang="ko-KR" altLang="en-US" dirty="0"/>
          </a:p>
        </p:txBody>
      </p:sp>
      <p:sp>
        <p:nvSpPr>
          <p:cNvPr id="4" name="슬라이드 번호 개체 틀 3"/>
          <p:cNvSpPr>
            <a:spLocks noGrp="1"/>
          </p:cNvSpPr>
          <p:nvPr>
            <p:ph type="sldNum" sz="quarter" idx="4"/>
          </p:nvPr>
        </p:nvSpPr>
        <p:spPr/>
        <p:txBody>
          <a:bodyPr/>
          <a:lstStyle/>
          <a:p>
            <a:fld id="{B190697A-B2E1-4A65-8046-F11842298BFE}" type="slidenum">
              <a:rPr lang="ko-KR" altLang="en-US" smtClean="0"/>
              <a:pPr/>
              <a:t>5</a:t>
            </a:fld>
            <a:endParaRPr lang="ko-KR" altLang="en-US" dirty="0"/>
          </a:p>
        </p:txBody>
      </p:sp>
      <p:sp>
        <p:nvSpPr>
          <p:cNvPr id="5" name="바닥글 개체 틀 4"/>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154013046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normAutofit/>
          </a:bodyPr>
          <a:lstStyle/>
          <a:p>
            <a:r>
              <a:rPr lang="en-US" altLang="ko-KR" dirty="0" smtClean="0">
                <a:solidFill>
                  <a:schemeClr val="accent4">
                    <a:lumMod val="60000"/>
                    <a:lumOff val="40000"/>
                  </a:schemeClr>
                </a:solidFill>
              </a:rPr>
              <a:t>Refactoring</a:t>
            </a:r>
            <a:endParaRPr lang="ko-KR" altLang="en-US" dirty="0">
              <a:solidFill>
                <a:schemeClr val="accent4">
                  <a:lumMod val="60000"/>
                  <a:lumOff val="40000"/>
                </a:schemeClr>
              </a:solidFill>
            </a:endParaRPr>
          </a:p>
        </p:txBody>
      </p:sp>
      <p:pic>
        <p:nvPicPr>
          <p:cNvPr id="5" name="그림 개체 틀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 b="6"/>
          <a:stretch>
            <a:fillRect/>
          </a:stretch>
        </p:blipFill>
        <p:spPr/>
      </p:pic>
      <p:sp>
        <p:nvSpPr>
          <p:cNvPr id="2" name="내용 개체 틀 1"/>
          <p:cNvSpPr>
            <a:spLocks noGrp="1"/>
          </p:cNvSpPr>
          <p:nvPr>
            <p:ph sz="quarter" idx="4294967295"/>
          </p:nvPr>
        </p:nvSpPr>
        <p:spPr>
          <a:xfrm>
            <a:off x="2806700" y="5018088"/>
            <a:ext cx="5848350" cy="1028700"/>
          </a:xfrm>
        </p:spPr>
        <p:txBody>
          <a:bodyPr/>
          <a:lstStyle/>
          <a:p>
            <a:endParaRPr lang="ko-KR" altLang="en-US" dirty="0"/>
          </a:p>
        </p:txBody>
      </p:sp>
    </p:spTree>
    <p:extLst>
      <p:ext uri="{BB962C8B-B14F-4D97-AF65-F5344CB8AC3E}">
        <p14:creationId xmlns:p14="http://schemas.microsoft.com/office/powerpoint/2010/main" val="291671726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What is Refactoring</a:t>
            </a:r>
          </a:p>
        </p:txBody>
      </p:sp>
      <p:sp>
        <p:nvSpPr>
          <p:cNvPr id="7" name="내용 개체 틀 6"/>
          <p:cNvSpPr>
            <a:spLocks noGrp="1"/>
          </p:cNvSpPr>
          <p:nvPr>
            <p:ph sz="quarter" idx="12"/>
          </p:nvPr>
        </p:nvSpPr>
        <p:spPr/>
        <p:txBody>
          <a:bodyPr/>
          <a:lstStyle/>
          <a:p>
            <a:r>
              <a:rPr lang="en-US" altLang="ko-KR" dirty="0" smtClean="0"/>
              <a:t>The process of making changes to existing, working code without changing its external behavior. In other words, changing how it does it, but not what it does. The goal is improve the internal structure.</a:t>
            </a:r>
          </a:p>
          <a:p>
            <a:r>
              <a:rPr lang="en-US" altLang="ko-KR" dirty="0" smtClean="0"/>
              <a:t>Refactoring is closely related to TDD in two ways.</a:t>
            </a:r>
          </a:p>
          <a:p>
            <a:pPr lvl="1"/>
            <a:r>
              <a:rPr lang="en-US" altLang="ko-KR" dirty="0" smtClean="0"/>
              <a:t>After doing the simplest thing possible to make a test pass, we refactor to clean up, mostly removing duplication we introduced getting the test to pass.</a:t>
            </a:r>
          </a:p>
          <a:p>
            <a:pPr lvl="1"/>
            <a:r>
              <a:rPr lang="en-US" altLang="ko-KR" dirty="0" smtClean="0"/>
              <a:t>If we are practicing TDD, then we have the safety net of tests in place that allows us to refactor with confidence.</a:t>
            </a:r>
          </a:p>
          <a:p>
            <a:endParaRPr lang="ko-KR" altLang="en-US" dirty="0"/>
          </a:p>
        </p:txBody>
      </p:sp>
      <p:sp>
        <p:nvSpPr>
          <p:cNvPr id="8" name="텍스트 개체 틀 7"/>
          <p:cNvSpPr>
            <a:spLocks noGrp="1"/>
          </p:cNvSpPr>
          <p:nvPr>
            <p:ph type="body" sz="quarter" idx="13"/>
          </p:nvPr>
        </p:nvSpPr>
        <p:spPr/>
        <p:txBody>
          <a:bodyPr/>
          <a:lstStyle/>
          <a:p>
            <a:r>
              <a:rPr lang="en-US" altLang="ko-KR" dirty="0" smtClean="0"/>
              <a:t>Refactoring</a:t>
            </a:r>
            <a:endParaRPr lang="ko-KR" altLang="en-US" dirty="0"/>
          </a:p>
        </p:txBody>
      </p:sp>
      <p:sp>
        <p:nvSpPr>
          <p:cNvPr id="4" name="슬라이드 번호 개체 틀 3"/>
          <p:cNvSpPr>
            <a:spLocks noGrp="1"/>
          </p:cNvSpPr>
          <p:nvPr>
            <p:ph type="sldNum" sz="quarter" idx="4"/>
          </p:nvPr>
        </p:nvSpPr>
        <p:spPr/>
        <p:txBody>
          <a:bodyPr/>
          <a:lstStyle/>
          <a:p>
            <a:fld id="{B190697A-B2E1-4A65-8046-F11842298BFE}" type="slidenum">
              <a:rPr lang="ko-KR" altLang="en-US" smtClean="0"/>
              <a:pPr/>
              <a:t>7</a:t>
            </a:fld>
            <a:endParaRPr lang="ko-KR" altLang="en-US" dirty="0"/>
          </a:p>
        </p:txBody>
      </p:sp>
      <p:sp>
        <p:nvSpPr>
          <p:cNvPr id="5" name="바닥글 개체 틀 4"/>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16145653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When to </a:t>
            </a:r>
            <a:r>
              <a:rPr lang="en-US" altLang="ko-KR" dirty="0" smtClean="0"/>
              <a:t>refactor</a:t>
            </a:r>
            <a:endParaRPr lang="ko-KR" altLang="en-US" dirty="0"/>
          </a:p>
        </p:txBody>
      </p:sp>
      <p:sp>
        <p:nvSpPr>
          <p:cNvPr id="7" name="내용 개체 틀 6"/>
          <p:cNvSpPr>
            <a:spLocks noGrp="1"/>
          </p:cNvSpPr>
          <p:nvPr>
            <p:ph sz="quarter" idx="12"/>
          </p:nvPr>
        </p:nvSpPr>
        <p:spPr/>
        <p:txBody>
          <a:bodyPr>
            <a:normAutofit/>
          </a:bodyPr>
          <a:lstStyle/>
          <a:p>
            <a:r>
              <a:rPr lang="en-US" altLang="ko-KR" dirty="0" smtClean="0"/>
              <a:t>Duplication</a:t>
            </a:r>
          </a:p>
          <a:p>
            <a:pPr lvl="1"/>
            <a:r>
              <a:rPr lang="en-US" altLang="ko-KR" dirty="0" smtClean="0"/>
              <a:t>An expression that appears in multiple methods</a:t>
            </a:r>
          </a:p>
          <a:p>
            <a:pPr lvl="2"/>
            <a:r>
              <a:rPr lang="en-US" altLang="ko-KR" dirty="0" smtClean="0"/>
              <a:t>Move the duplicated expression(s) into a separate method and replacing the original occurrence with calls to the new method</a:t>
            </a:r>
          </a:p>
          <a:p>
            <a:pPr lvl="1"/>
            <a:r>
              <a:rPr lang="en-US" altLang="ko-KR" dirty="0" smtClean="0"/>
              <a:t>The redundant information</a:t>
            </a:r>
          </a:p>
          <a:p>
            <a:r>
              <a:rPr lang="en-US" altLang="ko-KR" dirty="0" smtClean="0"/>
              <a:t>Unclear Intent</a:t>
            </a:r>
          </a:p>
          <a:p>
            <a:pPr lvl="1"/>
            <a:r>
              <a:rPr lang="en-US" altLang="ko-KR" dirty="0" smtClean="0"/>
              <a:t>Better names</a:t>
            </a:r>
          </a:p>
          <a:p>
            <a:pPr lvl="1"/>
            <a:r>
              <a:rPr lang="en-US" altLang="ko-KR" dirty="0" smtClean="0"/>
              <a:t>Think about the interface of a class rather than its implementation</a:t>
            </a:r>
          </a:p>
        </p:txBody>
      </p:sp>
      <p:sp>
        <p:nvSpPr>
          <p:cNvPr id="8" name="텍스트 개체 틀 7"/>
          <p:cNvSpPr>
            <a:spLocks noGrp="1"/>
          </p:cNvSpPr>
          <p:nvPr>
            <p:ph type="body" sz="quarter" idx="13"/>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fld id="{B190697A-B2E1-4A65-8046-F11842298BFE}" type="slidenum">
              <a:rPr lang="ko-KR" altLang="en-US" smtClean="0"/>
              <a:pPr/>
              <a:t>8</a:t>
            </a:fld>
            <a:endParaRPr lang="ko-KR" altLang="en-US" dirty="0"/>
          </a:p>
        </p:txBody>
      </p:sp>
      <p:sp>
        <p:nvSpPr>
          <p:cNvPr id="5" name="바닥글 개체 틀 4"/>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297267279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8"/>
          <p:cNvSpPr>
            <a:spLocks noGrp="1"/>
          </p:cNvSpPr>
          <p:nvPr>
            <p:ph type="title"/>
          </p:nvPr>
        </p:nvSpPr>
        <p:spPr/>
        <p:txBody>
          <a:bodyPr/>
          <a:lstStyle/>
          <a:p>
            <a:endParaRPr lang="ko-KR" altLang="en-US"/>
          </a:p>
        </p:txBody>
      </p:sp>
      <p:sp>
        <p:nvSpPr>
          <p:cNvPr id="7" name="내용 개체 틀 6"/>
          <p:cNvSpPr>
            <a:spLocks noGrp="1"/>
          </p:cNvSpPr>
          <p:nvPr>
            <p:ph sz="half" idx="1"/>
          </p:nvPr>
        </p:nvSpPr>
        <p:spPr/>
        <p:txBody>
          <a:bodyPr>
            <a:normAutofit/>
          </a:bodyPr>
          <a:lstStyle/>
          <a:p>
            <a:r>
              <a:rPr lang="en-US" altLang="ko-KR" dirty="0"/>
              <a:t>Code Smells</a:t>
            </a:r>
          </a:p>
          <a:p>
            <a:pPr lvl="1"/>
            <a:r>
              <a:rPr lang="en-US" altLang="ko-KR" dirty="0"/>
              <a:t>Indicate less than acceptable quality</a:t>
            </a:r>
          </a:p>
          <a:p>
            <a:pPr lvl="1"/>
            <a:r>
              <a:rPr lang="en-US" altLang="ko-KR" dirty="0"/>
              <a:t>Comments</a:t>
            </a:r>
          </a:p>
          <a:p>
            <a:pPr lvl="2"/>
            <a:r>
              <a:rPr lang="en-US" altLang="ko-KR" dirty="0"/>
              <a:t>Serve to break the method into separate functional units</a:t>
            </a:r>
          </a:p>
          <a:p>
            <a:pPr lvl="1"/>
            <a:r>
              <a:rPr lang="en-US" altLang="ko-KR" dirty="0"/>
              <a:t>Data Class</a:t>
            </a:r>
          </a:p>
          <a:p>
            <a:pPr lvl="2"/>
            <a:r>
              <a:rPr lang="en-US" altLang="ko-KR" dirty="0"/>
              <a:t>a class that is essentially an evolved record or </a:t>
            </a:r>
            <a:r>
              <a:rPr lang="en-US" altLang="ko-KR" dirty="0" err="1"/>
              <a:t>struct</a:t>
            </a:r>
            <a:r>
              <a:rPr lang="en-US" altLang="ko-KR" dirty="0"/>
              <a:t>.</a:t>
            </a:r>
          </a:p>
          <a:p>
            <a:pPr lvl="2"/>
            <a:r>
              <a:rPr lang="en-US" altLang="ko-KR" dirty="0"/>
              <a:t>We may find other classes that operate on instances of the data class.</a:t>
            </a:r>
          </a:p>
          <a:p>
            <a:pPr lvl="1"/>
            <a:r>
              <a:rPr lang="en-US" altLang="ko-KR" dirty="0"/>
              <a:t>Duplicated Code</a:t>
            </a:r>
          </a:p>
          <a:p>
            <a:pPr lvl="1"/>
            <a:r>
              <a:rPr lang="en-US" altLang="ko-KR" dirty="0"/>
              <a:t>Inappropriate Intimacy</a:t>
            </a:r>
          </a:p>
          <a:p>
            <a:pPr lvl="2"/>
            <a:r>
              <a:rPr lang="en-US" altLang="ko-KR" dirty="0"/>
              <a:t>Where a class knows too much about another’s internal details</a:t>
            </a:r>
          </a:p>
          <a:p>
            <a:pPr lvl="2"/>
            <a:endParaRPr lang="ko-KR" altLang="en-US" dirty="0"/>
          </a:p>
        </p:txBody>
      </p:sp>
      <p:sp>
        <p:nvSpPr>
          <p:cNvPr id="10" name="텍스트 개체 틀 9"/>
          <p:cNvSpPr>
            <a:spLocks noGrp="1"/>
          </p:cNvSpPr>
          <p:nvPr>
            <p:ph type="body" sz="quarter" idx="13"/>
          </p:nvPr>
        </p:nvSpPr>
        <p:spPr/>
        <p:txBody>
          <a:bodyPr/>
          <a:lstStyle/>
          <a:p>
            <a:endParaRPr lang="ko-KR" altLang="en-US"/>
          </a:p>
        </p:txBody>
      </p:sp>
      <p:sp>
        <p:nvSpPr>
          <p:cNvPr id="11" name="내용 개체 틀 10"/>
          <p:cNvSpPr>
            <a:spLocks noGrp="1"/>
          </p:cNvSpPr>
          <p:nvPr>
            <p:ph sz="quarter" idx="14"/>
          </p:nvPr>
        </p:nvSpPr>
        <p:spPr/>
        <p:txBody>
          <a:bodyPr/>
          <a:lstStyle/>
          <a:p>
            <a:pPr lvl="1"/>
            <a:endParaRPr lang="en-US" altLang="ko-KR" dirty="0" smtClean="0"/>
          </a:p>
          <a:p>
            <a:pPr lvl="1"/>
            <a:r>
              <a:rPr lang="en-US" altLang="ko-KR" dirty="0" smtClean="0"/>
              <a:t>Large </a:t>
            </a:r>
            <a:r>
              <a:rPr lang="en-US" altLang="ko-KR" dirty="0"/>
              <a:t>Class</a:t>
            </a:r>
          </a:p>
          <a:p>
            <a:pPr lvl="1"/>
            <a:r>
              <a:rPr lang="en-US" altLang="ko-KR" dirty="0"/>
              <a:t>Lazy Class</a:t>
            </a:r>
          </a:p>
          <a:p>
            <a:pPr lvl="1"/>
            <a:r>
              <a:rPr lang="en-US" altLang="ko-KR" dirty="0"/>
              <a:t>Long Method</a:t>
            </a:r>
          </a:p>
          <a:p>
            <a:pPr lvl="2"/>
            <a:r>
              <a:rPr lang="en-US" altLang="ko-KR" dirty="0"/>
              <a:t>More than 10 lines</a:t>
            </a:r>
          </a:p>
          <a:p>
            <a:pPr lvl="2"/>
            <a:r>
              <a:rPr lang="en-US" altLang="ko-KR" dirty="0"/>
              <a:t>More than two things to do</a:t>
            </a:r>
          </a:p>
          <a:p>
            <a:pPr lvl="1"/>
            <a:r>
              <a:rPr lang="en-US" altLang="ko-KR" dirty="0"/>
              <a:t>Switch statements</a:t>
            </a:r>
          </a:p>
          <a:p>
            <a:pPr lvl="2"/>
            <a:r>
              <a:rPr lang="en-US" altLang="ko-KR" dirty="0"/>
              <a:t>Often result in shotgun surgery</a:t>
            </a:r>
          </a:p>
          <a:p>
            <a:pPr lvl="2"/>
            <a:r>
              <a:rPr lang="en-US" altLang="ko-KR" dirty="0"/>
              <a:t>Polymorphism</a:t>
            </a:r>
          </a:p>
          <a:p>
            <a:pPr lvl="1"/>
            <a:r>
              <a:rPr lang="en-US" altLang="ko-KR" dirty="0"/>
              <a:t>Shotgun Surgery</a:t>
            </a:r>
          </a:p>
          <a:p>
            <a:pPr lvl="2"/>
            <a:r>
              <a:rPr lang="en-US" altLang="ko-KR" dirty="0"/>
              <a:t>When we need to make a single functional change and find that we make changes to code in several method</a:t>
            </a:r>
          </a:p>
          <a:p>
            <a:pPr lvl="2"/>
            <a:r>
              <a:rPr lang="en-US" altLang="ko-KR" dirty="0"/>
              <a:t>Replace conditional with polymorphism </a:t>
            </a:r>
            <a:r>
              <a:rPr lang="en-US" altLang="ko-KR" dirty="0" err="1"/>
              <a:t>refactrong</a:t>
            </a:r>
            <a:endParaRPr lang="en-US" altLang="ko-KR" dirty="0"/>
          </a:p>
          <a:p>
            <a:endParaRPr lang="ko-KR" altLang="en-US" dirty="0"/>
          </a:p>
        </p:txBody>
      </p:sp>
      <p:sp>
        <p:nvSpPr>
          <p:cNvPr id="4" name="슬라이드 번호 개체 틀 3"/>
          <p:cNvSpPr>
            <a:spLocks noGrp="1"/>
          </p:cNvSpPr>
          <p:nvPr>
            <p:ph type="sldNum" sz="quarter" idx="4"/>
          </p:nvPr>
        </p:nvSpPr>
        <p:spPr/>
        <p:txBody>
          <a:bodyPr/>
          <a:lstStyle/>
          <a:p>
            <a:fld id="{B190697A-B2E1-4A65-8046-F11842298BFE}" type="slidenum">
              <a:rPr lang="ko-KR" altLang="en-US" smtClean="0"/>
              <a:pPr/>
              <a:t>9</a:t>
            </a:fld>
            <a:endParaRPr lang="ko-KR" altLang="en-US" dirty="0"/>
          </a:p>
        </p:txBody>
      </p:sp>
      <p:sp>
        <p:nvSpPr>
          <p:cNvPr id="5" name="바닥글 개체 틀 4"/>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282908488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theme/theme1.xml><?xml version="1.0" encoding="utf-8"?>
<a:theme xmlns:a="http://schemas.openxmlformats.org/drawingml/2006/main" name="SimpleRed_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1139</Words>
  <Application>Microsoft Office PowerPoint</Application>
  <PresentationFormat>A4 용지(210x297mm)</PresentationFormat>
  <Paragraphs>161</Paragraphs>
  <Slides>17</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17</vt:i4>
      </vt:variant>
    </vt:vector>
  </HeadingPairs>
  <TitlesOfParts>
    <vt:vector size="25" baseType="lpstr">
      <vt:lpstr>Candara</vt:lpstr>
      <vt:lpstr>Calibri</vt:lpstr>
      <vt:lpstr>맑은 고딕</vt:lpstr>
      <vt:lpstr>Wingdings</vt:lpstr>
      <vt:lpstr>HY신명조</vt:lpstr>
      <vt:lpstr>Arial</vt:lpstr>
      <vt:lpstr>Corbel</vt:lpstr>
      <vt:lpstr>SimpleRed_Master</vt:lpstr>
      <vt:lpstr>Test-Driven Development</vt:lpstr>
      <vt:lpstr>Introduction</vt:lpstr>
      <vt:lpstr>A Practical Guide</vt:lpstr>
      <vt:lpstr>Introduction</vt:lpstr>
      <vt:lpstr>What is TDD?</vt:lpstr>
      <vt:lpstr>Refactoring</vt:lpstr>
      <vt:lpstr>What is Refactoring</vt:lpstr>
      <vt:lpstr>When to refactor</vt:lpstr>
      <vt:lpstr>PowerPoint 프레젠테이션</vt:lpstr>
      <vt:lpstr>How to refactor</vt:lpstr>
      <vt:lpstr>Some important refactorings</vt:lpstr>
      <vt:lpstr>Refactoring Test Code</vt:lpstr>
      <vt:lpstr>Programming By Intention</vt:lpstr>
      <vt:lpstr>PowerPoint 프레젠테이션</vt:lpstr>
      <vt:lpstr>PowerPoint 프레젠테이션</vt:lpstr>
      <vt:lpstr>PowerPoint 프레젠테이션</vt:lpstr>
      <vt:lpstr>Test-Driven Development</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2015-01-20T07:00:32Z</dcterms:created>
  <dcterms:modified xsi:type="dcterms:W3CDTF">2015-03-24T20:30:27Z</dcterms:modified>
</cp:coreProperties>
</file>