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4" r:id="rId7"/>
    <p:sldId id="266" r:id="rId8"/>
    <p:sldId id="267" r:id="rId9"/>
    <p:sldId id="268" r:id="rId10"/>
    <p:sldId id="269" r:id="rId11"/>
    <p:sldId id="270" r:id="rId12"/>
    <p:sldId id="261" r:id="rId13"/>
    <p:sldId id="276" r:id="rId14"/>
    <p:sldId id="272" r:id="rId15"/>
    <p:sldId id="273" r:id="rId16"/>
    <p:sldId id="275" r:id="rId17"/>
    <p:sldId id="263" r:id="rId18"/>
    <p:sldId id="277" r:id="rId1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8050"/>
    <a:srgbClr val="004019"/>
    <a:srgbClr val="005422"/>
    <a:srgbClr val="003300"/>
    <a:srgbClr val="009900"/>
  </p:clrMru>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보통 스타일 1 - 강조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보통 스타일 4 - 강조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84E427A-3D55-4303-BF80-6455036E1DE7}" styleName="테마 스타일 1 - 강조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밝은 스타일 2 - 강조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629" autoAdjust="0"/>
    <p:restoredTop sz="94660"/>
  </p:normalViewPr>
  <p:slideViewPr>
    <p:cSldViewPr>
      <p:cViewPr varScale="1">
        <p:scale>
          <a:sx n="87" d="100"/>
          <a:sy n="87" d="100"/>
        </p:scale>
        <p:origin x="-95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3EEED0-CA1D-429A-BD95-F09818DC532E}" type="datetimeFigureOut">
              <a:rPr lang="ko-KR" altLang="en-US" smtClean="0"/>
              <a:pPr/>
              <a:t>2010-04-07</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D41952-5F14-445E-BBEA-E052E88A9B6B}"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smtClean="0"/>
              <a:t>통일성과 추적성의 유지보수</a:t>
            </a:r>
            <a:endParaRPr lang="en-US" altLang="ko-KR" dirty="0" smtClean="0"/>
          </a:p>
          <a:p>
            <a:r>
              <a:rPr lang="ko-KR" altLang="en-US" dirty="0" smtClean="0"/>
              <a:t>요구사항에 응낙한다</a:t>
            </a:r>
            <a:r>
              <a:rPr lang="en-US" altLang="ko-KR" dirty="0" smtClean="0"/>
              <a:t>.</a:t>
            </a:r>
          </a:p>
          <a:p>
            <a:endParaRPr lang="ko-KR" altLang="en-US" dirty="0"/>
          </a:p>
        </p:txBody>
      </p:sp>
      <p:sp>
        <p:nvSpPr>
          <p:cNvPr id="4" name="슬라이드 번호 개체 틀 3"/>
          <p:cNvSpPr>
            <a:spLocks noGrp="1"/>
          </p:cNvSpPr>
          <p:nvPr>
            <p:ph type="sldNum" sz="quarter" idx="10"/>
          </p:nvPr>
        </p:nvSpPr>
        <p:spPr/>
        <p:txBody>
          <a:bodyPr/>
          <a:lstStyle/>
          <a:p>
            <a:fld id="{FBD41952-5F14-445E-BBEA-E052E88A9B6B}" type="slidenum">
              <a:rPr lang="ko-KR" altLang="en-US" smtClean="0"/>
              <a:pPr/>
              <a:t>3</a:t>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8" name="제목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ko-KR" altLang="en-US" smtClean="0"/>
              <a:t>마스터 제목 스타일 편집</a:t>
            </a:r>
            <a:endParaRPr kumimoji="0" lang="en-US"/>
          </a:p>
        </p:txBody>
      </p:sp>
      <p:sp>
        <p:nvSpPr>
          <p:cNvPr id="9" name="부제목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ko-KR" altLang="en-US" smtClean="0"/>
              <a:t>마스터 부제목 스타일 편집</a:t>
            </a:r>
            <a:endParaRPr kumimoji="0" lang="en-US"/>
          </a:p>
        </p:txBody>
      </p:sp>
      <p:sp>
        <p:nvSpPr>
          <p:cNvPr id="28" name="날짜 개체 틀 27"/>
          <p:cNvSpPr>
            <a:spLocks noGrp="1"/>
          </p:cNvSpPr>
          <p:nvPr>
            <p:ph type="dt" sz="half" idx="10"/>
          </p:nvPr>
        </p:nvSpPr>
        <p:spPr>
          <a:xfrm>
            <a:off x="928662" y="6357958"/>
            <a:ext cx="2286000" cy="365760"/>
          </a:xfrm>
        </p:spPr>
        <p:txBody>
          <a:bodyPr/>
          <a:lstStyle>
            <a:lvl1pPr>
              <a:defRPr sz="1400"/>
            </a:lvl1pPr>
          </a:lstStyle>
          <a:p>
            <a:fld id="{2F31109F-0066-4ADA-B91B-394518DF998F}" type="datetime1">
              <a:rPr lang="ko-KR" altLang="en-US" smtClean="0"/>
              <a:pPr/>
              <a:t>2010-04-07</a:t>
            </a:fld>
            <a:endParaRPr lang="ko-KR" altLang="en-US"/>
          </a:p>
        </p:txBody>
      </p:sp>
      <p:sp>
        <p:nvSpPr>
          <p:cNvPr id="17" name="바닥글 개체 틀 16"/>
          <p:cNvSpPr>
            <a:spLocks noGrp="1"/>
          </p:cNvSpPr>
          <p:nvPr>
            <p:ph type="ftr" sz="quarter" idx="11"/>
          </p:nvPr>
        </p:nvSpPr>
        <p:spPr>
          <a:xfrm>
            <a:off x="3286116" y="6357958"/>
            <a:ext cx="3474720" cy="365760"/>
          </a:xfrm>
        </p:spPr>
        <p:txBody>
          <a:bodyPr/>
          <a:lstStyle/>
          <a:p>
            <a:endParaRPr lang="ko-KR" altLang="en-US"/>
          </a:p>
        </p:txBody>
      </p:sp>
      <p:sp>
        <p:nvSpPr>
          <p:cNvPr id="29" name="슬라이드 번호 개체 틀 28"/>
          <p:cNvSpPr>
            <a:spLocks noGrp="1"/>
          </p:cNvSpPr>
          <p:nvPr>
            <p:ph type="sldNum" sz="quarter" idx="12"/>
          </p:nvPr>
        </p:nvSpPr>
        <p:spPr>
          <a:xfrm>
            <a:off x="7000892" y="6357958"/>
            <a:ext cx="1219200" cy="365760"/>
          </a:xfrm>
        </p:spPr>
        <p:txBody>
          <a:bodyPr/>
          <a:lstStyle>
            <a:lvl1pPr algn="r">
              <a:defRPr/>
            </a:lvl1pPr>
          </a:lstStyle>
          <a:p>
            <a:fld id="{5B2F6EB7-73B8-4C69-B6CD-1D54F164643F}" type="slidenum">
              <a:rPr lang="ko-KR" altLang="en-US" smtClean="0"/>
              <a:pPr/>
              <a:t>‹#›</a:t>
            </a:fld>
            <a:endParaRPr lang="ko-KR" altLang="en-US"/>
          </a:p>
        </p:txBody>
      </p:sp>
      <p:sp>
        <p:nvSpPr>
          <p:cNvPr id="21" name="직사각형 20"/>
          <p:cNvSpPr/>
          <p:nvPr/>
        </p:nvSpPr>
        <p:spPr>
          <a:xfrm>
            <a:off x="904875" y="3648075"/>
            <a:ext cx="7315200" cy="1280160"/>
          </a:xfrm>
          <a:prstGeom prst="rect">
            <a:avLst/>
          </a:prstGeom>
          <a:noFill/>
          <a:ln w="6350" cap="rnd" cmpd="sng" algn="ctr">
            <a:solidFill>
              <a:srgbClr val="00B0F0"/>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직사각형 32"/>
          <p:cNvSpPr/>
          <p:nvPr/>
        </p:nvSpPr>
        <p:spPr>
          <a:xfrm>
            <a:off x="914400" y="5048250"/>
            <a:ext cx="7315200" cy="685800"/>
          </a:xfrm>
          <a:prstGeom prst="rect">
            <a:avLst/>
          </a:prstGeom>
          <a:noFill/>
          <a:ln w="6350" cap="rnd" cmpd="sng" algn="ctr">
            <a:solidFill>
              <a:srgbClr val="00B0F0"/>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직사각형 21"/>
          <p:cNvSpPr/>
          <p:nvPr/>
        </p:nvSpPr>
        <p:spPr>
          <a:xfrm>
            <a:off x="904875" y="3648075"/>
            <a:ext cx="228600" cy="1280160"/>
          </a:xfrm>
          <a:prstGeom prst="rect">
            <a:avLst/>
          </a:prstGeom>
          <a:solidFill>
            <a:srgbClr val="00B0F0"/>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직사각형 31"/>
          <p:cNvSpPr/>
          <p:nvPr/>
        </p:nvSpPr>
        <p:spPr>
          <a:xfrm>
            <a:off x="914400" y="5048250"/>
            <a:ext cx="228600" cy="685800"/>
          </a:xfrm>
          <a:prstGeom prst="rect">
            <a:avLst/>
          </a:prstGeom>
          <a:solidFill>
            <a:srgbClr val="00B0F0"/>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0" lang="ko-KR" altLang="en-US" smtClean="0"/>
              <a:t>마스터 제목 스타일 편집</a:t>
            </a:r>
            <a:endParaRPr kumimoji="0" lang="en-US"/>
          </a:p>
        </p:txBody>
      </p:sp>
      <p:sp>
        <p:nvSpPr>
          <p:cNvPr id="3" name="세로 텍스트 개체 틀 2"/>
          <p:cNvSpPr>
            <a:spLocks noGrp="1"/>
          </p:cNvSpPr>
          <p:nvPr>
            <p:ph type="body" orient="vert" idx="1"/>
          </p:nvPr>
        </p:nvSpPr>
        <p:spPr/>
        <p:txBody>
          <a:bodyPr vert="eaVer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p:txBody>
          <a:bodyPr/>
          <a:lstStyle/>
          <a:p>
            <a:fld id="{BEBB7AE7-E4B8-44B2-A83B-647812EF51E0}" type="datetime1">
              <a:rPr lang="ko-KR" altLang="en-US" smtClean="0"/>
              <a:pPr/>
              <a:t>2010-04-07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B2F6EB7-73B8-4C69-B6CD-1D54F164643F}"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kumimoji="0" lang="ko-KR" altLang="en-US" smtClean="0"/>
              <a:t>마스터 제목 스타일 편집</a:t>
            </a:r>
            <a:endParaRPr kumimoji="0" 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p:txBody>
          <a:bodyPr/>
          <a:lstStyle/>
          <a:p>
            <a:fld id="{0338ADDD-12D2-4532-B675-BA5AAD0F1506}" type="datetime1">
              <a:rPr lang="ko-KR" altLang="en-US" smtClean="0"/>
              <a:pPr/>
              <a:t>2010-04-07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B2F6EB7-73B8-4C69-B6CD-1D54F164643F}" type="slidenum">
              <a:rPr lang="ko-KR" altLang="en-US" smtClean="0"/>
              <a:pPr/>
              <a:t>‹#›</a:t>
            </a:fld>
            <a:endParaRPr lang="ko-KR" altLang="en-US"/>
          </a:p>
        </p:txBody>
      </p:sp>
      <p:sp>
        <p:nvSpPr>
          <p:cNvPr id="7" name="직선 연결선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이등변 삼각형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직선 연결선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0" lang="ko-KR" altLang="en-US" smtClean="0"/>
              <a:t>마스터 제목 스타일 편집</a:t>
            </a:r>
            <a:endParaRPr kumimoji="0" lang="en-US"/>
          </a:p>
        </p:txBody>
      </p:sp>
      <p:sp>
        <p:nvSpPr>
          <p:cNvPr id="4" name="날짜 개체 틀 3"/>
          <p:cNvSpPr>
            <a:spLocks noGrp="1"/>
          </p:cNvSpPr>
          <p:nvPr>
            <p:ph type="dt" sz="half" idx="10"/>
          </p:nvPr>
        </p:nvSpPr>
        <p:spPr>
          <a:xfrm>
            <a:off x="500034" y="6357958"/>
            <a:ext cx="2289048" cy="365760"/>
          </a:xfrm>
        </p:spPr>
        <p:txBody>
          <a:bodyPr/>
          <a:lstStyle/>
          <a:p>
            <a:fld id="{67789749-D4ED-4710-A6AA-5DFA4CBD7E56}" type="datetime1">
              <a:rPr lang="ko-KR" altLang="en-US" smtClean="0"/>
              <a:pPr/>
              <a:t>2010-04-07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a:xfrm>
            <a:off x="6715140" y="6357958"/>
            <a:ext cx="1981200" cy="365760"/>
          </a:xfrm>
        </p:spPr>
        <p:txBody>
          <a:bodyPr/>
          <a:lstStyle>
            <a:lvl1pPr algn="r">
              <a:defRPr/>
            </a:lvl1pPr>
          </a:lstStyle>
          <a:p>
            <a:fld id="{5B2F6EB7-73B8-4C69-B6CD-1D54F164643F}" type="slidenum">
              <a:rPr lang="ko-KR" altLang="en-US" smtClean="0"/>
              <a:pPr/>
              <a:t>‹#›</a:t>
            </a:fld>
            <a:endParaRPr lang="ko-KR" altLang="en-US"/>
          </a:p>
        </p:txBody>
      </p:sp>
      <p:sp>
        <p:nvSpPr>
          <p:cNvPr id="8" name="내용 개체 틀 7"/>
          <p:cNvSpPr>
            <a:spLocks noGrp="1"/>
          </p:cNvSpPr>
          <p:nvPr>
            <p:ph sz="quarter" idx="1"/>
          </p:nvPr>
        </p:nvSpPr>
        <p:spPr>
          <a:xfrm>
            <a:off x="457200" y="1219200"/>
            <a:ext cx="8229600" cy="4937760"/>
          </a:xfrm>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eaLnBrk="1" latinLnBrk="0" hangingPunct="1"/>
            <a:r>
              <a:rPr lang="ko-KR" altLang="en-US" dirty="0" smtClean="0"/>
              <a:t>마스터 텍스트 스타일을 편집합니다</a:t>
            </a:r>
          </a:p>
          <a:p>
            <a:pPr lvl="1" eaLnBrk="1" latinLnBrk="0" hangingPunct="1"/>
            <a:r>
              <a:rPr lang="ko-KR" altLang="en-US" dirty="0" smtClean="0"/>
              <a:t>둘째 수준</a:t>
            </a:r>
          </a:p>
          <a:p>
            <a:pPr lvl="2" eaLnBrk="1" latinLnBrk="0" hangingPunct="1"/>
            <a:r>
              <a:rPr lang="ko-KR" altLang="en-US" dirty="0" smtClean="0"/>
              <a:t>셋째 수준</a:t>
            </a:r>
          </a:p>
          <a:p>
            <a:pPr lvl="3" eaLnBrk="1" latinLnBrk="0" hangingPunct="1"/>
            <a:r>
              <a:rPr lang="ko-KR" altLang="en-US" dirty="0" smtClean="0"/>
              <a:t>넷째 수준</a:t>
            </a:r>
          </a:p>
          <a:p>
            <a:pPr lvl="4" eaLnBrk="1" latinLnBrk="0" hangingPunct="1"/>
            <a:r>
              <a:rPr lang="ko-KR" altLang="en-US" dirty="0" smtClean="0"/>
              <a:t>다섯째 수준</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p:bgRef idx="1001">
        <a:schemeClr val="bg2"/>
      </p:bgRef>
    </p:bg>
    <p:spTree>
      <p:nvGrpSpPr>
        <p:cNvPr id="1" name=""/>
        <p:cNvGrpSpPr/>
        <p:nvPr/>
      </p:nvGrpSpPr>
      <p:grpSpPr>
        <a:xfrm>
          <a:off x="0" y="0"/>
          <a:ext cx="0" cy="0"/>
          <a:chOff x="0" y="0"/>
          <a:chExt cx="0" cy="0"/>
        </a:xfrm>
      </p:grpSpPr>
      <p:sp>
        <p:nvSpPr>
          <p:cNvPr id="2" name="제목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ko-KR" altLang="en-US" smtClean="0"/>
              <a:t>마스터 제목 스타일 편집</a:t>
            </a:r>
            <a:endParaRPr kumimoji="0" lang="en-US"/>
          </a:p>
        </p:txBody>
      </p:sp>
      <p:sp>
        <p:nvSpPr>
          <p:cNvPr id="3" name="텍스트 개체 틀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ko-KR" altLang="en-US" smtClean="0"/>
              <a:t>마스터 텍스트 스타일을 편집합니다</a:t>
            </a:r>
          </a:p>
        </p:txBody>
      </p:sp>
      <p:sp>
        <p:nvSpPr>
          <p:cNvPr id="4" name="날짜 개체 틀 3"/>
          <p:cNvSpPr>
            <a:spLocks noGrp="1"/>
          </p:cNvSpPr>
          <p:nvPr>
            <p:ph type="dt" sz="half" idx="10"/>
          </p:nvPr>
        </p:nvSpPr>
        <p:spPr>
          <a:xfrm>
            <a:off x="6400800" y="6355080"/>
            <a:ext cx="2286000" cy="365760"/>
          </a:xfrm>
        </p:spPr>
        <p:txBody>
          <a:bodyPr/>
          <a:lstStyle/>
          <a:p>
            <a:fld id="{F90EA17B-75BD-4FA2-9A79-B0538AC5F0EB}" type="datetime1">
              <a:rPr lang="ko-KR" altLang="en-US" smtClean="0"/>
              <a:pPr/>
              <a:t>2010-04-07</a:t>
            </a:fld>
            <a:endParaRPr lang="ko-KR" altLang="en-US"/>
          </a:p>
        </p:txBody>
      </p:sp>
      <p:sp>
        <p:nvSpPr>
          <p:cNvPr id="5" name="바닥글 개체 틀 4"/>
          <p:cNvSpPr>
            <a:spLocks noGrp="1"/>
          </p:cNvSpPr>
          <p:nvPr>
            <p:ph type="ftr" sz="quarter" idx="11"/>
          </p:nvPr>
        </p:nvSpPr>
        <p:spPr>
          <a:xfrm>
            <a:off x="2898648" y="6355080"/>
            <a:ext cx="3474720" cy="365760"/>
          </a:xfrm>
        </p:spPr>
        <p:txBody>
          <a:bodyPr/>
          <a:lstStyle/>
          <a:p>
            <a:endParaRPr lang="ko-KR" altLang="en-US"/>
          </a:p>
        </p:txBody>
      </p:sp>
      <p:sp>
        <p:nvSpPr>
          <p:cNvPr id="6" name="슬라이드 번호 개체 틀 5"/>
          <p:cNvSpPr>
            <a:spLocks noGrp="1"/>
          </p:cNvSpPr>
          <p:nvPr>
            <p:ph type="sldNum" sz="quarter" idx="12"/>
          </p:nvPr>
        </p:nvSpPr>
        <p:spPr>
          <a:xfrm>
            <a:off x="1069848" y="6355080"/>
            <a:ext cx="1520952" cy="365760"/>
          </a:xfrm>
        </p:spPr>
        <p:txBody>
          <a:bodyPr/>
          <a:lstStyle/>
          <a:p>
            <a:fld id="{5B2F6EB7-73B8-4C69-B6CD-1D54F164643F}" type="slidenum">
              <a:rPr lang="ko-KR" altLang="en-US" smtClean="0"/>
              <a:pPr/>
              <a:t>‹#›</a:t>
            </a:fld>
            <a:endParaRPr lang="ko-KR" altLang="en-US"/>
          </a:p>
        </p:txBody>
      </p:sp>
      <p:sp>
        <p:nvSpPr>
          <p:cNvPr id="7" name="직사각형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직사각형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457200" y="228600"/>
            <a:ext cx="8229600" cy="914400"/>
          </a:xfrm>
        </p:spPr>
        <p:txBody>
          <a:bodyPr/>
          <a:lstStyle/>
          <a:p>
            <a:r>
              <a:rPr kumimoji="0" lang="ko-KR" altLang="en-US" smtClean="0"/>
              <a:t>마스터 제목 스타일 편집</a:t>
            </a:r>
            <a:endParaRPr kumimoji="0" lang="en-US"/>
          </a:p>
        </p:txBody>
      </p:sp>
      <p:sp>
        <p:nvSpPr>
          <p:cNvPr id="5" name="날짜 개체 틀 4"/>
          <p:cNvSpPr>
            <a:spLocks noGrp="1"/>
          </p:cNvSpPr>
          <p:nvPr>
            <p:ph type="dt" sz="half" idx="10"/>
          </p:nvPr>
        </p:nvSpPr>
        <p:spPr/>
        <p:txBody>
          <a:bodyPr/>
          <a:lstStyle/>
          <a:p>
            <a:fld id="{EF6D8342-DE4F-4D01-94E1-B1C41450B37D}" type="datetime1">
              <a:rPr lang="ko-KR" altLang="en-US" smtClean="0"/>
              <a:pPr/>
              <a:t>2010-04-07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B2F6EB7-73B8-4C69-B6CD-1D54F164643F}" type="slidenum">
              <a:rPr lang="ko-KR" altLang="en-US" smtClean="0"/>
              <a:pPr/>
              <a:t>‹#›</a:t>
            </a:fld>
            <a:endParaRPr lang="ko-KR" altLang="en-US"/>
          </a:p>
        </p:txBody>
      </p:sp>
      <p:sp>
        <p:nvSpPr>
          <p:cNvPr id="9" name="내용 개체 틀 8"/>
          <p:cNvSpPr>
            <a:spLocks noGrp="1"/>
          </p:cNvSpPr>
          <p:nvPr>
            <p:ph sz="quarter" idx="1"/>
          </p:nvPr>
        </p:nvSpPr>
        <p:spPr>
          <a:xfrm>
            <a:off x="457200" y="1219200"/>
            <a:ext cx="4041648" cy="493776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11" name="내용 개체 틀 10"/>
          <p:cNvSpPr>
            <a:spLocks noGrp="1"/>
          </p:cNvSpPr>
          <p:nvPr>
            <p:ph sz="quarter" idx="2"/>
          </p:nvPr>
        </p:nvSpPr>
        <p:spPr>
          <a:xfrm>
            <a:off x="4632198" y="1216152"/>
            <a:ext cx="4041648" cy="493776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28600"/>
            <a:ext cx="8229600" cy="914400"/>
          </a:xfrm>
        </p:spPr>
        <p:txBody>
          <a:bodyPr anchor="ctr"/>
          <a:lstStyle>
            <a:lvl1pPr>
              <a:defRPr/>
            </a:lvl1pPr>
          </a:lstStyle>
          <a:p>
            <a:r>
              <a:rPr kumimoji="0" lang="ko-KR" altLang="en-US" smtClean="0"/>
              <a:t>마스터 제목 스타일 편집</a:t>
            </a:r>
            <a:endParaRPr kumimoji="0" lang="en-US"/>
          </a:p>
        </p:txBody>
      </p:sp>
      <p:sp>
        <p:nvSpPr>
          <p:cNvPr id="3" name="텍스트 개체 틀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ko-KR" altLang="en-US" smtClean="0"/>
              <a:t>마스터 텍스트 스타일을 편집합니다</a:t>
            </a:r>
          </a:p>
        </p:txBody>
      </p:sp>
      <p:sp>
        <p:nvSpPr>
          <p:cNvPr id="4" name="텍스트 개체 틀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ko-KR" altLang="en-US" smtClean="0"/>
              <a:t>마스터 텍스트 스타일을 편집합니다</a:t>
            </a:r>
          </a:p>
        </p:txBody>
      </p:sp>
      <p:sp>
        <p:nvSpPr>
          <p:cNvPr id="7" name="날짜 개체 틀 6"/>
          <p:cNvSpPr>
            <a:spLocks noGrp="1"/>
          </p:cNvSpPr>
          <p:nvPr>
            <p:ph type="dt" sz="half" idx="10"/>
          </p:nvPr>
        </p:nvSpPr>
        <p:spPr/>
        <p:txBody>
          <a:bodyPr/>
          <a:lstStyle/>
          <a:p>
            <a:fld id="{B3703C7F-753F-4889-A1B5-55745DA21FE3}" type="datetime1">
              <a:rPr lang="ko-KR" altLang="en-US" smtClean="0"/>
              <a:pPr/>
              <a:t>2010-04-07</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B2F6EB7-73B8-4C69-B6CD-1D54F164643F}" type="slidenum">
              <a:rPr lang="ko-KR" altLang="en-US" smtClean="0"/>
              <a:pPr/>
              <a:t>‹#›</a:t>
            </a:fld>
            <a:endParaRPr lang="ko-KR" altLang="en-US"/>
          </a:p>
        </p:txBody>
      </p:sp>
      <p:sp>
        <p:nvSpPr>
          <p:cNvPr id="11" name="내용 개체 틀 10"/>
          <p:cNvSpPr>
            <a:spLocks noGrp="1"/>
          </p:cNvSpPr>
          <p:nvPr>
            <p:ph sz="quarter" idx="2"/>
          </p:nvPr>
        </p:nvSpPr>
        <p:spPr>
          <a:xfrm>
            <a:off x="457200" y="2133600"/>
            <a:ext cx="4038600" cy="403860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13" name="내용 개체 틀 12"/>
          <p:cNvSpPr>
            <a:spLocks noGrp="1"/>
          </p:cNvSpPr>
          <p:nvPr>
            <p:ph sz="quarter" idx="4"/>
          </p:nvPr>
        </p:nvSpPr>
        <p:spPr>
          <a:xfrm>
            <a:off x="4648200" y="2133600"/>
            <a:ext cx="4038600" cy="403860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457200" y="228600"/>
            <a:ext cx="8229600" cy="914400"/>
          </a:xfrm>
        </p:spPr>
        <p:txBody>
          <a:bodyPr/>
          <a:lstStyle/>
          <a:p>
            <a:r>
              <a:rPr kumimoji="0" lang="ko-KR" altLang="en-US" smtClean="0"/>
              <a:t>마스터 제목 스타일 편집</a:t>
            </a:r>
            <a:endParaRPr kumimoji="0" lang="en-US"/>
          </a:p>
        </p:txBody>
      </p:sp>
      <p:sp>
        <p:nvSpPr>
          <p:cNvPr id="3" name="날짜 개체 틀 2"/>
          <p:cNvSpPr>
            <a:spLocks noGrp="1"/>
          </p:cNvSpPr>
          <p:nvPr>
            <p:ph type="dt" sz="half" idx="10"/>
          </p:nvPr>
        </p:nvSpPr>
        <p:spPr>
          <a:xfrm>
            <a:off x="571472" y="6357958"/>
            <a:ext cx="2289048" cy="365760"/>
          </a:xfrm>
        </p:spPr>
        <p:txBody>
          <a:bodyPr/>
          <a:lstStyle/>
          <a:p>
            <a:fld id="{8EBACD5E-7BEB-48D4-834A-6C6A0904041B}" type="datetime1">
              <a:rPr lang="ko-KR" altLang="en-US" smtClean="0"/>
              <a:pPr/>
              <a:t>2010-04-07</a:t>
            </a:fld>
            <a:endParaRPr lang="ko-KR" altLang="en-US" dirty="0"/>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a:xfrm>
            <a:off x="6715140" y="6357958"/>
            <a:ext cx="1981200" cy="365760"/>
          </a:xfrm>
        </p:spPr>
        <p:txBody>
          <a:bodyPr/>
          <a:lstStyle>
            <a:lvl1pPr algn="r">
              <a:defRPr/>
            </a:lvl1pPr>
          </a:lstStyle>
          <a:p>
            <a:fld id="{5B2F6EB7-73B8-4C69-B6CD-1D54F164643F}" type="slidenum">
              <a:rPr lang="ko-KR" altLang="en-US" smtClean="0"/>
              <a:pPr/>
              <a:t>‹#›</a:t>
            </a:fld>
            <a:endParaRPr lang="ko-KR" altLang="en-US" dirty="0"/>
          </a:p>
        </p:txBody>
      </p:sp>
      <p:sp>
        <p:nvSpPr>
          <p:cNvPr id="6" name="이등변 삼각형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3CA06F56-5123-4219-B8E5-62BED9D4A60D}" type="datetime1">
              <a:rPr lang="ko-KR" altLang="en-US" smtClean="0"/>
              <a:pPr/>
              <a:t>2010-04-07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B2F6EB7-73B8-4C69-B6CD-1D54F164643F}" type="slidenum">
              <a:rPr lang="ko-KR" altLang="en-US" smtClean="0"/>
              <a:pPr/>
              <a:t>‹#›</a:t>
            </a:fld>
            <a:endParaRPr lang="ko-KR" altLang="en-US"/>
          </a:p>
        </p:txBody>
      </p:sp>
      <p:sp>
        <p:nvSpPr>
          <p:cNvPr id="5" name="직선 연결선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이등변 삼각형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ko-KR" altLang="en-US" smtClean="0"/>
              <a:t>마스터 제목 스타일 편집</a:t>
            </a:r>
            <a:endParaRPr kumimoji="0" lang="en-US"/>
          </a:p>
        </p:txBody>
      </p:sp>
      <p:sp>
        <p:nvSpPr>
          <p:cNvPr id="3" name="텍스트 개체 틀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ko-KR" altLang="en-US" smtClean="0"/>
              <a:t>마스터 텍스트 스타일을 편집합니다</a:t>
            </a:r>
          </a:p>
        </p:txBody>
      </p:sp>
      <p:sp>
        <p:nvSpPr>
          <p:cNvPr id="5" name="날짜 개체 틀 4"/>
          <p:cNvSpPr>
            <a:spLocks noGrp="1"/>
          </p:cNvSpPr>
          <p:nvPr>
            <p:ph type="dt" sz="half" idx="10"/>
          </p:nvPr>
        </p:nvSpPr>
        <p:spPr/>
        <p:txBody>
          <a:bodyPr/>
          <a:lstStyle/>
          <a:p>
            <a:fld id="{9E3FB232-99F4-4B12-BC3D-E9F5C646601B}" type="datetime1">
              <a:rPr lang="ko-KR" altLang="en-US" smtClean="0"/>
              <a:pPr/>
              <a:t>2010-04-07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B2F6EB7-73B8-4C69-B6CD-1D54F164643F}" type="slidenum">
              <a:rPr lang="ko-KR" altLang="en-US" smtClean="0"/>
              <a:pPr/>
              <a:t>‹#›</a:t>
            </a:fld>
            <a:endParaRPr lang="ko-KR" altLang="en-US"/>
          </a:p>
        </p:txBody>
      </p:sp>
      <p:sp>
        <p:nvSpPr>
          <p:cNvPr id="8" name="직선 연결선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직선 연결선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이등변 삼각형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내용 개체 틀 11"/>
          <p:cNvSpPr>
            <a:spLocks noGrp="1"/>
          </p:cNvSpPr>
          <p:nvPr>
            <p:ph sz="quarter" idx="1"/>
          </p:nvPr>
        </p:nvSpPr>
        <p:spPr>
          <a:xfrm>
            <a:off x="304800" y="304800"/>
            <a:ext cx="5715000" cy="571500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bg>
      <p:bgRef idx="1001">
        <a:schemeClr val="bg2"/>
      </p:bgRef>
    </p:bg>
    <p:spTree>
      <p:nvGrpSpPr>
        <p:cNvPr id="1" name=""/>
        <p:cNvGrpSpPr/>
        <p:nvPr/>
      </p:nvGrpSpPr>
      <p:grpSpPr>
        <a:xfrm>
          <a:off x="0" y="0"/>
          <a:ext cx="0" cy="0"/>
          <a:chOff x="0" y="0"/>
          <a:chExt cx="0" cy="0"/>
        </a:xfrm>
      </p:grpSpPr>
      <p:sp>
        <p:nvSpPr>
          <p:cNvPr id="2" name="제목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ko-KR" altLang="en-US" smtClean="0"/>
              <a:t>마스터 제목 스타일 편집</a:t>
            </a:r>
            <a:endParaRPr kumimoji="0" lang="en-US"/>
          </a:p>
        </p:txBody>
      </p:sp>
      <p:sp>
        <p:nvSpPr>
          <p:cNvPr id="3" name="그림 개체 틀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ko-KR" altLang="en-US" smtClean="0"/>
              <a:t>그림을 추가하려면 아이콘을 클릭하십시오</a:t>
            </a:r>
            <a:endParaRPr kumimoji="0" lang="en-US" dirty="0"/>
          </a:p>
        </p:txBody>
      </p:sp>
      <p:sp>
        <p:nvSpPr>
          <p:cNvPr id="4" name="텍스트 개체 틀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ko-KR" altLang="en-US" smtClean="0"/>
              <a:t>마스터 텍스트 스타일을 편집합니다</a:t>
            </a:r>
          </a:p>
        </p:txBody>
      </p:sp>
      <p:sp>
        <p:nvSpPr>
          <p:cNvPr id="5" name="날짜 개체 틀 4"/>
          <p:cNvSpPr>
            <a:spLocks noGrp="1"/>
          </p:cNvSpPr>
          <p:nvPr>
            <p:ph type="dt" sz="half" idx="10"/>
          </p:nvPr>
        </p:nvSpPr>
        <p:spPr/>
        <p:txBody>
          <a:bodyPr/>
          <a:lstStyle/>
          <a:p>
            <a:fld id="{1330D170-399A-4698-961C-3EEAD1D5C798}" type="datetime1">
              <a:rPr lang="ko-KR" altLang="en-US" smtClean="0"/>
              <a:pPr/>
              <a:t>2010-04-07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B2F6EB7-73B8-4C69-B6CD-1D54F164643F}" type="slidenum">
              <a:rPr lang="ko-KR" altLang="en-US" smtClean="0"/>
              <a:pPr/>
              <a:t>‹#›</a:t>
            </a:fld>
            <a:endParaRPr lang="ko-KR" altLang="en-US"/>
          </a:p>
        </p:txBody>
      </p:sp>
      <p:sp>
        <p:nvSpPr>
          <p:cNvPr id="8" name="직선 연결선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이등변 삼각형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직사각형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제목 개체 틀 21"/>
          <p:cNvSpPr>
            <a:spLocks noGrp="1"/>
          </p:cNvSpPr>
          <p:nvPr>
            <p:ph type="title"/>
          </p:nvPr>
        </p:nvSpPr>
        <p:spPr>
          <a:xfrm>
            <a:off x="457200" y="152400"/>
            <a:ext cx="8229600" cy="990600"/>
          </a:xfrm>
          <a:prstGeom prst="rect">
            <a:avLst/>
          </a:prstGeom>
        </p:spPr>
        <p:txBody>
          <a:bodyPr vert="horz" anchor="b" anchorCtr="0">
            <a:normAutofit/>
          </a:bodyPr>
          <a:lstStyle/>
          <a:p>
            <a:r>
              <a:rPr kumimoji="0" lang="ko-KR" altLang="en-US" smtClean="0"/>
              <a:t>마스터 제목 스타일 편집</a:t>
            </a:r>
            <a:endParaRPr kumimoji="0" lang="en-US"/>
          </a:p>
        </p:txBody>
      </p:sp>
      <p:sp>
        <p:nvSpPr>
          <p:cNvPr id="13" name="텍스트 개체 틀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ko-KR" altLang="en-US" smtClean="0"/>
              <a:t>마스터 텍스트 스타일을 편집합니다</a:t>
            </a:r>
          </a:p>
          <a:p>
            <a:pPr lvl="1" eaLnBrk="1" latinLnBrk="0" hangingPunct="1"/>
            <a:r>
              <a:rPr kumimoji="0" lang="ko-KR" altLang="en-US" smtClean="0"/>
              <a:t>둘째 수준</a:t>
            </a:r>
          </a:p>
          <a:p>
            <a:pPr lvl="2" eaLnBrk="1" latinLnBrk="0" hangingPunct="1"/>
            <a:r>
              <a:rPr kumimoji="0" lang="ko-KR" altLang="en-US" smtClean="0"/>
              <a:t>셋째 수준</a:t>
            </a:r>
          </a:p>
          <a:p>
            <a:pPr lvl="3" eaLnBrk="1" latinLnBrk="0" hangingPunct="1"/>
            <a:r>
              <a:rPr kumimoji="0" lang="ko-KR" altLang="en-US" smtClean="0"/>
              <a:t>넷째 수준</a:t>
            </a:r>
          </a:p>
          <a:p>
            <a:pPr lvl="4" eaLnBrk="1" latinLnBrk="0" hangingPunct="1"/>
            <a:r>
              <a:rPr kumimoji="0" lang="ko-KR" altLang="en-US" smtClean="0"/>
              <a:t>다섯째 수준</a:t>
            </a:r>
            <a:endParaRPr kumimoji="0" lang="en-US"/>
          </a:p>
        </p:txBody>
      </p:sp>
      <p:sp>
        <p:nvSpPr>
          <p:cNvPr id="14" name="날짜 개체 틀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55E31C05-66E8-44F4-8B37-D184D0182665}" type="datetime1">
              <a:rPr lang="ko-KR" altLang="en-US" smtClean="0"/>
              <a:pPr/>
              <a:t>2010-04-07</a:t>
            </a:fld>
            <a:endParaRPr lang="ko-KR" altLang="en-US"/>
          </a:p>
        </p:txBody>
      </p:sp>
      <p:sp>
        <p:nvSpPr>
          <p:cNvPr id="3" name="바닥글 개체 틀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ko-KR" altLang="en-US"/>
          </a:p>
        </p:txBody>
      </p:sp>
      <p:sp>
        <p:nvSpPr>
          <p:cNvPr id="23" name="슬라이드 번호 개체 틀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B2F6EB7-73B8-4C69-B6CD-1D54F164643F}" type="slidenum">
              <a:rPr lang="ko-KR" altLang="en-US" smtClean="0"/>
              <a:pPr/>
              <a:t>‹#›</a:t>
            </a:fld>
            <a:endParaRPr lang="ko-KR" altLang="en-US"/>
          </a:p>
        </p:txBody>
      </p:sp>
      <p:sp>
        <p:nvSpPr>
          <p:cNvPr id="28" name="직선 연결선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직선 연결선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이등변 삼각형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1"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1"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1"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1"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1"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1"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1"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1"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1"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1"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1" hangingPunct="1">
        <a:defRPr kumimoji="0" kern="1200">
          <a:solidFill>
            <a:schemeClr val="tx1"/>
          </a:solidFill>
          <a:latin typeface="+mn-lt"/>
          <a:ea typeface="+mn-ea"/>
          <a:cs typeface="+mn-cs"/>
        </a:defRPr>
      </a:lvl1pPr>
      <a:lvl2pPr marL="457200" algn="l" rtl="0" eaLnBrk="1" latinLnBrk="1" hangingPunct="1">
        <a:defRPr kumimoji="0" kern="1200">
          <a:solidFill>
            <a:schemeClr val="tx1"/>
          </a:solidFill>
          <a:latin typeface="+mn-lt"/>
          <a:ea typeface="+mn-ea"/>
          <a:cs typeface="+mn-cs"/>
        </a:defRPr>
      </a:lvl2pPr>
      <a:lvl3pPr marL="914400" algn="l" rtl="0" eaLnBrk="1" latinLnBrk="1" hangingPunct="1">
        <a:defRPr kumimoji="0" kern="1200">
          <a:solidFill>
            <a:schemeClr val="tx1"/>
          </a:solidFill>
          <a:latin typeface="+mn-lt"/>
          <a:ea typeface="+mn-ea"/>
          <a:cs typeface="+mn-cs"/>
        </a:defRPr>
      </a:lvl3pPr>
      <a:lvl4pPr marL="1371600" algn="l" rtl="0" eaLnBrk="1" latinLnBrk="1" hangingPunct="1">
        <a:defRPr kumimoji="0" kern="1200">
          <a:solidFill>
            <a:schemeClr val="tx1"/>
          </a:solidFill>
          <a:latin typeface="+mn-lt"/>
          <a:ea typeface="+mn-ea"/>
          <a:cs typeface="+mn-cs"/>
        </a:defRPr>
      </a:lvl4pPr>
      <a:lvl5pPr marL="1828800" algn="l" rtl="0" eaLnBrk="1" latinLnBrk="1" hangingPunct="1">
        <a:defRPr kumimoji="0" kern="1200">
          <a:solidFill>
            <a:schemeClr val="tx1"/>
          </a:solidFill>
          <a:latin typeface="+mn-lt"/>
          <a:ea typeface="+mn-ea"/>
          <a:cs typeface="+mn-cs"/>
        </a:defRPr>
      </a:lvl5pPr>
      <a:lvl6pPr marL="2286000" algn="l" rtl="0" eaLnBrk="1" latinLnBrk="1" hangingPunct="1">
        <a:defRPr kumimoji="0" kern="1200">
          <a:solidFill>
            <a:schemeClr val="tx1"/>
          </a:solidFill>
          <a:latin typeface="+mn-lt"/>
          <a:ea typeface="+mn-ea"/>
          <a:cs typeface="+mn-cs"/>
        </a:defRPr>
      </a:lvl6pPr>
      <a:lvl7pPr marL="2743200" algn="l" rtl="0" eaLnBrk="1" latinLnBrk="1" hangingPunct="1">
        <a:defRPr kumimoji="0" kern="1200">
          <a:solidFill>
            <a:schemeClr val="tx1"/>
          </a:solidFill>
          <a:latin typeface="+mn-lt"/>
          <a:ea typeface="+mn-ea"/>
          <a:cs typeface="+mn-cs"/>
        </a:defRPr>
      </a:lvl7pPr>
      <a:lvl8pPr marL="3200400" algn="l" rtl="0" eaLnBrk="1" latinLnBrk="1" hangingPunct="1">
        <a:defRPr kumimoji="0" kern="1200">
          <a:solidFill>
            <a:schemeClr val="tx1"/>
          </a:solidFill>
          <a:latin typeface="+mn-lt"/>
          <a:ea typeface="+mn-ea"/>
          <a:cs typeface="+mn-cs"/>
        </a:defRPr>
      </a:lvl8pPr>
      <a:lvl9pPr marL="3657600" algn="l" rtl="0" eaLnBrk="1" latinLnBrk="1"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better-scm.berlios.de/comparis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fontScale="90000"/>
          </a:bodyPr>
          <a:lstStyle/>
          <a:p>
            <a:r>
              <a:rPr lang="en-US" altLang="ko-KR" dirty="0" smtClean="0"/>
              <a:t>Software Configuration Management</a:t>
            </a:r>
            <a:endParaRPr lang="ko-KR" altLang="en-US" dirty="0"/>
          </a:p>
        </p:txBody>
      </p:sp>
      <p:sp>
        <p:nvSpPr>
          <p:cNvPr id="3" name="부제목 2"/>
          <p:cNvSpPr>
            <a:spLocks noGrp="1"/>
          </p:cNvSpPr>
          <p:nvPr>
            <p:ph type="subTitle" idx="1"/>
          </p:nvPr>
        </p:nvSpPr>
        <p:spPr>
          <a:xfrm>
            <a:off x="1219200" y="5072074"/>
            <a:ext cx="6858000" cy="642942"/>
          </a:xfrm>
        </p:spPr>
        <p:txBody>
          <a:bodyPr>
            <a:normAutofit fontScale="92500" lnSpcReduction="20000"/>
          </a:bodyPr>
          <a:lstStyle/>
          <a:p>
            <a:r>
              <a:rPr lang="en-US" altLang="ko-KR" dirty="0" smtClean="0"/>
              <a:t>SW Engineering Adoption Team</a:t>
            </a:r>
          </a:p>
          <a:p>
            <a:r>
              <a:rPr lang="en-US" altLang="ko-KR" dirty="0" smtClean="0"/>
              <a:t>Won-Seok Jang</a:t>
            </a:r>
            <a:endParaRPr lang="ko-KR" altLang="en-US" dirty="0"/>
          </a:p>
        </p:txBody>
      </p:sp>
      <p:sp>
        <p:nvSpPr>
          <p:cNvPr id="4" name="슬라이드 번호 개체 틀 3"/>
          <p:cNvSpPr>
            <a:spLocks noGrp="1"/>
          </p:cNvSpPr>
          <p:nvPr>
            <p:ph type="sldNum" sz="quarter" idx="12"/>
          </p:nvPr>
        </p:nvSpPr>
        <p:spPr/>
        <p:txBody>
          <a:bodyPr/>
          <a:lstStyle/>
          <a:p>
            <a:fld id="{5B2F6EB7-73B8-4C69-B6CD-1D54F164643F}" type="slidenum">
              <a:rPr lang="ko-KR" altLang="en-US" smtClean="0"/>
              <a:pPr/>
              <a:t>1</a:t>
            </a:fld>
            <a:endParaRPr lang="ko-KR"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SWEBOK Contents - 7</a:t>
            </a:r>
            <a:endParaRPr lang="ko-KR" altLang="en-US" dirty="0"/>
          </a:p>
        </p:txBody>
      </p:sp>
      <p:sp>
        <p:nvSpPr>
          <p:cNvPr id="3" name="슬라이드 번호 개체 틀 2"/>
          <p:cNvSpPr>
            <a:spLocks noGrp="1"/>
          </p:cNvSpPr>
          <p:nvPr>
            <p:ph type="sldNum" sz="quarter" idx="12"/>
          </p:nvPr>
        </p:nvSpPr>
        <p:spPr/>
        <p:txBody>
          <a:bodyPr/>
          <a:lstStyle/>
          <a:p>
            <a:fld id="{5B2F6EB7-73B8-4C69-B6CD-1D54F164643F}" type="slidenum">
              <a:rPr lang="ko-KR" altLang="en-US" smtClean="0"/>
              <a:pPr/>
              <a:t>10</a:t>
            </a:fld>
            <a:endParaRPr lang="ko-KR" altLang="en-US"/>
          </a:p>
        </p:txBody>
      </p:sp>
      <p:sp>
        <p:nvSpPr>
          <p:cNvPr id="4" name="내용 개체 틀 3"/>
          <p:cNvSpPr>
            <a:spLocks noGrp="1"/>
          </p:cNvSpPr>
          <p:nvPr>
            <p:ph sz="quarter" idx="1"/>
          </p:nvPr>
        </p:nvSpPr>
        <p:spPr/>
        <p:txBody>
          <a:bodyPr/>
          <a:lstStyle/>
          <a:p>
            <a:r>
              <a:rPr lang="en-US" altLang="ko-KR" dirty="0" smtClean="0"/>
              <a:t>Software Configuration Auditing</a:t>
            </a:r>
          </a:p>
          <a:p>
            <a:pPr lvl="1"/>
            <a:r>
              <a:rPr lang="en-US" altLang="ko-KR" dirty="0" smtClean="0"/>
              <a:t>Software Functional Configuration Audit</a:t>
            </a:r>
          </a:p>
          <a:p>
            <a:pPr lvl="1"/>
            <a:r>
              <a:rPr lang="en-US" altLang="ko-KR" dirty="0" smtClean="0"/>
              <a:t>Software Physical Configuration Audit</a:t>
            </a:r>
          </a:p>
          <a:p>
            <a:pPr lvl="1"/>
            <a:r>
              <a:rPr lang="en-US" altLang="ko-KR" dirty="0" smtClean="0"/>
              <a:t>In-Process Audits of a Software Baseline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SWEBOK Contents - 8</a:t>
            </a:r>
            <a:endParaRPr lang="ko-KR" altLang="en-US" dirty="0"/>
          </a:p>
        </p:txBody>
      </p:sp>
      <p:sp>
        <p:nvSpPr>
          <p:cNvPr id="3" name="슬라이드 번호 개체 틀 2"/>
          <p:cNvSpPr>
            <a:spLocks noGrp="1"/>
          </p:cNvSpPr>
          <p:nvPr>
            <p:ph type="sldNum" sz="quarter" idx="12"/>
          </p:nvPr>
        </p:nvSpPr>
        <p:spPr/>
        <p:txBody>
          <a:bodyPr/>
          <a:lstStyle/>
          <a:p>
            <a:fld id="{5B2F6EB7-73B8-4C69-B6CD-1D54F164643F}" type="slidenum">
              <a:rPr lang="ko-KR" altLang="en-US" smtClean="0"/>
              <a:pPr/>
              <a:t>11</a:t>
            </a:fld>
            <a:endParaRPr lang="ko-KR" altLang="en-US"/>
          </a:p>
        </p:txBody>
      </p:sp>
      <p:sp>
        <p:nvSpPr>
          <p:cNvPr id="4" name="내용 개체 틀 3"/>
          <p:cNvSpPr>
            <a:spLocks noGrp="1"/>
          </p:cNvSpPr>
          <p:nvPr>
            <p:ph sz="quarter" idx="1"/>
          </p:nvPr>
        </p:nvSpPr>
        <p:spPr/>
        <p:txBody>
          <a:bodyPr/>
          <a:lstStyle/>
          <a:p>
            <a:r>
              <a:rPr lang="en-US" altLang="ko-KR" dirty="0" smtClean="0"/>
              <a:t>Software Release Management and Delivery</a:t>
            </a:r>
          </a:p>
          <a:p>
            <a:pPr lvl="1"/>
            <a:r>
              <a:rPr lang="en-US" altLang="ko-KR" dirty="0" smtClean="0"/>
              <a:t>Software Building</a:t>
            </a:r>
          </a:p>
          <a:p>
            <a:pPr lvl="1"/>
            <a:r>
              <a:rPr lang="en-US" altLang="ko-KR" dirty="0" smtClean="0"/>
              <a:t>Software Release Management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descr="기업b.PNG"/>
          <p:cNvPicPr>
            <a:picLocks noChangeAspect="1"/>
          </p:cNvPicPr>
          <p:nvPr/>
        </p:nvPicPr>
        <p:blipFill>
          <a:blip r:embed="rId2"/>
          <a:stretch>
            <a:fillRect/>
          </a:stretch>
        </p:blipFill>
        <p:spPr>
          <a:xfrm>
            <a:off x="285720" y="1285860"/>
            <a:ext cx="8401050" cy="3676650"/>
          </a:xfrm>
          <a:prstGeom prst="rect">
            <a:avLst/>
          </a:prstGeom>
        </p:spPr>
      </p:pic>
      <p:pic>
        <p:nvPicPr>
          <p:cNvPr id="9" name="Picture 4"/>
          <p:cNvPicPr>
            <a:picLocks noChangeAspect="1" noChangeArrowheads="1"/>
          </p:cNvPicPr>
          <p:nvPr/>
        </p:nvPicPr>
        <p:blipFill>
          <a:blip r:embed="rId3"/>
          <a:srcRect/>
          <a:stretch>
            <a:fillRect/>
          </a:stretch>
        </p:blipFill>
        <p:spPr>
          <a:xfrm>
            <a:off x="1071538" y="1357298"/>
            <a:ext cx="6572250" cy="3979862"/>
          </a:xfrm>
          <a:prstGeom prst="rect">
            <a:avLst/>
          </a:prstGeom>
          <a:noFill/>
          <a:ln/>
        </p:spPr>
      </p:pic>
      <p:sp>
        <p:nvSpPr>
          <p:cNvPr id="2" name="제목 1"/>
          <p:cNvSpPr>
            <a:spLocks noGrp="1"/>
          </p:cNvSpPr>
          <p:nvPr>
            <p:ph type="title"/>
          </p:nvPr>
        </p:nvSpPr>
        <p:spPr/>
        <p:txBody>
          <a:bodyPr/>
          <a:lstStyle/>
          <a:p>
            <a:r>
              <a:rPr lang="en-US" altLang="ko-KR" dirty="0" smtClean="0"/>
              <a:t>SCM </a:t>
            </a:r>
            <a:r>
              <a:rPr lang="en-US" altLang="ko-KR" dirty="0" smtClean="0"/>
              <a:t>Application - 1</a:t>
            </a:r>
            <a:endParaRPr lang="ko-KR" altLang="en-US" dirty="0"/>
          </a:p>
        </p:txBody>
      </p:sp>
      <p:sp>
        <p:nvSpPr>
          <p:cNvPr id="3" name="슬라이드 번호 개체 틀 2"/>
          <p:cNvSpPr>
            <a:spLocks noGrp="1"/>
          </p:cNvSpPr>
          <p:nvPr>
            <p:ph type="sldNum" sz="quarter" idx="12"/>
          </p:nvPr>
        </p:nvSpPr>
        <p:spPr/>
        <p:txBody>
          <a:bodyPr/>
          <a:lstStyle/>
          <a:p>
            <a:fld id="{5B2F6EB7-73B8-4C69-B6CD-1D54F164643F}" type="slidenum">
              <a:rPr lang="ko-KR" altLang="en-US" smtClean="0"/>
              <a:pPr/>
              <a:t>12</a:t>
            </a:fld>
            <a:endParaRPr lang="ko-KR" altLang="en-US"/>
          </a:p>
        </p:txBody>
      </p:sp>
      <p:pic>
        <p:nvPicPr>
          <p:cNvPr id="5" name="내용 개체 틀 4" descr="기업a.PNG"/>
          <p:cNvPicPr>
            <a:picLocks noGrp="1" noChangeAspect="1"/>
          </p:cNvPicPr>
          <p:nvPr>
            <p:ph sz="quarter" idx="1"/>
          </p:nvPr>
        </p:nvPicPr>
        <p:blipFill>
          <a:blip r:embed="rId4"/>
          <a:stretch>
            <a:fillRect/>
          </a:stretch>
        </p:blipFill>
        <p:spPr>
          <a:xfrm>
            <a:off x="2285984" y="1571612"/>
            <a:ext cx="4638675" cy="3333750"/>
          </a:xfrm>
        </p:spPr>
      </p:pic>
      <p:sp>
        <p:nvSpPr>
          <p:cNvPr id="7" name="TextBox 6"/>
          <p:cNvSpPr txBox="1"/>
          <p:nvPr/>
        </p:nvSpPr>
        <p:spPr>
          <a:xfrm>
            <a:off x="4143372" y="5000636"/>
            <a:ext cx="946093" cy="369332"/>
          </a:xfrm>
          <a:prstGeom prst="rect">
            <a:avLst/>
          </a:prstGeom>
          <a:noFill/>
        </p:spPr>
        <p:txBody>
          <a:bodyPr wrap="none" rtlCol="0">
            <a:spAutoFit/>
          </a:bodyPr>
          <a:lstStyle/>
          <a:p>
            <a:r>
              <a:rPr lang="ko-KR" altLang="en-US" dirty="0" smtClean="0"/>
              <a:t>기업 </a:t>
            </a:r>
            <a:r>
              <a:rPr lang="en-US" altLang="ko-KR" dirty="0" smtClean="0"/>
              <a:t>S </a:t>
            </a:r>
            <a:endParaRPr lang="ko-KR" altLang="en-US" dirty="0"/>
          </a:p>
        </p:txBody>
      </p:sp>
      <p:sp>
        <p:nvSpPr>
          <p:cNvPr id="8" name="TextBox 7"/>
          <p:cNvSpPr txBox="1"/>
          <p:nvPr/>
        </p:nvSpPr>
        <p:spPr>
          <a:xfrm>
            <a:off x="4143372" y="5072074"/>
            <a:ext cx="978153" cy="369332"/>
          </a:xfrm>
          <a:prstGeom prst="rect">
            <a:avLst/>
          </a:prstGeom>
          <a:noFill/>
        </p:spPr>
        <p:txBody>
          <a:bodyPr wrap="none" rtlCol="0">
            <a:spAutoFit/>
          </a:bodyPr>
          <a:lstStyle/>
          <a:p>
            <a:r>
              <a:rPr lang="ko-KR" altLang="en-US" dirty="0" smtClean="0"/>
              <a:t>기업 </a:t>
            </a:r>
            <a:r>
              <a:rPr lang="en-US" altLang="ko-KR" dirty="0" smtClean="0"/>
              <a:t>G </a:t>
            </a:r>
            <a:endParaRPr lang="ko-KR" altLang="en-US" dirty="0"/>
          </a:p>
        </p:txBody>
      </p:sp>
      <p:sp>
        <p:nvSpPr>
          <p:cNvPr id="10" name="TextBox 9"/>
          <p:cNvSpPr txBox="1"/>
          <p:nvPr/>
        </p:nvSpPr>
        <p:spPr>
          <a:xfrm>
            <a:off x="4000496" y="5643578"/>
            <a:ext cx="888385" cy="369332"/>
          </a:xfrm>
          <a:prstGeom prst="rect">
            <a:avLst/>
          </a:prstGeom>
          <a:noFill/>
        </p:spPr>
        <p:txBody>
          <a:bodyPr wrap="none" rtlCol="0">
            <a:spAutoFit/>
          </a:bodyPr>
          <a:lstStyle/>
          <a:p>
            <a:r>
              <a:rPr lang="ko-KR" altLang="en-US" dirty="0" smtClean="0"/>
              <a:t>단체</a:t>
            </a:r>
            <a:r>
              <a:rPr lang="en-US" altLang="ko-KR" dirty="0" smtClean="0"/>
              <a:t> C</a:t>
            </a:r>
            <a:endParaRPr lang="ko-KR"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3" presetClass="exit" presetSubtype="10" fill="hold" grpId="1" nodeType="withEffect">
                                  <p:stCondLst>
                                    <p:cond delay="0"/>
                                  </p:stCondLst>
                                  <p:childTnLst>
                                    <p:animEffect transition="out" filter="blinds(horizontal)">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3"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nodeType="clickEffect">
                                  <p:stCondLst>
                                    <p:cond delay="0"/>
                                  </p:stCondLst>
                                  <p:childTnLst>
                                    <p:animEffect transition="out" filter="blinds(horizontal)">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par>
                                <p:cTn id="22" presetID="3" presetClass="exit" presetSubtype="10" fill="hold" grpId="1" nodeType="withEffect">
                                  <p:stCondLst>
                                    <p:cond delay="0"/>
                                  </p:stCondLst>
                                  <p:childTnLst>
                                    <p:animEffect transition="out" filter="blinds(horizontal)">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par>
                                <p:cTn id="25" presetID="3" presetClass="entr" presetSubtype="1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P spid="8" grpId="0"/>
      <p:bldP spid="8" grpId="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3"/>
          <p:cNvSpPr>
            <a:spLocks noGrp="1"/>
          </p:cNvSpPr>
          <p:nvPr>
            <p:ph sz="quarter" idx="1"/>
          </p:nvPr>
        </p:nvSpPr>
        <p:spPr/>
        <p:txBody>
          <a:bodyPr/>
          <a:lstStyle/>
          <a:p>
            <a:endParaRPr lang="ko-KR" altLang="en-US" dirty="0"/>
          </a:p>
        </p:txBody>
      </p:sp>
      <p:grpSp>
        <p:nvGrpSpPr>
          <p:cNvPr id="45" name="그룹 44"/>
          <p:cNvGrpSpPr/>
          <p:nvPr/>
        </p:nvGrpSpPr>
        <p:grpSpPr>
          <a:xfrm>
            <a:off x="1357290" y="2071678"/>
            <a:ext cx="6858048" cy="3584042"/>
            <a:chOff x="1500166" y="2143116"/>
            <a:chExt cx="6858048" cy="3584042"/>
          </a:xfrm>
        </p:grpSpPr>
        <p:sp>
          <p:nvSpPr>
            <p:cNvPr id="19" name="TextBox 18"/>
            <p:cNvSpPr txBox="1"/>
            <p:nvPr/>
          </p:nvSpPr>
          <p:spPr>
            <a:xfrm>
              <a:off x="1500166" y="3929066"/>
              <a:ext cx="1714512" cy="369332"/>
            </a:xfrm>
            <a:prstGeom prst="rect">
              <a:avLst/>
            </a:prstGeom>
            <a:noFill/>
          </p:spPr>
          <p:txBody>
            <a:bodyPr wrap="square" rtlCol="0">
              <a:spAutoFit/>
            </a:bodyPr>
            <a:lstStyle/>
            <a:p>
              <a:r>
                <a:rPr lang="en-US" altLang="ko-KR" dirty="0" smtClean="0">
                  <a:latin typeface="Times New Roman" pitchFamily="18" charset="0"/>
                  <a:cs typeface="Times New Roman" pitchFamily="18" charset="0"/>
                </a:rPr>
                <a:t>Source Control</a:t>
              </a:r>
              <a:endParaRPr lang="ko-KR" altLang="en-US" dirty="0">
                <a:latin typeface="Times New Roman" pitchFamily="18" charset="0"/>
                <a:cs typeface="Times New Roman" pitchFamily="18" charset="0"/>
              </a:endParaRPr>
            </a:p>
          </p:txBody>
        </p:sp>
        <p:sp>
          <p:nvSpPr>
            <p:cNvPr id="20" name="TextBox 19"/>
            <p:cNvSpPr txBox="1"/>
            <p:nvPr/>
          </p:nvSpPr>
          <p:spPr>
            <a:xfrm>
              <a:off x="3929058" y="3929066"/>
              <a:ext cx="1714512" cy="369332"/>
            </a:xfrm>
            <a:prstGeom prst="rect">
              <a:avLst/>
            </a:prstGeom>
            <a:noFill/>
          </p:spPr>
          <p:txBody>
            <a:bodyPr wrap="square" rtlCol="0">
              <a:spAutoFit/>
            </a:bodyPr>
            <a:lstStyle/>
            <a:p>
              <a:r>
                <a:rPr lang="en-US" altLang="ko-KR" dirty="0" smtClean="0">
                  <a:latin typeface="Times New Roman" pitchFamily="18" charset="0"/>
                  <a:cs typeface="Times New Roman" pitchFamily="18" charset="0"/>
                </a:rPr>
                <a:t>Web Interface</a:t>
              </a:r>
              <a:endParaRPr lang="ko-KR" altLang="en-US" dirty="0">
                <a:latin typeface="Times New Roman" pitchFamily="18" charset="0"/>
                <a:cs typeface="Times New Roman" pitchFamily="18" charset="0"/>
              </a:endParaRPr>
            </a:p>
          </p:txBody>
        </p:sp>
        <p:sp>
          <p:nvSpPr>
            <p:cNvPr id="25" name="TextBox 24"/>
            <p:cNvSpPr txBox="1"/>
            <p:nvPr/>
          </p:nvSpPr>
          <p:spPr>
            <a:xfrm>
              <a:off x="6072198" y="3929066"/>
              <a:ext cx="2286016" cy="369332"/>
            </a:xfrm>
            <a:prstGeom prst="rect">
              <a:avLst/>
            </a:prstGeom>
            <a:noFill/>
          </p:spPr>
          <p:txBody>
            <a:bodyPr wrap="square" rtlCol="0">
              <a:spAutoFit/>
            </a:bodyPr>
            <a:lstStyle/>
            <a:p>
              <a:r>
                <a:rPr lang="en-US" altLang="ko-KR" dirty="0" smtClean="0">
                  <a:latin typeface="Times New Roman" pitchFamily="18" charset="0"/>
                  <a:cs typeface="Times New Roman" pitchFamily="18" charset="0"/>
                </a:rPr>
                <a:t>Testing / Bug report</a:t>
              </a:r>
              <a:endParaRPr lang="ko-KR" altLang="en-US" dirty="0">
                <a:latin typeface="Times New Roman" pitchFamily="18" charset="0"/>
                <a:cs typeface="Times New Roman" pitchFamily="18" charset="0"/>
              </a:endParaRPr>
            </a:p>
          </p:txBody>
        </p:sp>
        <p:sp>
          <p:nvSpPr>
            <p:cNvPr id="5" name="TextBox 4"/>
            <p:cNvSpPr txBox="1"/>
            <p:nvPr/>
          </p:nvSpPr>
          <p:spPr>
            <a:xfrm>
              <a:off x="3929058" y="5357826"/>
              <a:ext cx="894476" cy="369332"/>
            </a:xfrm>
            <a:prstGeom prst="rect">
              <a:avLst/>
            </a:prstGeom>
            <a:noFill/>
          </p:spPr>
          <p:txBody>
            <a:bodyPr wrap="none" rtlCol="0">
              <a:spAutoFit/>
            </a:bodyPr>
            <a:lstStyle/>
            <a:p>
              <a:r>
                <a:rPr lang="ko-KR" altLang="en-US" dirty="0" smtClean="0">
                  <a:latin typeface="Times New Roman" pitchFamily="18" charset="0"/>
                  <a:cs typeface="Times New Roman" pitchFamily="18" charset="0"/>
                </a:rPr>
                <a:t>기업 </a:t>
              </a:r>
              <a:r>
                <a:rPr lang="en-US" altLang="ko-KR" dirty="0" smtClean="0">
                  <a:latin typeface="Times New Roman" pitchFamily="18" charset="0"/>
                  <a:cs typeface="Times New Roman" pitchFamily="18" charset="0"/>
                </a:rPr>
                <a:t>T </a:t>
              </a:r>
              <a:endParaRPr lang="ko-KR" altLang="en-US" dirty="0">
                <a:latin typeface="Times New Roman" pitchFamily="18" charset="0"/>
                <a:cs typeface="Times New Roman" pitchFamily="18" charset="0"/>
              </a:endParaRPr>
            </a:p>
          </p:txBody>
        </p:sp>
        <p:sp>
          <p:nvSpPr>
            <p:cNvPr id="14" name="타원 13"/>
            <p:cNvSpPr/>
            <p:nvPr/>
          </p:nvSpPr>
          <p:spPr>
            <a:xfrm>
              <a:off x="1643042" y="4500570"/>
              <a:ext cx="1357322" cy="642942"/>
            </a:xfrm>
            <a:prstGeom prst="ellipse">
              <a:avLst/>
            </a:prstGeom>
            <a:solidFill>
              <a:srgbClr val="00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latin typeface="Times New Roman" pitchFamily="18" charset="0"/>
                  <a:cs typeface="Times New Roman" pitchFamily="18" charset="0"/>
                </a:rPr>
                <a:t>개발자</a:t>
              </a:r>
              <a:endParaRPr lang="ko-KR" altLang="en-US" dirty="0">
                <a:latin typeface="Times New Roman" pitchFamily="18" charset="0"/>
                <a:cs typeface="Times New Roman" pitchFamily="18" charset="0"/>
              </a:endParaRPr>
            </a:p>
          </p:txBody>
        </p:sp>
        <p:sp>
          <p:nvSpPr>
            <p:cNvPr id="16" name="직사각형 15"/>
            <p:cNvSpPr/>
            <p:nvPr/>
          </p:nvSpPr>
          <p:spPr>
            <a:xfrm>
              <a:off x="1500166" y="2143116"/>
              <a:ext cx="1714512" cy="164307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ltLang="ko-KR" dirty="0" smtClean="0">
                <a:latin typeface="Times New Roman" pitchFamily="18" charset="0"/>
                <a:cs typeface="Times New Roman" pitchFamily="18" charset="0"/>
              </a:endParaRPr>
            </a:p>
            <a:p>
              <a:pPr algn="ctr"/>
              <a:endParaRPr lang="en-US" altLang="ko-KR" dirty="0" smtClean="0">
                <a:latin typeface="Times New Roman" pitchFamily="18" charset="0"/>
                <a:cs typeface="Times New Roman" pitchFamily="18" charset="0"/>
              </a:endParaRPr>
            </a:p>
            <a:p>
              <a:pPr algn="ctr"/>
              <a:endParaRPr lang="en-US" altLang="ko-KR" dirty="0" smtClean="0">
                <a:latin typeface="Times New Roman" pitchFamily="18" charset="0"/>
                <a:cs typeface="Times New Roman" pitchFamily="18" charset="0"/>
              </a:endParaRPr>
            </a:p>
            <a:p>
              <a:pPr algn="ctr"/>
              <a:r>
                <a:rPr lang="en-US" altLang="ko-KR" dirty="0" smtClean="0">
                  <a:latin typeface="Times New Roman" pitchFamily="18" charset="0"/>
                  <a:cs typeface="Times New Roman" pitchFamily="18" charset="0"/>
                </a:rPr>
                <a:t>SVN repository</a:t>
              </a:r>
              <a:endParaRPr lang="ko-KR" altLang="en-US" dirty="0">
                <a:latin typeface="Times New Roman" pitchFamily="18" charset="0"/>
                <a:cs typeface="Times New Roman" pitchFamily="18" charset="0"/>
              </a:endParaRPr>
            </a:p>
          </p:txBody>
        </p:sp>
        <p:sp>
          <p:nvSpPr>
            <p:cNvPr id="15" name="직사각형 14"/>
            <p:cNvSpPr/>
            <p:nvPr/>
          </p:nvSpPr>
          <p:spPr>
            <a:xfrm>
              <a:off x="1785918" y="2285992"/>
              <a:ext cx="1071570" cy="64294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ko-KR" altLang="en-US" dirty="0" smtClean="0">
                  <a:latin typeface="Times New Roman" pitchFamily="18" charset="0"/>
                  <a:cs typeface="Times New Roman" pitchFamily="18" charset="0"/>
                </a:rPr>
                <a:t>소스</a:t>
              </a:r>
              <a:endParaRPr lang="ko-KR" altLang="en-US" dirty="0">
                <a:latin typeface="Times New Roman" pitchFamily="18" charset="0"/>
                <a:cs typeface="Times New Roman" pitchFamily="18" charset="0"/>
              </a:endParaRPr>
            </a:p>
          </p:txBody>
        </p:sp>
        <p:sp>
          <p:nvSpPr>
            <p:cNvPr id="18" name="타원 17"/>
            <p:cNvSpPr/>
            <p:nvPr/>
          </p:nvSpPr>
          <p:spPr>
            <a:xfrm>
              <a:off x="6572264" y="4500570"/>
              <a:ext cx="1357322" cy="642942"/>
            </a:xfrm>
            <a:prstGeom prst="ellipse">
              <a:avLst/>
            </a:prstGeom>
            <a:solidFill>
              <a:srgbClr val="00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latin typeface="Times New Roman" pitchFamily="18" charset="0"/>
                  <a:cs typeface="Times New Roman" pitchFamily="18" charset="0"/>
                </a:rPr>
                <a:t>QA</a:t>
              </a:r>
              <a:endParaRPr lang="ko-KR" altLang="en-US" dirty="0">
                <a:latin typeface="Times New Roman" pitchFamily="18" charset="0"/>
                <a:cs typeface="Times New Roman" pitchFamily="18" charset="0"/>
              </a:endParaRPr>
            </a:p>
          </p:txBody>
        </p:sp>
        <p:sp>
          <p:nvSpPr>
            <p:cNvPr id="21" name="직사각형 20"/>
            <p:cNvSpPr/>
            <p:nvPr/>
          </p:nvSpPr>
          <p:spPr>
            <a:xfrm>
              <a:off x="3714744" y="2143116"/>
              <a:ext cx="1714512" cy="164307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ltLang="ko-KR" dirty="0" smtClean="0">
                <a:latin typeface="Times New Roman" pitchFamily="18" charset="0"/>
                <a:cs typeface="Times New Roman" pitchFamily="18" charset="0"/>
              </a:endParaRPr>
            </a:p>
            <a:p>
              <a:pPr algn="ctr"/>
              <a:endParaRPr lang="en-US" altLang="ko-KR" dirty="0" smtClean="0">
                <a:latin typeface="Times New Roman" pitchFamily="18" charset="0"/>
                <a:cs typeface="Times New Roman" pitchFamily="18" charset="0"/>
              </a:endParaRPr>
            </a:p>
            <a:p>
              <a:pPr algn="ctr"/>
              <a:endParaRPr lang="en-US" altLang="ko-KR" dirty="0" smtClean="0">
                <a:latin typeface="Times New Roman" pitchFamily="18" charset="0"/>
                <a:cs typeface="Times New Roman" pitchFamily="18" charset="0"/>
              </a:endParaRPr>
            </a:p>
            <a:p>
              <a:pPr algn="ctr"/>
              <a:r>
                <a:rPr lang="en-US" altLang="ko-KR" dirty="0" smtClean="0">
                  <a:latin typeface="Times New Roman" pitchFamily="18" charset="0"/>
                  <a:cs typeface="Times New Roman" pitchFamily="18" charset="0"/>
                </a:rPr>
                <a:t>trac</a:t>
              </a:r>
              <a:endParaRPr lang="ko-KR" altLang="en-US" dirty="0">
                <a:latin typeface="Times New Roman" pitchFamily="18" charset="0"/>
                <a:cs typeface="Times New Roman" pitchFamily="18" charset="0"/>
              </a:endParaRPr>
            </a:p>
          </p:txBody>
        </p:sp>
        <p:sp>
          <p:nvSpPr>
            <p:cNvPr id="22" name="직사각형 21"/>
            <p:cNvSpPr/>
            <p:nvPr/>
          </p:nvSpPr>
          <p:spPr>
            <a:xfrm>
              <a:off x="3929058" y="2285992"/>
              <a:ext cx="1285884" cy="64294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ko-KR" altLang="en-US" dirty="0" smtClean="0">
                  <a:latin typeface="Times New Roman" pitchFamily="18" charset="0"/>
                  <a:cs typeface="Times New Roman" pitchFamily="18" charset="0"/>
                </a:rPr>
                <a:t>소스 리뷰</a:t>
              </a:r>
              <a:endParaRPr lang="ko-KR" altLang="en-US" dirty="0">
                <a:latin typeface="Times New Roman" pitchFamily="18" charset="0"/>
                <a:cs typeface="Times New Roman" pitchFamily="18" charset="0"/>
              </a:endParaRPr>
            </a:p>
          </p:txBody>
        </p:sp>
        <p:sp>
          <p:nvSpPr>
            <p:cNvPr id="23" name="직사각형 22"/>
            <p:cNvSpPr/>
            <p:nvPr/>
          </p:nvSpPr>
          <p:spPr>
            <a:xfrm>
              <a:off x="6072198" y="2143116"/>
              <a:ext cx="2286016" cy="1643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tLang="ko-KR" dirty="0" smtClean="0">
                <a:latin typeface="Times New Roman" pitchFamily="18" charset="0"/>
                <a:cs typeface="Times New Roman" pitchFamily="18" charset="0"/>
              </a:endParaRPr>
            </a:p>
            <a:p>
              <a:pPr algn="ctr"/>
              <a:endParaRPr lang="en-US" altLang="ko-KR" dirty="0" smtClean="0">
                <a:latin typeface="Times New Roman" pitchFamily="18" charset="0"/>
                <a:cs typeface="Times New Roman" pitchFamily="18" charset="0"/>
              </a:endParaRPr>
            </a:p>
            <a:p>
              <a:pPr algn="ctr"/>
              <a:endParaRPr lang="en-US" altLang="ko-KR" dirty="0" smtClean="0">
                <a:latin typeface="Times New Roman" pitchFamily="18" charset="0"/>
                <a:cs typeface="Times New Roman" pitchFamily="18" charset="0"/>
              </a:endParaRPr>
            </a:p>
            <a:p>
              <a:pPr algn="ctr"/>
              <a:r>
                <a:rPr lang="en-US" altLang="ko-KR" dirty="0" smtClean="0">
                  <a:latin typeface="Times New Roman" pitchFamily="18" charset="0"/>
                  <a:cs typeface="Times New Roman" pitchFamily="18" charset="0"/>
                </a:rPr>
                <a:t>IMS</a:t>
              </a:r>
            </a:p>
            <a:p>
              <a:pPr algn="ctr"/>
              <a:r>
                <a:rPr lang="en-US" altLang="ko-KR" dirty="0" smtClean="0">
                  <a:latin typeface="Times New Roman" pitchFamily="18" charset="0"/>
                  <a:cs typeface="Times New Roman" pitchFamily="18" charset="0"/>
                </a:rPr>
                <a:t>(Issue Management System)</a:t>
              </a:r>
              <a:endParaRPr lang="ko-KR" altLang="en-US" dirty="0">
                <a:latin typeface="Times New Roman" pitchFamily="18" charset="0"/>
                <a:cs typeface="Times New Roman" pitchFamily="18" charset="0"/>
              </a:endParaRPr>
            </a:p>
          </p:txBody>
        </p:sp>
        <p:sp>
          <p:nvSpPr>
            <p:cNvPr id="24" name="직사각형 23"/>
            <p:cNvSpPr/>
            <p:nvPr/>
          </p:nvSpPr>
          <p:spPr>
            <a:xfrm>
              <a:off x="6143636" y="2285992"/>
              <a:ext cx="2143140" cy="642942"/>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ko-KR" altLang="en-US" dirty="0" smtClean="0">
                  <a:latin typeface="Times New Roman" pitchFamily="18" charset="0"/>
                  <a:cs typeface="Times New Roman" pitchFamily="18" charset="0"/>
                </a:rPr>
                <a:t>버전</a:t>
              </a:r>
              <a:r>
                <a:rPr lang="en-US" altLang="ko-KR" dirty="0" smtClean="0">
                  <a:latin typeface="Times New Roman" pitchFamily="18" charset="0"/>
                  <a:cs typeface="Times New Roman" pitchFamily="18" charset="0"/>
                </a:rPr>
                <a:t>/ </a:t>
              </a:r>
              <a:r>
                <a:rPr lang="ko-KR" altLang="en-US" dirty="0" smtClean="0">
                  <a:latin typeface="Times New Roman" pitchFamily="18" charset="0"/>
                  <a:cs typeface="Times New Roman" pitchFamily="18" charset="0"/>
                </a:rPr>
                <a:t>릴리즈  관리</a:t>
              </a:r>
              <a:endParaRPr lang="ko-KR" altLang="en-US" dirty="0">
                <a:latin typeface="Times New Roman" pitchFamily="18" charset="0"/>
                <a:cs typeface="Times New Roman" pitchFamily="18" charset="0"/>
              </a:endParaRPr>
            </a:p>
          </p:txBody>
        </p:sp>
        <p:cxnSp>
          <p:nvCxnSpPr>
            <p:cNvPr id="27" name="직선 연결선 26"/>
            <p:cNvCxnSpPr>
              <a:stCxn id="14" idx="0"/>
              <a:endCxn id="16" idx="2"/>
            </p:cNvCxnSpPr>
            <p:nvPr/>
          </p:nvCxnSpPr>
          <p:spPr>
            <a:xfrm rot="5400000" flipH="1" flipV="1">
              <a:off x="1982372" y="4125521"/>
              <a:ext cx="714380" cy="35719"/>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직선 연결선 27"/>
            <p:cNvCxnSpPr>
              <a:stCxn id="14" idx="0"/>
              <a:endCxn id="21" idx="2"/>
            </p:cNvCxnSpPr>
            <p:nvPr/>
          </p:nvCxnSpPr>
          <p:spPr>
            <a:xfrm rot="5400000" flipH="1" flipV="1">
              <a:off x="3089661" y="3018232"/>
              <a:ext cx="714380" cy="225029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직선 연결선 30"/>
            <p:cNvCxnSpPr>
              <a:stCxn id="14" idx="0"/>
              <a:endCxn id="23" idx="2"/>
            </p:cNvCxnSpPr>
            <p:nvPr/>
          </p:nvCxnSpPr>
          <p:spPr>
            <a:xfrm rot="5400000" flipH="1" flipV="1">
              <a:off x="4411264" y="1696629"/>
              <a:ext cx="714380" cy="4893503"/>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 name="직선 연결선 33"/>
            <p:cNvCxnSpPr>
              <a:stCxn id="18" idx="0"/>
              <a:endCxn id="23" idx="2"/>
            </p:cNvCxnSpPr>
            <p:nvPr/>
          </p:nvCxnSpPr>
          <p:spPr>
            <a:xfrm rot="16200000" flipV="1">
              <a:off x="6875876" y="4125520"/>
              <a:ext cx="714380" cy="35719"/>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제목 1"/>
          <p:cNvSpPr>
            <a:spLocks noGrp="1"/>
          </p:cNvSpPr>
          <p:nvPr>
            <p:ph type="title"/>
          </p:nvPr>
        </p:nvSpPr>
        <p:spPr/>
        <p:txBody>
          <a:bodyPr/>
          <a:lstStyle/>
          <a:p>
            <a:r>
              <a:rPr lang="en-US" altLang="ko-KR" dirty="0" smtClean="0"/>
              <a:t>SCM Application - 2</a:t>
            </a:r>
            <a:endParaRPr lang="ko-KR" altLang="en-US" dirty="0"/>
          </a:p>
        </p:txBody>
      </p:sp>
      <p:sp>
        <p:nvSpPr>
          <p:cNvPr id="3" name="슬라이드 번호 개체 틀 2"/>
          <p:cNvSpPr>
            <a:spLocks noGrp="1"/>
          </p:cNvSpPr>
          <p:nvPr>
            <p:ph type="sldNum" sz="quarter" idx="12"/>
          </p:nvPr>
        </p:nvSpPr>
        <p:spPr/>
        <p:txBody>
          <a:bodyPr/>
          <a:lstStyle/>
          <a:p>
            <a:fld id="{5B2F6EB7-73B8-4C69-B6CD-1D54F164643F}" type="slidenum">
              <a:rPr lang="ko-KR" altLang="en-US" smtClean="0"/>
              <a:pPr/>
              <a:t>13</a:t>
            </a:fld>
            <a:endParaRPr lang="ko-KR" altLang="en-US"/>
          </a:p>
        </p:txBody>
      </p:sp>
      <p:grpSp>
        <p:nvGrpSpPr>
          <p:cNvPr id="53" name="그룹 52"/>
          <p:cNvGrpSpPr/>
          <p:nvPr/>
        </p:nvGrpSpPr>
        <p:grpSpPr>
          <a:xfrm>
            <a:off x="1643042" y="2143116"/>
            <a:ext cx="4214842" cy="2928958"/>
            <a:chOff x="1643042" y="2143116"/>
            <a:chExt cx="4214842" cy="2928958"/>
          </a:xfrm>
        </p:grpSpPr>
        <p:sp>
          <p:nvSpPr>
            <p:cNvPr id="6" name="직사각형 5"/>
            <p:cNvSpPr/>
            <p:nvPr/>
          </p:nvSpPr>
          <p:spPr>
            <a:xfrm>
              <a:off x="1928794" y="2143116"/>
              <a:ext cx="1428760" cy="1071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latin typeface="Times New Roman" pitchFamily="18" charset="0"/>
                  <a:cs typeface="Times New Roman" pitchFamily="18" charset="0"/>
                </a:rPr>
                <a:t>소스</a:t>
              </a:r>
              <a:endParaRPr lang="ko-KR" altLang="en-US" dirty="0">
                <a:latin typeface="Times New Roman" pitchFamily="18" charset="0"/>
                <a:cs typeface="Times New Roman" pitchFamily="18" charset="0"/>
              </a:endParaRPr>
            </a:p>
          </p:txBody>
        </p:sp>
        <p:sp>
          <p:nvSpPr>
            <p:cNvPr id="7" name="타원 6"/>
            <p:cNvSpPr/>
            <p:nvPr/>
          </p:nvSpPr>
          <p:spPr>
            <a:xfrm>
              <a:off x="1643042" y="4071942"/>
              <a:ext cx="1928826"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latin typeface="Times New Roman" pitchFamily="18" charset="0"/>
                  <a:cs typeface="Times New Roman" pitchFamily="18" charset="0"/>
                </a:rPr>
                <a:t>개발자</a:t>
              </a:r>
              <a:endParaRPr lang="ko-KR" altLang="en-US" dirty="0">
                <a:latin typeface="Times New Roman" pitchFamily="18" charset="0"/>
                <a:cs typeface="Times New Roman" pitchFamily="18" charset="0"/>
              </a:endParaRPr>
            </a:p>
          </p:txBody>
        </p:sp>
        <p:sp>
          <p:nvSpPr>
            <p:cNvPr id="9" name="직사각형 8"/>
            <p:cNvSpPr/>
            <p:nvPr/>
          </p:nvSpPr>
          <p:spPr>
            <a:xfrm>
              <a:off x="4429124" y="2143116"/>
              <a:ext cx="1428760" cy="1071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latin typeface="Times New Roman" pitchFamily="18" charset="0"/>
                  <a:cs typeface="Times New Roman" pitchFamily="18" charset="0"/>
                </a:rPr>
                <a:t>SW  </a:t>
              </a:r>
              <a:r>
                <a:rPr lang="ko-KR" altLang="en-US" dirty="0" smtClean="0">
                  <a:latin typeface="Times New Roman" pitchFamily="18" charset="0"/>
                  <a:cs typeface="Times New Roman" pitchFamily="18" charset="0"/>
                </a:rPr>
                <a:t>제품</a:t>
              </a:r>
              <a:endParaRPr lang="en-US" altLang="ko-KR" dirty="0" smtClean="0">
                <a:latin typeface="Times New Roman" pitchFamily="18" charset="0"/>
                <a:cs typeface="Times New Roman" pitchFamily="18" charset="0"/>
              </a:endParaRPr>
            </a:p>
            <a:p>
              <a:pPr algn="ctr"/>
              <a:r>
                <a:rPr lang="ko-KR" altLang="en-US" dirty="0" smtClean="0">
                  <a:latin typeface="Times New Roman" pitchFamily="18" charset="0"/>
                  <a:cs typeface="Times New Roman" pitchFamily="18" charset="0"/>
                </a:rPr>
                <a:t>릴리즈</a:t>
              </a:r>
              <a:endParaRPr lang="ko-KR" altLang="en-US" dirty="0">
                <a:latin typeface="Times New Roman" pitchFamily="18" charset="0"/>
                <a:cs typeface="Times New Roman" pitchFamily="18" charset="0"/>
              </a:endParaRPr>
            </a:p>
          </p:txBody>
        </p:sp>
        <p:sp>
          <p:nvSpPr>
            <p:cNvPr id="11" name="오른쪽 화살표 10"/>
            <p:cNvSpPr/>
            <p:nvPr/>
          </p:nvSpPr>
          <p:spPr>
            <a:xfrm rot="16200000">
              <a:off x="2411001" y="3446859"/>
              <a:ext cx="535785" cy="3571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latin typeface="Times New Roman" pitchFamily="18" charset="0"/>
                <a:cs typeface="Times New Roman" pitchFamily="18" charset="0"/>
              </a:endParaRPr>
            </a:p>
          </p:txBody>
        </p:sp>
        <p:sp>
          <p:nvSpPr>
            <p:cNvPr id="12" name="오른쪽 화살표 11"/>
            <p:cNvSpPr/>
            <p:nvPr/>
          </p:nvSpPr>
          <p:spPr>
            <a:xfrm>
              <a:off x="3696885" y="2518165"/>
              <a:ext cx="535785" cy="3571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latin typeface="Times New Roman" pitchFamily="18" charset="0"/>
                <a:cs typeface="Times New Roman" pitchFamily="18" charset="0"/>
              </a:endParaRPr>
            </a:p>
          </p:txBody>
        </p:sp>
      </p:grpSp>
      <p:grpSp>
        <p:nvGrpSpPr>
          <p:cNvPr id="54" name="그룹 53"/>
          <p:cNvGrpSpPr/>
          <p:nvPr/>
        </p:nvGrpSpPr>
        <p:grpSpPr>
          <a:xfrm>
            <a:off x="4214810" y="3286124"/>
            <a:ext cx="1928826" cy="1714512"/>
            <a:chOff x="4214810" y="3286124"/>
            <a:chExt cx="1928826" cy="1714512"/>
          </a:xfrm>
        </p:grpSpPr>
        <p:sp>
          <p:nvSpPr>
            <p:cNvPr id="51" name="타원 50"/>
            <p:cNvSpPr/>
            <p:nvPr/>
          </p:nvSpPr>
          <p:spPr>
            <a:xfrm>
              <a:off x="4214810" y="4000504"/>
              <a:ext cx="1928826" cy="10001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latin typeface="Times New Roman" pitchFamily="18" charset="0"/>
                  <a:cs typeface="Times New Roman" pitchFamily="18" charset="0"/>
                </a:rPr>
                <a:t>QA</a:t>
              </a:r>
              <a:endParaRPr lang="ko-KR" altLang="en-US" dirty="0">
                <a:latin typeface="Times New Roman" pitchFamily="18" charset="0"/>
                <a:cs typeface="Times New Roman" pitchFamily="18" charset="0"/>
              </a:endParaRPr>
            </a:p>
          </p:txBody>
        </p:sp>
        <p:sp>
          <p:nvSpPr>
            <p:cNvPr id="52" name="오른쪽 화살표 51"/>
            <p:cNvSpPr/>
            <p:nvPr/>
          </p:nvSpPr>
          <p:spPr>
            <a:xfrm rot="16200000">
              <a:off x="4839893" y="3375422"/>
              <a:ext cx="535785" cy="3571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linds(horizontal)">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53"/>
                                        </p:tgtEl>
                                      </p:cBhvr>
                                    </p:animEffect>
                                    <p:set>
                                      <p:cBhvr>
                                        <p:cTn id="12" dur="1" fill="hold">
                                          <p:stCondLst>
                                            <p:cond delay="499"/>
                                          </p:stCondLst>
                                        </p:cTn>
                                        <p:tgtEl>
                                          <p:spTgt spid="53"/>
                                        </p:tgtEl>
                                        <p:attrNameLst>
                                          <p:attrName>style.visibility</p:attrName>
                                        </p:attrNameLst>
                                      </p:cBhvr>
                                      <p:to>
                                        <p:strVal val="hidden"/>
                                      </p:to>
                                    </p:set>
                                  </p:childTnLst>
                                </p:cTn>
                              </p:par>
                              <p:par>
                                <p:cTn id="13" presetID="3" presetClass="exit" presetSubtype="10" fill="hold" nodeType="withEffect">
                                  <p:stCondLst>
                                    <p:cond delay="0"/>
                                  </p:stCondLst>
                                  <p:childTnLst>
                                    <p:animEffect transition="out" filter="blinds(horizontal)">
                                      <p:cBhvr>
                                        <p:cTn id="14" dur="500"/>
                                        <p:tgtEl>
                                          <p:spTgt spid="54"/>
                                        </p:tgtEl>
                                      </p:cBhvr>
                                    </p:animEffect>
                                    <p:set>
                                      <p:cBhvr>
                                        <p:cTn id="15" dur="1" fill="hold">
                                          <p:stCondLst>
                                            <p:cond delay="499"/>
                                          </p:stCondLst>
                                        </p:cTn>
                                        <p:tgtEl>
                                          <p:spTgt spid="54"/>
                                        </p:tgtEl>
                                        <p:attrNameLst>
                                          <p:attrName>style.visibility</p:attrName>
                                        </p:attrNameLst>
                                      </p:cBhvr>
                                      <p:to>
                                        <p:strVal val="hidden"/>
                                      </p:to>
                                    </p:set>
                                  </p:childTnLst>
                                </p:cTn>
                              </p:par>
                              <p:par>
                                <p:cTn id="16" presetID="3" presetClass="entr" presetSubtype="10" fill="hold"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blinds(horizontal)">
                                      <p:cBhvr>
                                        <p:cTn id="1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SCM Tools</a:t>
            </a:r>
            <a:endParaRPr lang="ko-KR" altLang="en-US" dirty="0"/>
          </a:p>
        </p:txBody>
      </p:sp>
      <p:sp>
        <p:nvSpPr>
          <p:cNvPr id="3" name="슬라이드 번호 개체 틀 2"/>
          <p:cNvSpPr>
            <a:spLocks noGrp="1"/>
          </p:cNvSpPr>
          <p:nvPr>
            <p:ph type="sldNum" sz="quarter" idx="12"/>
          </p:nvPr>
        </p:nvSpPr>
        <p:spPr/>
        <p:txBody>
          <a:bodyPr/>
          <a:lstStyle/>
          <a:p>
            <a:fld id="{5B2F6EB7-73B8-4C69-B6CD-1D54F164643F}" type="slidenum">
              <a:rPr lang="ko-KR" altLang="en-US" smtClean="0"/>
              <a:pPr/>
              <a:t>14</a:t>
            </a:fld>
            <a:endParaRPr lang="ko-KR" altLang="en-US"/>
          </a:p>
        </p:txBody>
      </p:sp>
      <p:graphicFrame>
        <p:nvGraphicFramePr>
          <p:cNvPr id="5" name="내용 개체 틀 4"/>
          <p:cNvGraphicFramePr>
            <a:graphicFrameLocks noGrp="1"/>
          </p:cNvGraphicFramePr>
          <p:nvPr>
            <p:ph sz="quarter" idx="1"/>
          </p:nvPr>
        </p:nvGraphicFramePr>
        <p:xfrm>
          <a:off x="428596" y="1214422"/>
          <a:ext cx="8229600" cy="5029200"/>
        </p:xfrm>
        <a:graphic>
          <a:graphicData uri="http://schemas.openxmlformats.org/drawingml/2006/table">
            <a:tbl>
              <a:tblPr firstRow="1" bandRow="1">
                <a:tableStyleId>{72833802-FEF1-4C79-8D5D-14CF1EAF98D9}</a:tableStyleId>
              </a:tblPr>
              <a:tblGrid>
                <a:gridCol w="1543032"/>
                <a:gridCol w="6686568"/>
              </a:tblGrid>
              <a:tr h="228647">
                <a:tc>
                  <a:txBody>
                    <a:bodyPr/>
                    <a:lstStyle/>
                    <a:p>
                      <a:pPr latinLnBrk="1"/>
                      <a:r>
                        <a:rPr lang="en-US" altLang="ko-KR" dirty="0" smtClean="0"/>
                        <a:t>Name</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dirty="0" smtClean="0"/>
                        <a:t>Features</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47">
                <a:tc>
                  <a:txBody>
                    <a:bodyPr/>
                    <a:lstStyle/>
                    <a:p>
                      <a:r>
                        <a:rPr lang="en-US" altLang="ko-KR" sz="1600" dirty="0" smtClean="0">
                          <a:latin typeface="+mj-lt"/>
                        </a:rPr>
                        <a:t>Aegis</a:t>
                      </a:r>
                      <a:endParaRPr lang="ko-KR" alt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sz="1000" dirty="0" smtClean="0">
                          <a:latin typeface="+mj-lt"/>
                        </a:rPr>
                        <a:t>Transaction-based software configuration management system. </a:t>
                      </a:r>
                      <a:endParaRPr lang="ko-KR" altLang="en-US"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701">
                <a:tc>
                  <a:txBody>
                    <a:bodyPr/>
                    <a:lstStyle/>
                    <a:p>
                      <a:r>
                        <a:rPr lang="en-US" altLang="ko-KR" sz="1600" dirty="0" smtClean="0">
                          <a:latin typeface="+mj-lt"/>
                        </a:rPr>
                        <a:t>Bazaar</a:t>
                      </a:r>
                      <a:endParaRPr lang="ko-KR" alt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sz="1000" dirty="0" smtClean="0">
                          <a:latin typeface="+mj-lt"/>
                        </a:rPr>
                        <a:t>Written in Python and designed for correctness, performance, simplicity, and familiarity for developers who are familiar with CVS or Subversion</a:t>
                      </a:r>
                      <a:r>
                        <a:rPr lang="en-US" sz="1000" dirty="0" smtClean="0">
                          <a:latin typeface="+mj-lt"/>
                        </a:rPr>
                        <a:t>. (using distributed system)</a:t>
                      </a:r>
                      <a:endParaRPr lang="ko-KR" altLang="en-US"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971">
                <a:tc>
                  <a:txBody>
                    <a:bodyPr/>
                    <a:lstStyle/>
                    <a:p>
                      <a:pPr latinLnBrk="1"/>
                      <a:r>
                        <a:rPr lang="en-US" altLang="ko-KR" sz="1600" dirty="0" smtClean="0">
                          <a:latin typeface="+mj-lt"/>
                        </a:rPr>
                        <a:t>BitKeeper</a:t>
                      </a:r>
                      <a:endParaRPr lang="ko-KR" alt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latin typeface="+mj-lt"/>
                        </a:rPr>
                        <a:t>BitKeeper is a very powerful, capable and reliable version control system, that supports copies, moves and renames, atomic commits, changesets, distributed repositories and propagation of changesets, 3-way merging, etc.</a:t>
                      </a:r>
                      <a:endParaRPr lang="ko-KR" altLang="en-US"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971">
                <a:tc>
                  <a:txBody>
                    <a:bodyPr/>
                    <a:lstStyle/>
                    <a:p>
                      <a:pPr latinLnBrk="1"/>
                      <a:r>
                        <a:rPr lang="en-US" altLang="ko-KR" sz="1600" dirty="0" smtClean="0">
                          <a:latin typeface="+mj-lt"/>
                        </a:rPr>
                        <a:t>ClearCase</a:t>
                      </a:r>
                      <a:endParaRPr lang="ko-KR" alt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latin typeface="+mj-lt"/>
                        </a:rPr>
                        <a:t>ClearCase is developed by the Rational Software division of IBM. ClearCase forms the base of version control for many large and medium sized businesses and can handle projects with hundreds or thousands of developers.</a:t>
                      </a:r>
                      <a:endParaRPr lang="ko-KR" altLang="en-US"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701">
                <a:tc>
                  <a:txBody>
                    <a:bodyPr/>
                    <a:lstStyle/>
                    <a:p>
                      <a:pPr latinLnBrk="1"/>
                      <a:r>
                        <a:rPr lang="en-US" altLang="ko-KR" sz="1600" dirty="0" smtClean="0">
                          <a:latin typeface="+mj-lt"/>
                        </a:rPr>
                        <a:t>CVS</a:t>
                      </a:r>
                      <a:endParaRPr lang="ko-KR" alt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latin typeface="+mj-lt"/>
                        </a:rPr>
                        <a:t>The Concurrent Versions System (CVS), also known as the Concurrent Versioning System, is a free software revision control system in the field of software development.</a:t>
                      </a:r>
                      <a:endParaRPr lang="ko-KR" altLang="en-US"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701">
                <a:tc>
                  <a:txBody>
                    <a:bodyPr/>
                    <a:lstStyle/>
                    <a:p>
                      <a:pPr latinLnBrk="1"/>
                      <a:r>
                        <a:rPr lang="en-US" altLang="ko-KR" sz="1600" dirty="0" smtClean="0">
                          <a:latin typeface="+mj-lt"/>
                        </a:rPr>
                        <a:t>GIT</a:t>
                      </a:r>
                      <a:endParaRPr lang="ko-KR" alt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latin typeface="+mj-lt"/>
                        </a:rPr>
                        <a:t>Git is a free &amp; open source, distributed version control system designed to handle everything from small to very large projects with speed and efficiency.</a:t>
                      </a:r>
                      <a:endParaRPr lang="ko-KR" altLang="en-US"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701">
                <a:tc>
                  <a:txBody>
                    <a:bodyPr/>
                    <a:lstStyle/>
                    <a:p>
                      <a:pPr latinLnBrk="1"/>
                      <a:r>
                        <a:rPr lang="en-US" altLang="ko-KR" sz="1600" dirty="0" smtClean="0">
                          <a:latin typeface="+mj-lt"/>
                        </a:rPr>
                        <a:t>Perforce</a:t>
                      </a:r>
                      <a:endParaRPr lang="ko-KR" alt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latin typeface="+mj-lt"/>
                        </a:rPr>
                        <a:t>Founded in 1995, Perforce Software develops, markets, and supports Perforce, the Fast Software Configuration Management (SCM) System.</a:t>
                      </a:r>
                      <a:endParaRPr lang="ko-KR" altLang="en-US"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701">
                <a:tc>
                  <a:txBody>
                    <a:bodyPr/>
                    <a:lstStyle/>
                    <a:p>
                      <a:pPr latinLnBrk="1"/>
                      <a:r>
                        <a:rPr lang="en-US" altLang="ko-KR" sz="1600" dirty="0" smtClean="0">
                          <a:latin typeface="+mj-lt"/>
                        </a:rPr>
                        <a:t>Subversion</a:t>
                      </a:r>
                      <a:endParaRPr lang="ko-KR" alt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latin typeface="+mj-lt"/>
                        </a:rPr>
                        <a:t>Subversion (SVN) is a version-control system initiated in 2000 by CollabNet Inc. it became a top-level Apache project on February 17 2010</a:t>
                      </a:r>
                      <a:endParaRPr lang="ko-KR" altLang="en-US"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971">
                <a:tc>
                  <a:txBody>
                    <a:bodyPr/>
                    <a:lstStyle/>
                    <a:p>
                      <a:pPr latinLnBrk="1"/>
                      <a:r>
                        <a:rPr lang="en-US" altLang="ko-KR" sz="1600" dirty="0" smtClean="0">
                          <a:latin typeface="+mj-lt"/>
                        </a:rPr>
                        <a:t>TFS</a:t>
                      </a:r>
                      <a:endParaRPr lang="ko-KR" alt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latin typeface="+mj-lt"/>
                        </a:rPr>
                        <a:t>Microsoft Visual Studio Team System 2008 Team Foundation Server (TFS) is a team collaboration platform that combines team portal, version control, work-item tracking, build management, process guidance, and business intelligence into a unified server.</a:t>
                      </a:r>
                      <a:endParaRPr lang="ko-KR" altLang="en-US"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9999">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600" dirty="0" smtClean="0">
                          <a:latin typeface="+mj-lt"/>
                        </a:rPr>
                        <a:t>Visual SourceSafe</a:t>
                      </a:r>
                      <a:endParaRPr lang="ko-KR" alt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i="0" dirty="0" smtClean="0">
                          <a:latin typeface="+mj-lt"/>
                        </a:rPr>
                        <a:t>Microsoft Visual SourceSafe (VSS) is a source control software package oriented towards small software development projects. Like most source control systems, SourceSafe creates a virtual library of computer files. Prior versions have been shown to be unstable when confronted with large amounts of non-textual data (images, binary executables, etc).</a:t>
                      </a:r>
                      <a:endParaRPr lang="ko-KR" altLang="en-US" sz="1000" i="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SCM Tools Comparison</a:t>
            </a:r>
            <a:endParaRPr lang="ko-KR" altLang="en-US" dirty="0"/>
          </a:p>
        </p:txBody>
      </p:sp>
      <p:sp>
        <p:nvSpPr>
          <p:cNvPr id="3" name="슬라이드 번호 개체 틀 2"/>
          <p:cNvSpPr>
            <a:spLocks noGrp="1"/>
          </p:cNvSpPr>
          <p:nvPr>
            <p:ph type="sldNum" sz="quarter" idx="12"/>
          </p:nvPr>
        </p:nvSpPr>
        <p:spPr/>
        <p:txBody>
          <a:bodyPr/>
          <a:lstStyle/>
          <a:p>
            <a:fld id="{5B2F6EB7-73B8-4C69-B6CD-1D54F164643F}" type="slidenum">
              <a:rPr lang="ko-KR" altLang="en-US" smtClean="0"/>
              <a:pPr/>
              <a:t>15</a:t>
            </a:fld>
            <a:endParaRPr lang="ko-KR" altLang="en-US"/>
          </a:p>
        </p:txBody>
      </p:sp>
      <p:graphicFrame>
        <p:nvGraphicFramePr>
          <p:cNvPr id="8" name="내용 개체 틀 7"/>
          <p:cNvGraphicFramePr>
            <a:graphicFrameLocks noGrp="1"/>
          </p:cNvGraphicFramePr>
          <p:nvPr>
            <p:ph sz="quarter" idx="1"/>
          </p:nvPr>
        </p:nvGraphicFramePr>
        <p:xfrm>
          <a:off x="357158" y="1285860"/>
          <a:ext cx="8401079" cy="4191000"/>
        </p:xfrm>
        <a:graphic>
          <a:graphicData uri="http://schemas.openxmlformats.org/drawingml/2006/table">
            <a:tbl>
              <a:tblPr firstRow="1" bandRow="1">
                <a:tableStyleId>{9DCAF9ED-07DC-4A11-8D7F-57B35C25682E}</a:tableStyleId>
              </a:tblPr>
              <a:tblGrid>
                <a:gridCol w="1185842"/>
                <a:gridCol w="801693"/>
                <a:gridCol w="801693"/>
                <a:gridCol w="801693"/>
                <a:gridCol w="801693"/>
                <a:gridCol w="801693"/>
                <a:gridCol w="801693"/>
                <a:gridCol w="801693"/>
                <a:gridCol w="801693"/>
                <a:gridCol w="801693"/>
              </a:tblGrid>
              <a:tr h="370840">
                <a:tc>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800" b="0" dirty="0" smtClean="0">
                          <a:solidFill>
                            <a:schemeClr val="tx1"/>
                          </a:solidFill>
                        </a:rPr>
                        <a:t>Atomic</a:t>
                      </a:r>
                      <a:r>
                        <a:rPr lang="en-US" altLang="ko-KR" sz="800" b="0" baseline="0" dirty="0" smtClean="0">
                          <a:solidFill>
                            <a:schemeClr val="tx1"/>
                          </a:solidFill>
                        </a:rPr>
                        <a:t> </a:t>
                      </a:r>
                    </a:p>
                    <a:p>
                      <a:pPr algn="ctr" latinLnBrk="1"/>
                      <a:r>
                        <a:rPr lang="en-US" altLang="ko-KR" sz="800" b="0" baseline="0" dirty="0" smtClean="0">
                          <a:solidFill>
                            <a:schemeClr val="tx1"/>
                          </a:solidFill>
                        </a:rPr>
                        <a:t>Commit</a:t>
                      </a:r>
                      <a:endParaRPr lang="ko-KR" altLang="en-US" sz="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800" b="0" dirty="0" smtClean="0">
                          <a:solidFill>
                            <a:schemeClr val="tx1"/>
                          </a:solidFill>
                        </a:rPr>
                        <a:t>Move</a:t>
                      </a:r>
                    </a:p>
                    <a:p>
                      <a:pPr algn="ctr" latinLnBrk="1"/>
                      <a:r>
                        <a:rPr lang="en-US" altLang="ko-KR" sz="800" b="0" dirty="0" smtClean="0">
                          <a:solidFill>
                            <a:schemeClr val="tx1"/>
                          </a:solidFill>
                        </a:rPr>
                        <a:t>Rename</a:t>
                      </a:r>
                      <a:endParaRPr lang="ko-KR" altLang="en-US" sz="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800" b="0" dirty="0" smtClean="0">
                          <a:solidFill>
                            <a:schemeClr val="tx1"/>
                          </a:solidFill>
                        </a:rPr>
                        <a:t>Intelligent</a:t>
                      </a:r>
                      <a:r>
                        <a:rPr lang="en-US" altLang="ko-KR" sz="800" b="0" baseline="0" dirty="0" smtClean="0">
                          <a:solidFill>
                            <a:schemeClr val="tx1"/>
                          </a:solidFill>
                        </a:rPr>
                        <a:t> move  /rename</a:t>
                      </a:r>
                      <a:endParaRPr lang="ko-KR" altLang="en-US" sz="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800" b="0" dirty="0" smtClean="0">
                          <a:solidFill>
                            <a:schemeClr val="tx1"/>
                          </a:solidFill>
                        </a:rPr>
                        <a:t>Copy</a:t>
                      </a:r>
                      <a:endParaRPr lang="ko-KR" altLang="en-US" sz="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800" b="0" dirty="0" smtClean="0">
                          <a:solidFill>
                            <a:schemeClr val="tx1"/>
                          </a:solidFill>
                        </a:rPr>
                        <a:t>Repository Replication</a:t>
                      </a:r>
                      <a:endParaRPr lang="ko-KR" altLang="en-US" sz="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800" b="0" dirty="0" smtClean="0">
                          <a:solidFill>
                            <a:schemeClr val="tx1"/>
                          </a:solidFill>
                        </a:rPr>
                        <a:t>Changes</a:t>
                      </a:r>
                      <a:r>
                        <a:rPr lang="en-US" altLang="ko-KR" sz="800" b="0" baseline="0" dirty="0" smtClean="0">
                          <a:solidFill>
                            <a:schemeClr val="tx1"/>
                          </a:solidFill>
                        </a:rPr>
                        <a:t> Parent Repository</a:t>
                      </a:r>
                      <a:endParaRPr lang="ko-KR" altLang="en-US" sz="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800" b="0" dirty="0" smtClean="0">
                          <a:solidFill>
                            <a:schemeClr val="tx1"/>
                          </a:solidFill>
                        </a:rPr>
                        <a:t>Repository Permissions</a:t>
                      </a:r>
                      <a:r>
                        <a:rPr lang="en-US" altLang="ko-KR" sz="800" b="0" baseline="0" dirty="0" smtClean="0">
                          <a:solidFill>
                            <a:schemeClr val="tx1"/>
                          </a:solidFill>
                        </a:rPr>
                        <a:t> </a:t>
                      </a:r>
                      <a:endParaRPr lang="ko-KR" altLang="en-US" sz="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800" b="0" dirty="0" smtClean="0">
                          <a:solidFill>
                            <a:schemeClr val="tx1"/>
                          </a:solidFill>
                        </a:rPr>
                        <a:t>Changeset’s Support</a:t>
                      </a:r>
                      <a:endParaRPr lang="ko-KR" altLang="en-US" sz="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800" b="0" dirty="0" smtClean="0">
                          <a:solidFill>
                            <a:schemeClr val="tx1"/>
                          </a:solidFill>
                        </a:rPr>
                        <a:t>Tracking Line-wise  File Histor y</a:t>
                      </a:r>
                      <a:endParaRPr lang="ko-KR" altLang="en-US" sz="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ko-KR" sz="1000" dirty="0" smtClean="0">
                          <a:latin typeface="+mj-lt"/>
                        </a:rPr>
                        <a:t>Aegis</a:t>
                      </a:r>
                      <a:endParaRPr lang="ko-KR" altLang="en-US"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No</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ko-KR" sz="1000" dirty="0" smtClean="0">
                          <a:latin typeface="+mj-lt"/>
                        </a:rPr>
                        <a:t>Bazaar</a:t>
                      </a:r>
                      <a:endParaRPr lang="ko-KR" altLang="en-US"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No</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smtClean="0"/>
                        <a:t>Yes</a:t>
                      </a:r>
                      <a:endParaRPr lang="ko-KR" altLang="en-US" sz="1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smtClean="0"/>
                        <a:t>Yes</a:t>
                      </a:r>
                      <a:endParaRPr lang="ko-KR" altLang="en-US" sz="1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smtClean="0"/>
                        <a:t>Yes</a:t>
                      </a:r>
                      <a:endParaRPr lang="ko-KR" altLang="en-US" sz="1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latinLnBrk="1"/>
                      <a:r>
                        <a:rPr lang="en-US" altLang="ko-KR" sz="1000" dirty="0" smtClean="0">
                          <a:latin typeface="+mj-lt"/>
                        </a:rPr>
                        <a:t>BitKeeper</a:t>
                      </a:r>
                      <a:endParaRPr lang="ko-KR" altLang="en-US"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smtClean="0"/>
                        <a:t>Yes</a:t>
                      </a:r>
                      <a:endParaRPr lang="ko-KR" altLang="en-US" sz="1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smtClean="0"/>
                        <a:t>Yes</a:t>
                      </a:r>
                      <a:endParaRPr lang="ko-KR" altLang="en-US" sz="1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latinLnBrk="1"/>
                      <a:r>
                        <a:rPr lang="en-US" altLang="ko-KR" sz="1000" dirty="0" smtClean="0">
                          <a:latin typeface="+mj-lt"/>
                        </a:rPr>
                        <a:t>ClearCase</a:t>
                      </a:r>
                      <a:endParaRPr lang="ko-KR" altLang="en-US"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smtClean="0"/>
                        <a:t>Yes</a:t>
                      </a:r>
                      <a:endParaRPr lang="ko-KR" altLang="en-US" sz="1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latinLnBrk="1"/>
                      <a:r>
                        <a:rPr lang="en-US" altLang="ko-KR" sz="1000" dirty="0" smtClean="0">
                          <a:latin typeface="+mj-lt"/>
                        </a:rPr>
                        <a:t>CVS</a:t>
                      </a:r>
                      <a:endParaRPr lang="ko-KR" altLang="en-US"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No</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No</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t>No</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No</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Partial</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No</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Partial</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No</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No</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latinLnBrk="1"/>
                      <a:r>
                        <a:rPr lang="en-US" altLang="ko-KR" sz="1000" dirty="0" smtClean="0">
                          <a:latin typeface="+mj-lt"/>
                        </a:rPr>
                        <a:t>GIT</a:t>
                      </a:r>
                      <a:endParaRPr lang="ko-KR" altLang="en-US"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No</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No</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smtClean="0"/>
                        <a:t>Yes</a:t>
                      </a:r>
                      <a:endParaRPr lang="ko-KR" altLang="en-US" sz="1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latinLnBrk="1"/>
                      <a:r>
                        <a:rPr lang="en-US" altLang="ko-KR" sz="1000" dirty="0" smtClean="0">
                          <a:latin typeface="+mj-lt"/>
                        </a:rPr>
                        <a:t>Perforce</a:t>
                      </a:r>
                      <a:endParaRPr lang="ko-KR" altLang="en-US"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Partial</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latinLnBrk="1"/>
                      <a:r>
                        <a:rPr lang="en-US" altLang="ko-KR" sz="1000" dirty="0" smtClean="0">
                          <a:latin typeface="+mj-lt"/>
                        </a:rPr>
                        <a:t>Subversion</a:t>
                      </a:r>
                      <a:endParaRPr lang="ko-KR" altLang="en-US"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No</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Partial</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Partial</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latinLnBrk="1"/>
                      <a:r>
                        <a:rPr lang="en-US" altLang="ko-KR" sz="1000" dirty="0" smtClean="0">
                          <a:latin typeface="+mj-lt"/>
                        </a:rPr>
                        <a:t>TFS</a:t>
                      </a:r>
                      <a:endParaRPr lang="ko-KR" altLang="en-US"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No</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No</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latin typeface="+mj-lt"/>
                        </a:rPr>
                        <a:t>Visual SourceSafe</a:t>
                      </a:r>
                      <a:endParaRPr lang="ko-KR" altLang="en-US"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No</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Partial</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No</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smtClean="0"/>
                        <a:t>Yes</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Partial</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Partial</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Partial</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No</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t>Partial</a:t>
                      </a:r>
                      <a:endParaRPr lang="ko-KR"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SCM Tools Comparison</a:t>
            </a:r>
            <a:endParaRPr lang="ko-KR" altLang="en-US" dirty="0"/>
          </a:p>
        </p:txBody>
      </p:sp>
      <p:sp>
        <p:nvSpPr>
          <p:cNvPr id="3" name="슬라이드 번호 개체 틀 2"/>
          <p:cNvSpPr>
            <a:spLocks noGrp="1"/>
          </p:cNvSpPr>
          <p:nvPr>
            <p:ph type="sldNum" sz="quarter" idx="12"/>
          </p:nvPr>
        </p:nvSpPr>
        <p:spPr/>
        <p:txBody>
          <a:bodyPr/>
          <a:lstStyle/>
          <a:p>
            <a:fld id="{5B2F6EB7-73B8-4C69-B6CD-1D54F164643F}" type="slidenum">
              <a:rPr lang="ko-KR" altLang="en-US" smtClean="0"/>
              <a:pPr/>
              <a:t>16</a:t>
            </a:fld>
            <a:endParaRPr lang="ko-KR" altLang="en-US"/>
          </a:p>
        </p:txBody>
      </p:sp>
      <p:graphicFrame>
        <p:nvGraphicFramePr>
          <p:cNvPr id="8" name="내용 개체 틀 7"/>
          <p:cNvGraphicFramePr>
            <a:graphicFrameLocks noGrp="1"/>
          </p:cNvGraphicFramePr>
          <p:nvPr>
            <p:ph sz="quarter" idx="1"/>
          </p:nvPr>
        </p:nvGraphicFramePr>
        <p:xfrm>
          <a:off x="142842" y="1285860"/>
          <a:ext cx="8786879" cy="4191000"/>
        </p:xfrm>
        <a:graphic>
          <a:graphicData uri="http://schemas.openxmlformats.org/drawingml/2006/table">
            <a:tbl>
              <a:tblPr firstRow="1" bandRow="1">
                <a:tableStyleId>{9DCAF9ED-07DC-4A11-8D7F-57B35C25682E}</a:tableStyleId>
              </a:tblPr>
              <a:tblGrid>
                <a:gridCol w="944043"/>
                <a:gridCol w="807925"/>
                <a:gridCol w="807925"/>
                <a:gridCol w="807925"/>
                <a:gridCol w="807925"/>
                <a:gridCol w="807925"/>
                <a:gridCol w="807925"/>
                <a:gridCol w="807925"/>
                <a:gridCol w="807925"/>
                <a:gridCol w="807925"/>
                <a:gridCol w="571511"/>
              </a:tblGrid>
              <a:tr h="370840">
                <a:tc>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800" b="0" baseline="0" dirty="0" smtClean="0">
                          <a:solidFill>
                            <a:schemeClr val="tx1"/>
                          </a:solidFill>
                        </a:rPr>
                        <a:t>Work only One Directory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800" b="0" dirty="0" smtClean="0">
                          <a:solidFill>
                            <a:schemeClr val="tx1"/>
                          </a:solidFill>
                        </a:rPr>
                        <a:t>Tracking Uncommited</a:t>
                      </a:r>
                      <a:endParaRPr lang="ko-KR" altLang="en-US" sz="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800" b="0" dirty="0" smtClean="0">
                          <a:solidFill>
                            <a:schemeClr val="tx1"/>
                          </a:solidFill>
                        </a:rPr>
                        <a:t>Per-file</a:t>
                      </a:r>
                      <a:r>
                        <a:rPr lang="en-US" altLang="ko-KR" sz="800" b="0" baseline="0" dirty="0" smtClean="0">
                          <a:solidFill>
                            <a:schemeClr val="tx1"/>
                          </a:solidFill>
                        </a:rPr>
                        <a:t> commit Message</a:t>
                      </a:r>
                      <a:endParaRPr lang="ko-KR" altLang="en-US" sz="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800" b="0" dirty="0" smtClean="0">
                          <a:solidFill>
                            <a:schemeClr val="tx1"/>
                          </a:solidFill>
                        </a:rPr>
                        <a:t>Documentation</a:t>
                      </a:r>
                      <a:endParaRPr lang="ko-KR" altLang="en-US" sz="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800" b="0" dirty="0" smtClean="0">
                          <a:solidFill>
                            <a:schemeClr val="tx1"/>
                          </a:solidFill>
                        </a:rPr>
                        <a:t>Ease of Deployment</a:t>
                      </a:r>
                      <a:endParaRPr lang="ko-KR" altLang="en-US" sz="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800" b="0" dirty="0" smtClean="0">
                          <a:solidFill>
                            <a:schemeClr val="tx1"/>
                          </a:solidFill>
                        </a:rPr>
                        <a:t>Command Set</a:t>
                      </a:r>
                      <a:endParaRPr lang="ko-KR" altLang="en-US" sz="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800" b="0" dirty="0" smtClean="0">
                          <a:solidFill>
                            <a:schemeClr val="tx1"/>
                          </a:solidFill>
                        </a:rPr>
                        <a:t>Network Support</a:t>
                      </a:r>
                      <a:endParaRPr lang="ko-KR" altLang="en-US" sz="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800" b="0" dirty="0" smtClean="0">
                          <a:solidFill>
                            <a:schemeClr val="tx1"/>
                          </a:solidFill>
                        </a:rPr>
                        <a:t>Portability</a:t>
                      </a:r>
                      <a:endParaRPr lang="ko-KR" altLang="en-US" sz="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800" b="0" dirty="0" smtClean="0">
                          <a:solidFill>
                            <a:schemeClr val="tx1"/>
                          </a:solidFill>
                        </a:rPr>
                        <a:t>Web Interface</a:t>
                      </a:r>
                      <a:endParaRPr lang="ko-KR" altLang="en-US" sz="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800" b="0" dirty="0" smtClean="0">
                          <a:solidFill>
                            <a:schemeClr val="tx1"/>
                          </a:solidFill>
                        </a:rPr>
                        <a:t>GUI</a:t>
                      </a:r>
                      <a:endParaRPr lang="ko-KR" altLang="en-US" sz="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ko-KR" sz="1000" dirty="0" smtClean="0">
                          <a:latin typeface="+mj-lt"/>
                        </a:rPr>
                        <a:t>Aegis</a:t>
                      </a:r>
                      <a:endParaRPr lang="ko-KR" altLang="en-US"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No</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Yes</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Medium</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Good</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Complex</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Poor</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Medium</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smtClean="0"/>
                        <a:t>Yes</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smtClean="0"/>
                        <a:t>Yes</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ko-KR" sz="1000" dirty="0" smtClean="0">
                          <a:latin typeface="+mj-lt"/>
                        </a:rPr>
                        <a:t>Bazaar</a:t>
                      </a:r>
                      <a:endParaRPr lang="ko-KR" altLang="en-US"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Yes</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Yes</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No</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Execellent</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Very</a:t>
                      </a:r>
                      <a:r>
                        <a:rPr lang="en-US" altLang="ko-KR" sz="1000" baseline="0" dirty="0" smtClean="0"/>
                        <a:t> Easy</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Good</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Excellent</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Good</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Yes</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smtClean="0"/>
                        <a:t>Yes</a:t>
                      </a:r>
                      <a:endParaRPr lang="ko-KR" alt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latinLnBrk="1"/>
                      <a:r>
                        <a:rPr lang="en-US" altLang="ko-KR" sz="1000" dirty="0" smtClean="0">
                          <a:latin typeface="+mj-lt"/>
                        </a:rPr>
                        <a:t>BitKeeper</a:t>
                      </a:r>
                      <a:endParaRPr lang="ko-KR" altLang="en-US"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No</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Yes</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Yes</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Very Good</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Good</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Good</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Good</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Good</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Yes</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smtClean="0"/>
                        <a:t>Yes</a:t>
                      </a:r>
                      <a:endParaRPr lang="ko-KR" alt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latinLnBrk="1"/>
                      <a:r>
                        <a:rPr lang="en-US" altLang="ko-KR" sz="1000" dirty="0" smtClean="0">
                          <a:latin typeface="+mj-lt"/>
                        </a:rPr>
                        <a:t>ClearCase</a:t>
                      </a:r>
                      <a:endParaRPr lang="ko-KR" altLang="en-US"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Yes</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Yes</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Yes</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Good</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Poor</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Excellent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Poor</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Medium</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Yes</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Yes</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latinLnBrk="1"/>
                      <a:r>
                        <a:rPr lang="en-US" altLang="ko-KR" sz="1000" dirty="0" smtClean="0">
                          <a:latin typeface="+mj-lt"/>
                        </a:rPr>
                        <a:t>CVS</a:t>
                      </a:r>
                      <a:endParaRPr lang="ko-KR" altLang="en-US"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Yes</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Yes</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No</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Execellent</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Good</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Simple</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Good</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Good</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Yes</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smtClean="0"/>
                        <a:t>Yes</a:t>
                      </a:r>
                      <a:endParaRPr lang="ko-KR" alt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latinLnBrk="1"/>
                      <a:r>
                        <a:rPr lang="en-US" altLang="ko-KR" sz="1000" dirty="0" smtClean="0">
                          <a:latin typeface="+mj-lt"/>
                        </a:rPr>
                        <a:t>GIT</a:t>
                      </a:r>
                      <a:endParaRPr lang="ko-KR" altLang="en-US"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No</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Yes</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No</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Medium</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Good</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Good</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Excellent</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Yes</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smtClean="0"/>
                        <a:t>Yes</a:t>
                      </a:r>
                      <a:endParaRPr lang="ko-KR" alt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latinLnBrk="1"/>
                      <a:r>
                        <a:rPr lang="en-US" altLang="ko-KR" sz="1000" dirty="0" smtClean="0">
                          <a:latin typeface="+mj-lt"/>
                        </a:rPr>
                        <a:t>Perforce</a:t>
                      </a:r>
                      <a:endParaRPr lang="ko-KR" altLang="en-US"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smtClean="0"/>
                        <a:t>Yes</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smtClean="0"/>
                        <a:t>Yes</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No</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Very Good</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Good</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Good</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Good</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Excellent</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Yes</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smtClean="0"/>
                        <a:t>Yes</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latinLnBrk="1"/>
                      <a:r>
                        <a:rPr lang="en-US" altLang="ko-KR" sz="1000" dirty="0" smtClean="0">
                          <a:latin typeface="+mj-lt"/>
                        </a:rPr>
                        <a:t>Subversion</a:t>
                      </a:r>
                      <a:endParaRPr lang="ko-KR" altLang="en-US"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smtClean="0"/>
                        <a:t>Yes</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Yes</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No</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Very</a:t>
                      </a:r>
                      <a:r>
                        <a:rPr lang="en-US" altLang="ko-KR" sz="1000" baseline="0" dirty="0" smtClean="0"/>
                        <a:t> G</a:t>
                      </a:r>
                      <a:r>
                        <a:rPr lang="en-US" altLang="ko-KR" sz="1000" dirty="0" smtClean="0"/>
                        <a:t>ood</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Good</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Good</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Very Good</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Excellent</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Yes</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smtClean="0"/>
                        <a:t>Yes</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latinLnBrk="1"/>
                      <a:r>
                        <a:rPr lang="en-US" altLang="ko-KR" sz="1000" dirty="0" smtClean="0">
                          <a:latin typeface="+mj-lt"/>
                        </a:rPr>
                        <a:t>TFS</a:t>
                      </a:r>
                      <a:endParaRPr lang="ko-KR" altLang="en-US"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smtClean="0"/>
                        <a:t>Yes</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Yes</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No</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Good</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Complex</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Good</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Yes</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smtClean="0"/>
                        <a:t>Yes</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latin typeface="+mj-lt"/>
                        </a:rPr>
                        <a:t>Visual SourceSafe</a:t>
                      </a:r>
                      <a:endParaRPr lang="ko-KR" altLang="en-US" sz="1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smtClean="0"/>
                        <a:t>Yes</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Yes</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No</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Medium</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Very</a:t>
                      </a:r>
                      <a:r>
                        <a:rPr lang="en-US" altLang="ko-KR" sz="1000" baseline="0" dirty="0" smtClean="0"/>
                        <a:t> Good</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Good</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No</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sz="1000" dirty="0" smtClean="0"/>
                        <a:t>Yes</a:t>
                      </a:r>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Reference</a:t>
            </a:r>
            <a:endParaRPr lang="ko-KR" altLang="en-US" dirty="0"/>
          </a:p>
        </p:txBody>
      </p:sp>
      <p:sp>
        <p:nvSpPr>
          <p:cNvPr id="3" name="슬라이드 번호 개체 틀 2"/>
          <p:cNvSpPr>
            <a:spLocks noGrp="1"/>
          </p:cNvSpPr>
          <p:nvPr>
            <p:ph type="sldNum" sz="quarter" idx="12"/>
          </p:nvPr>
        </p:nvSpPr>
        <p:spPr/>
        <p:txBody>
          <a:bodyPr/>
          <a:lstStyle/>
          <a:p>
            <a:fld id="{5B2F6EB7-73B8-4C69-B6CD-1D54F164643F}" type="slidenum">
              <a:rPr lang="ko-KR" altLang="en-US" smtClean="0"/>
              <a:pPr/>
              <a:t>17</a:t>
            </a:fld>
            <a:endParaRPr lang="ko-KR" altLang="en-US"/>
          </a:p>
        </p:txBody>
      </p:sp>
      <p:sp>
        <p:nvSpPr>
          <p:cNvPr id="4" name="내용 개체 틀 3"/>
          <p:cNvSpPr>
            <a:spLocks noGrp="1"/>
          </p:cNvSpPr>
          <p:nvPr>
            <p:ph sz="quarter" idx="1"/>
          </p:nvPr>
        </p:nvSpPr>
        <p:spPr/>
        <p:txBody>
          <a:bodyPr>
            <a:normAutofit/>
          </a:bodyPr>
          <a:lstStyle/>
          <a:p>
            <a:r>
              <a:rPr lang="en-US" altLang="ko-KR" sz="2000" dirty="0" smtClean="0">
                <a:hlinkClick r:id="rId2"/>
              </a:rPr>
              <a:t>http://www.bitkeeper.com/Comparisons.html </a:t>
            </a:r>
            <a:r>
              <a:rPr lang="en-US" altLang="ko-KR" sz="2000" dirty="0" smtClean="0"/>
              <a:t> - BitKeeper Hompage</a:t>
            </a:r>
            <a:endParaRPr lang="en-US" altLang="ko-KR" sz="2000" dirty="0" smtClean="0">
              <a:hlinkClick r:id="rId2"/>
            </a:endParaRPr>
          </a:p>
          <a:p>
            <a:r>
              <a:rPr lang="en-US" altLang="ko-KR" sz="2000" dirty="0" smtClean="0">
                <a:hlinkClick r:id="rId2"/>
              </a:rPr>
              <a:t>http://better-scm.berlios.de/comparison/</a:t>
            </a:r>
            <a:r>
              <a:rPr lang="en-US" altLang="ko-KR" sz="2000" dirty="0" smtClean="0"/>
              <a:t> - Better SCM Homepage (last updated 2009.05)</a:t>
            </a:r>
          </a:p>
          <a:p>
            <a:r>
              <a:rPr lang="en-US" altLang="ko-KR" sz="2000" dirty="0" smtClean="0"/>
              <a:t>SWEBOK </a:t>
            </a:r>
          </a:p>
          <a:p>
            <a:r>
              <a:rPr lang="en-US" sz="2000" dirty="0" smtClean="0"/>
              <a:t>Software Engineering, 7</a:t>
            </a:r>
            <a:r>
              <a:rPr lang="en-US" sz="2000" baseline="30000" dirty="0" smtClean="0"/>
              <a:t>th</a:t>
            </a:r>
            <a:r>
              <a:rPr lang="en-US" sz="2000" dirty="0" smtClean="0"/>
              <a:t> Edition - Ian Sommerville 2004 </a:t>
            </a:r>
          </a:p>
          <a:p>
            <a:endParaRPr lang="en-US" altLang="ko-KR" sz="2000" dirty="0" smtClean="0"/>
          </a:p>
          <a:p>
            <a:endParaRPr lang="en-US" altLang="ko-KR" sz="2000" dirty="0" smtClean="0"/>
          </a:p>
          <a:p>
            <a:endParaRPr lang="ko-KR" alt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제목 9"/>
          <p:cNvSpPr>
            <a:spLocks noGrp="1"/>
          </p:cNvSpPr>
          <p:nvPr>
            <p:ph type="title"/>
          </p:nvPr>
        </p:nvSpPr>
        <p:spPr/>
        <p:txBody>
          <a:bodyPr/>
          <a:lstStyle/>
          <a:p>
            <a:r>
              <a:rPr lang="en-US" altLang="ko-KR" dirty="0" smtClean="0"/>
              <a:t>Thank you!</a:t>
            </a:r>
            <a:endParaRPr lang="ko-KR" altLang="en-US" dirty="0"/>
          </a:p>
        </p:txBody>
      </p:sp>
      <p:sp>
        <p:nvSpPr>
          <p:cNvPr id="3" name="슬라이드 번호 개체 틀 2"/>
          <p:cNvSpPr>
            <a:spLocks noGrp="1"/>
          </p:cNvSpPr>
          <p:nvPr>
            <p:ph type="sldNum" sz="quarter" idx="12"/>
          </p:nvPr>
        </p:nvSpPr>
        <p:spPr/>
        <p:txBody>
          <a:bodyPr/>
          <a:lstStyle/>
          <a:p>
            <a:fld id="{5B2F6EB7-73B8-4C69-B6CD-1D54F164643F}" type="slidenum">
              <a:rPr lang="ko-KR" altLang="en-US" smtClean="0"/>
              <a:pPr/>
              <a:t>18</a:t>
            </a:fld>
            <a:endParaRPr lang="ko-KR"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Index</a:t>
            </a:r>
            <a:endParaRPr lang="ko-KR" altLang="en-US" dirty="0"/>
          </a:p>
        </p:txBody>
      </p:sp>
      <p:sp>
        <p:nvSpPr>
          <p:cNvPr id="3" name="내용 개체 틀 2"/>
          <p:cNvSpPr>
            <a:spLocks noGrp="1"/>
          </p:cNvSpPr>
          <p:nvPr>
            <p:ph sz="quarter" idx="1"/>
          </p:nvPr>
        </p:nvSpPr>
        <p:spPr/>
        <p:txBody>
          <a:bodyPr/>
          <a:lstStyle/>
          <a:p>
            <a:r>
              <a:rPr lang="en-US" altLang="ko-KR" dirty="0" smtClean="0"/>
              <a:t>1. Introduction</a:t>
            </a:r>
          </a:p>
          <a:p>
            <a:r>
              <a:rPr lang="en-US" altLang="ko-KR" dirty="0" smtClean="0"/>
              <a:t>2. SCM activities (SWEBOK Contents)</a:t>
            </a:r>
          </a:p>
          <a:p>
            <a:r>
              <a:rPr lang="en-US" altLang="ko-KR" dirty="0" smtClean="0"/>
              <a:t>3. SCM Application &amp; Tools</a:t>
            </a:r>
          </a:p>
          <a:p>
            <a:r>
              <a:rPr lang="en-US" altLang="ko-KR" dirty="0" smtClean="0"/>
              <a:t>4. Reference</a:t>
            </a:r>
          </a:p>
          <a:p>
            <a:endParaRPr lang="ko-KR" altLang="en-US" dirty="0"/>
          </a:p>
        </p:txBody>
      </p:sp>
      <p:sp>
        <p:nvSpPr>
          <p:cNvPr id="4" name="슬라이드 번호 개체 틀 3"/>
          <p:cNvSpPr>
            <a:spLocks noGrp="1"/>
          </p:cNvSpPr>
          <p:nvPr>
            <p:ph type="sldNum" sz="quarter" idx="12"/>
          </p:nvPr>
        </p:nvSpPr>
        <p:spPr/>
        <p:txBody>
          <a:bodyPr/>
          <a:lstStyle/>
          <a:p>
            <a:fld id="{5B2F6EB7-73B8-4C69-B6CD-1D54F164643F}" type="slidenum">
              <a:rPr lang="ko-KR" altLang="en-US" smtClean="0"/>
              <a:pPr/>
              <a:t>2</a:t>
            </a:fld>
            <a:endParaRPr lang="ko-KR"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Introduction</a:t>
            </a:r>
            <a:endParaRPr lang="ko-KR" altLang="en-US" dirty="0"/>
          </a:p>
        </p:txBody>
      </p:sp>
      <p:sp>
        <p:nvSpPr>
          <p:cNvPr id="3" name="슬라이드 번호 개체 틀 2"/>
          <p:cNvSpPr>
            <a:spLocks noGrp="1"/>
          </p:cNvSpPr>
          <p:nvPr>
            <p:ph type="sldNum" sz="quarter" idx="12"/>
          </p:nvPr>
        </p:nvSpPr>
        <p:spPr/>
        <p:txBody>
          <a:bodyPr/>
          <a:lstStyle/>
          <a:p>
            <a:fld id="{5B2F6EB7-73B8-4C69-B6CD-1D54F164643F}" type="slidenum">
              <a:rPr lang="ko-KR" altLang="en-US" smtClean="0"/>
              <a:pPr/>
              <a:t>3</a:t>
            </a:fld>
            <a:endParaRPr lang="ko-KR" altLang="en-US"/>
          </a:p>
        </p:txBody>
      </p:sp>
      <p:sp>
        <p:nvSpPr>
          <p:cNvPr id="4" name="내용 개체 틀 3"/>
          <p:cNvSpPr>
            <a:spLocks noGrp="1"/>
          </p:cNvSpPr>
          <p:nvPr>
            <p:ph sz="quarter" idx="1"/>
          </p:nvPr>
        </p:nvSpPr>
        <p:spPr/>
        <p:txBody>
          <a:bodyPr/>
          <a:lstStyle/>
          <a:p>
            <a:r>
              <a:rPr lang="en-US" altLang="ko-KR" dirty="0" smtClean="0"/>
              <a:t>Definition</a:t>
            </a:r>
          </a:p>
          <a:p>
            <a:pPr lvl="1"/>
            <a:r>
              <a:rPr lang="en-US" altLang="ko-KR" dirty="0" smtClean="0"/>
              <a:t>SCM is </a:t>
            </a:r>
            <a:r>
              <a:rPr lang="en-US" altLang="ko-KR" dirty="0" smtClean="0">
                <a:solidFill>
                  <a:schemeClr val="tx1"/>
                </a:solidFill>
              </a:rPr>
              <a:t>Software Configuration Management</a:t>
            </a:r>
          </a:p>
          <a:p>
            <a:pPr lvl="2"/>
            <a:r>
              <a:rPr lang="en-US" altLang="ko-KR" dirty="0" smtClean="0"/>
              <a:t>Manage collections of component functions for their purposes.</a:t>
            </a:r>
          </a:p>
          <a:p>
            <a:pPr lvl="2"/>
            <a:r>
              <a:rPr lang="en-US" altLang="ko-KR" dirty="0" smtClean="0"/>
              <a:t>Identify of changes of configuration of system.</a:t>
            </a:r>
          </a:p>
          <a:p>
            <a:pPr lvl="2"/>
            <a:r>
              <a:rPr lang="en-US" altLang="ko-KR" dirty="0" smtClean="0"/>
              <a:t>Maintain the integrity and traceability of configuration.</a:t>
            </a:r>
          </a:p>
          <a:p>
            <a:pPr lvl="2"/>
            <a:endParaRPr lang="en-US" altLang="ko-KR" dirty="0" smtClean="0"/>
          </a:p>
          <a:p>
            <a:pPr lvl="1"/>
            <a:r>
              <a:rPr lang="en-US" altLang="ko-KR" sz="3200" dirty="0" smtClean="0"/>
              <a:t>SCM is </a:t>
            </a:r>
            <a:r>
              <a:rPr lang="en-US" altLang="ko-KR" sz="3200" dirty="0" smtClean="0">
                <a:solidFill>
                  <a:srgbClr val="FF0000"/>
                </a:solidFill>
              </a:rPr>
              <a:t>Version Management</a:t>
            </a:r>
          </a:p>
          <a:p>
            <a:pPr lvl="2"/>
            <a:r>
              <a:rPr lang="en-US" altLang="ko-KR" sz="3200" dirty="0" smtClean="0">
                <a:solidFill>
                  <a:srgbClr val="008050"/>
                </a:solidFill>
              </a:rPr>
              <a:t>Verifiy</a:t>
            </a:r>
            <a:r>
              <a:rPr lang="en-US" altLang="ko-KR" sz="3200" dirty="0" smtClean="0"/>
              <a:t> </a:t>
            </a:r>
            <a:r>
              <a:rPr lang="en-US" altLang="ko-KR" sz="3200" dirty="0" smtClean="0">
                <a:solidFill>
                  <a:srgbClr val="0000CC"/>
                </a:solidFill>
              </a:rPr>
              <a:t>Compliance</a:t>
            </a:r>
            <a:r>
              <a:rPr lang="en-US" altLang="ko-KR" sz="3200" dirty="0" smtClean="0"/>
              <a:t> with </a:t>
            </a:r>
            <a:r>
              <a:rPr lang="en-US" altLang="ko-KR" sz="3200" dirty="0" smtClean="0">
                <a:solidFill>
                  <a:srgbClr val="FF0000"/>
                </a:solidFill>
              </a:rPr>
              <a:t>Requirements</a:t>
            </a:r>
            <a:r>
              <a:rPr lang="en-US" altLang="ko-KR" sz="3200" dirty="0" smtClean="0"/>
              <a:t>.</a:t>
            </a:r>
          </a:p>
          <a:p>
            <a:pPr lvl="2"/>
            <a:endParaRPr lang="en-US" altLang="ko-KR" dirty="0" smtClean="0"/>
          </a:p>
        </p:txBody>
      </p:sp>
      <p:pic>
        <p:nvPicPr>
          <p:cNvPr id="5" name="그림 4" descr="fig1.gif"/>
          <p:cNvPicPr>
            <a:picLocks noChangeAspect="1"/>
          </p:cNvPicPr>
          <p:nvPr/>
        </p:nvPicPr>
        <p:blipFill>
          <a:blip r:embed="rId3"/>
          <a:stretch>
            <a:fillRect/>
          </a:stretch>
        </p:blipFill>
        <p:spPr>
          <a:xfrm>
            <a:off x="1714480" y="3429000"/>
            <a:ext cx="5857916" cy="27963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slide(fromBottom)">
                                      <p:cBhvr>
                                        <p:cTn id="7" dur="500"/>
                                        <p:tgtEl>
                                          <p:spTgt spid="4">
                                            <p:txEl>
                                              <p:pRg st="6" end="6"/>
                                            </p:txEl>
                                          </p:spTgt>
                                        </p:tgtEl>
                                      </p:cBhvr>
                                    </p:animEffect>
                                  </p:childTnLst>
                                </p:cTn>
                              </p:par>
                              <p:par>
                                <p:cTn id="8" presetID="3" presetClass="exit" presetSubtype="10" fill="hold" nodeType="withEffect">
                                  <p:stCondLst>
                                    <p:cond delay="0"/>
                                  </p:stCondLst>
                                  <p:childTnLst>
                                    <p:animEffect transition="out" filter="blinds(horizontal)">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slide(fromBottom)">
                                      <p:cBhvr>
                                        <p:cTn id="1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3"/>
          <p:cNvSpPr>
            <a:spLocks noGrp="1"/>
          </p:cNvSpPr>
          <p:nvPr>
            <p:ph sz="quarter" idx="1"/>
          </p:nvPr>
        </p:nvSpPr>
        <p:spPr/>
        <p:txBody>
          <a:bodyPr/>
          <a:lstStyle/>
          <a:p>
            <a:r>
              <a:rPr lang="en-US" altLang="ko-KR" dirty="0" smtClean="0"/>
              <a:t>SCM activities</a:t>
            </a:r>
          </a:p>
          <a:p>
            <a:pPr>
              <a:buNone/>
            </a:pPr>
            <a:endParaRPr lang="en-US" altLang="ko-KR" dirty="0" smtClean="0"/>
          </a:p>
          <a:p>
            <a:pPr>
              <a:buNone/>
            </a:pPr>
            <a:r>
              <a:rPr lang="en-US" altLang="ko-KR" dirty="0" smtClean="0"/>
              <a:t>		- SCM Process Mgmt &amp; Planning</a:t>
            </a:r>
          </a:p>
          <a:p>
            <a:pPr>
              <a:buNone/>
            </a:pPr>
            <a:r>
              <a:rPr lang="en-US" altLang="ko-KR" dirty="0" smtClean="0"/>
              <a:t>		- SW Configuration Identification</a:t>
            </a:r>
          </a:p>
          <a:p>
            <a:pPr>
              <a:buNone/>
            </a:pPr>
            <a:r>
              <a:rPr lang="en-US" altLang="ko-KR" dirty="0" smtClean="0"/>
              <a:t>		- SW Configuration Control</a:t>
            </a:r>
          </a:p>
          <a:p>
            <a:pPr>
              <a:buNone/>
            </a:pPr>
            <a:r>
              <a:rPr lang="en-US" altLang="ko-KR" dirty="0" smtClean="0"/>
              <a:t>		- SW Configuration Status Accounting</a:t>
            </a:r>
          </a:p>
          <a:p>
            <a:pPr>
              <a:buNone/>
            </a:pPr>
            <a:r>
              <a:rPr lang="en-US" altLang="ko-KR" dirty="0" smtClean="0"/>
              <a:t>		- SW Configuration Auditing</a:t>
            </a:r>
          </a:p>
          <a:p>
            <a:pPr>
              <a:buNone/>
            </a:pPr>
            <a:r>
              <a:rPr lang="en-US" altLang="ko-KR" dirty="0" smtClean="0"/>
              <a:t>		- SW Release </a:t>
            </a:r>
          </a:p>
          <a:p>
            <a:endParaRPr lang="en-US" altLang="ko-KR" dirty="0" smtClean="0"/>
          </a:p>
          <a:p>
            <a:pPr>
              <a:buNone/>
            </a:pPr>
            <a:endParaRPr lang="en-US" altLang="ko-KR" dirty="0" smtClean="0"/>
          </a:p>
          <a:p>
            <a:pPr lvl="1"/>
            <a:endParaRPr lang="ko-KR" altLang="en-US" dirty="0"/>
          </a:p>
        </p:txBody>
      </p:sp>
      <p:sp>
        <p:nvSpPr>
          <p:cNvPr id="2" name="제목 1"/>
          <p:cNvSpPr>
            <a:spLocks noGrp="1"/>
          </p:cNvSpPr>
          <p:nvPr>
            <p:ph type="title"/>
          </p:nvPr>
        </p:nvSpPr>
        <p:spPr/>
        <p:txBody>
          <a:bodyPr/>
          <a:lstStyle/>
          <a:p>
            <a:r>
              <a:rPr lang="en-US" altLang="ko-KR" dirty="0" smtClean="0"/>
              <a:t>SWEBOK Contents - 1</a:t>
            </a:r>
            <a:endParaRPr lang="ko-KR" altLang="en-US" dirty="0"/>
          </a:p>
        </p:txBody>
      </p:sp>
      <p:sp>
        <p:nvSpPr>
          <p:cNvPr id="3" name="슬라이드 번호 개체 틀 2"/>
          <p:cNvSpPr>
            <a:spLocks noGrp="1"/>
          </p:cNvSpPr>
          <p:nvPr>
            <p:ph type="sldNum" sz="quarter" idx="12"/>
          </p:nvPr>
        </p:nvSpPr>
        <p:spPr/>
        <p:txBody>
          <a:bodyPr/>
          <a:lstStyle/>
          <a:p>
            <a:fld id="{5B2F6EB7-73B8-4C69-B6CD-1D54F164643F}" type="slidenum">
              <a:rPr lang="ko-KR" altLang="en-US" smtClean="0"/>
              <a:pPr/>
              <a:t>4</a:t>
            </a:fld>
            <a:endParaRPr lang="ko-KR" altLang="en-US"/>
          </a:p>
        </p:txBody>
      </p:sp>
      <p:pic>
        <p:nvPicPr>
          <p:cNvPr id="10" name="그림 9" descr="graphics1.jpg"/>
          <p:cNvPicPr>
            <a:picLocks noChangeAspect="1"/>
          </p:cNvPicPr>
          <p:nvPr/>
        </p:nvPicPr>
        <p:blipFill>
          <a:blip r:embed="rId2"/>
          <a:stretch>
            <a:fillRect/>
          </a:stretch>
        </p:blipFill>
        <p:spPr>
          <a:xfrm>
            <a:off x="1142976" y="1857363"/>
            <a:ext cx="6929486" cy="417742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SWEBOK Contents - 2</a:t>
            </a:r>
            <a:endParaRPr lang="ko-KR" altLang="en-US" dirty="0"/>
          </a:p>
        </p:txBody>
      </p:sp>
      <p:sp>
        <p:nvSpPr>
          <p:cNvPr id="3" name="슬라이드 번호 개체 틀 2"/>
          <p:cNvSpPr>
            <a:spLocks noGrp="1"/>
          </p:cNvSpPr>
          <p:nvPr>
            <p:ph type="sldNum" sz="quarter" idx="12"/>
          </p:nvPr>
        </p:nvSpPr>
        <p:spPr/>
        <p:txBody>
          <a:bodyPr/>
          <a:lstStyle/>
          <a:p>
            <a:fld id="{5B2F6EB7-73B8-4C69-B6CD-1D54F164643F}" type="slidenum">
              <a:rPr lang="ko-KR" altLang="en-US" smtClean="0"/>
              <a:pPr/>
              <a:t>5</a:t>
            </a:fld>
            <a:endParaRPr lang="ko-KR" altLang="en-US"/>
          </a:p>
        </p:txBody>
      </p:sp>
      <p:pic>
        <p:nvPicPr>
          <p:cNvPr id="5" name="내용 개체 틀 4" descr="SCM_breakdown.PNG"/>
          <p:cNvPicPr>
            <a:picLocks noGrp="1" noChangeAspect="1"/>
          </p:cNvPicPr>
          <p:nvPr>
            <p:ph sz="quarter" idx="1"/>
          </p:nvPr>
        </p:nvPicPr>
        <p:blipFill>
          <a:blip r:embed="rId2"/>
          <a:stretch>
            <a:fillRect/>
          </a:stretch>
        </p:blipFill>
        <p:spPr>
          <a:xfrm>
            <a:off x="500034" y="1214422"/>
            <a:ext cx="8358246" cy="4937125"/>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SWEBOK Contents - 3</a:t>
            </a:r>
            <a:endParaRPr lang="ko-KR" altLang="en-US" dirty="0"/>
          </a:p>
        </p:txBody>
      </p:sp>
      <p:sp>
        <p:nvSpPr>
          <p:cNvPr id="3" name="슬라이드 번호 개체 틀 2"/>
          <p:cNvSpPr>
            <a:spLocks noGrp="1"/>
          </p:cNvSpPr>
          <p:nvPr>
            <p:ph type="sldNum" sz="quarter" idx="12"/>
          </p:nvPr>
        </p:nvSpPr>
        <p:spPr/>
        <p:txBody>
          <a:bodyPr/>
          <a:lstStyle/>
          <a:p>
            <a:fld id="{5B2F6EB7-73B8-4C69-B6CD-1D54F164643F}" type="slidenum">
              <a:rPr lang="ko-KR" altLang="en-US" smtClean="0"/>
              <a:pPr/>
              <a:t>6</a:t>
            </a:fld>
            <a:endParaRPr lang="ko-KR" altLang="en-US"/>
          </a:p>
        </p:txBody>
      </p:sp>
      <p:sp>
        <p:nvSpPr>
          <p:cNvPr id="4" name="내용 개체 틀 3"/>
          <p:cNvSpPr>
            <a:spLocks noGrp="1"/>
          </p:cNvSpPr>
          <p:nvPr>
            <p:ph sz="quarter" idx="1"/>
          </p:nvPr>
        </p:nvSpPr>
        <p:spPr/>
        <p:txBody>
          <a:bodyPr/>
          <a:lstStyle/>
          <a:p>
            <a:r>
              <a:rPr lang="en-US" altLang="ko-KR" dirty="0" smtClean="0"/>
              <a:t>Management of the SCM Process</a:t>
            </a:r>
          </a:p>
          <a:p>
            <a:pPr lvl="1"/>
            <a:r>
              <a:rPr lang="en-US" altLang="ko-KR" dirty="0" smtClean="0"/>
              <a:t>Organizational Context for SCM</a:t>
            </a:r>
          </a:p>
          <a:p>
            <a:pPr lvl="1"/>
            <a:r>
              <a:rPr lang="en-US" altLang="ko-KR" dirty="0" smtClean="0"/>
              <a:t>Constraints and Guidance for SCM Process</a:t>
            </a:r>
          </a:p>
          <a:p>
            <a:pPr lvl="1"/>
            <a:r>
              <a:rPr lang="en-US" altLang="ko-KR" dirty="0" smtClean="0"/>
              <a:t>Planning  for SCM</a:t>
            </a:r>
          </a:p>
          <a:p>
            <a:pPr lvl="1"/>
            <a:r>
              <a:rPr lang="en-US" altLang="ko-KR" dirty="0" smtClean="0"/>
              <a:t>Software Configuration Management Plan</a:t>
            </a:r>
          </a:p>
          <a:p>
            <a:pPr lvl="1"/>
            <a:r>
              <a:rPr lang="en-US" altLang="ko-KR" dirty="0" smtClean="0"/>
              <a:t>Surveillance of SCM</a:t>
            </a:r>
            <a:endParaRPr lang="ko-KR" altLang="en-US" dirty="0"/>
          </a:p>
        </p:txBody>
      </p:sp>
      <p:sp>
        <p:nvSpPr>
          <p:cNvPr id="5" name="TextBox 4"/>
          <p:cNvSpPr txBox="1"/>
          <p:nvPr/>
        </p:nvSpPr>
        <p:spPr>
          <a:xfrm>
            <a:off x="2285984" y="4143380"/>
            <a:ext cx="4071966" cy="1569660"/>
          </a:xfrm>
          <a:prstGeom prst="rect">
            <a:avLst/>
          </a:prstGeom>
          <a:noFill/>
        </p:spPr>
        <p:txBody>
          <a:bodyPr wrap="square" rtlCol="0">
            <a:spAutoFit/>
          </a:bodyPr>
          <a:lstStyle/>
          <a:p>
            <a:pPr>
              <a:buFont typeface="Wingdings" pitchFamily="2" charset="2"/>
              <a:buChar char="l"/>
            </a:pPr>
            <a:r>
              <a:rPr lang="en-US" altLang="ko-KR" sz="3200" dirty="0" smtClean="0">
                <a:solidFill>
                  <a:srgbClr val="FF0000"/>
                </a:solidFill>
                <a:latin typeface="Times New Roman" pitchFamily="18" charset="0"/>
                <a:cs typeface="Times New Roman" pitchFamily="18" charset="0"/>
              </a:rPr>
              <a:t> Design</a:t>
            </a:r>
          </a:p>
          <a:p>
            <a:pPr>
              <a:buFont typeface="Wingdings" pitchFamily="2" charset="2"/>
              <a:buChar char="l"/>
            </a:pPr>
            <a:r>
              <a:rPr lang="en-US" altLang="ko-KR" sz="3200" dirty="0" smtClean="0">
                <a:solidFill>
                  <a:srgbClr val="FF0000"/>
                </a:solidFill>
                <a:latin typeface="Times New Roman" pitchFamily="18" charset="0"/>
                <a:cs typeface="Times New Roman" pitchFamily="18" charset="0"/>
              </a:rPr>
              <a:t> Plan</a:t>
            </a:r>
          </a:p>
          <a:p>
            <a:pPr>
              <a:buFont typeface="Wingdings" pitchFamily="2" charset="2"/>
              <a:buChar char="l"/>
            </a:pPr>
            <a:r>
              <a:rPr lang="en-US" altLang="ko-KR" sz="3200" dirty="0" smtClean="0">
                <a:solidFill>
                  <a:srgbClr val="FF0000"/>
                </a:solidFill>
                <a:latin typeface="Times New Roman" pitchFamily="18" charset="0"/>
                <a:cs typeface="Times New Roman" pitchFamily="18" charset="0"/>
              </a:rPr>
              <a:t> Surveillance</a:t>
            </a:r>
            <a:endParaRPr lang="ko-KR" altLang="en-US" sz="32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SWEBOK Contents - 4</a:t>
            </a:r>
            <a:endParaRPr lang="ko-KR" altLang="en-US" dirty="0"/>
          </a:p>
        </p:txBody>
      </p:sp>
      <p:sp>
        <p:nvSpPr>
          <p:cNvPr id="3" name="슬라이드 번호 개체 틀 2"/>
          <p:cNvSpPr>
            <a:spLocks noGrp="1"/>
          </p:cNvSpPr>
          <p:nvPr>
            <p:ph type="sldNum" sz="quarter" idx="12"/>
          </p:nvPr>
        </p:nvSpPr>
        <p:spPr/>
        <p:txBody>
          <a:bodyPr/>
          <a:lstStyle/>
          <a:p>
            <a:fld id="{5B2F6EB7-73B8-4C69-B6CD-1D54F164643F}" type="slidenum">
              <a:rPr lang="ko-KR" altLang="en-US" smtClean="0"/>
              <a:pPr/>
              <a:t>7</a:t>
            </a:fld>
            <a:endParaRPr lang="ko-KR" altLang="en-US"/>
          </a:p>
        </p:txBody>
      </p:sp>
      <p:sp>
        <p:nvSpPr>
          <p:cNvPr id="4" name="내용 개체 틀 3"/>
          <p:cNvSpPr>
            <a:spLocks noGrp="1"/>
          </p:cNvSpPr>
          <p:nvPr>
            <p:ph sz="quarter" idx="1"/>
          </p:nvPr>
        </p:nvSpPr>
        <p:spPr/>
        <p:txBody>
          <a:bodyPr/>
          <a:lstStyle/>
          <a:p>
            <a:r>
              <a:rPr lang="en-US" altLang="ko-KR" dirty="0" smtClean="0"/>
              <a:t>Software Configuration Identification</a:t>
            </a:r>
          </a:p>
          <a:p>
            <a:pPr lvl="1"/>
            <a:r>
              <a:rPr lang="en-US" altLang="ko-KR" dirty="0" smtClean="0"/>
              <a:t>Identifying Items to be Controlled</a:t>
            </a:r>
          </a:p>
          <a:p>
            <a:pPr lvl="2"/>
            <a:r>
              <a:rPr lang="en-US" altLang="ko-KR" dirty="0" smtClean="0"/>
              <a:t>Software Configuration</a:t>
            </a:r>
          </a:p>
          <a:p>
            <a:pPr lvl="2"/>
            <a:r>
              <a:rPr lang="en-US" altLang="ko-KR" dirty="0" smtClean="0"/>
              <a:t>Software Configuration Items</a:t>
            </a:r>
          </a:p>
          <a:p>
            <a:pPr lvl="2"/>
            <a:r>
              <a:rPr lang="en-US" altLang="ko-KR" dirty="0" smtClean="0"/>
              <a:t>Software Configuration Item Relationships</a:t>
            </a:r>
          </a:p>
          <a:p>
            <a:pPr lvl="2"/>
            <a:r>
              <a:rPr lang="en-US" altLang="ko-KR" dirty="0" smtClean="0"/>
              <a:t>Software Versions</a:t>
            </a:r>
          </a:p>
          <a:p>
            <a:pPr lvl="2"/>
            <a:r>
              <a:rPr lang="en-US" altLang="ko-KR" dirty="0" smtClean="0"/>
              <a:t>Baseline</a:t>
            </a:r>
          </a:p>
          <a:p>
            <a:pPr lvl="2"/>
            <a:r>
              <a:rPr lang="en-US" altLang="ko-KR" dirty="0" smtClean="0"/>
              <a:t>Acquiring Software Configuration Items</a:t>
            </a:r>
          </a:p>
          <a:p>
            <a:pPr lvl="2"/>
            <a:endParaRPr lang="en-US" altLang="ko-KR" dirty="0" smtClean="0"/>
          </a:p>
          <a:p>
            <a:pPr lvl="1"/>
            <a:r>
              <a:rPr lang="en-US" altLang="ko-KR" dirty="0" smtClean="0"/>
              <a:t>Software Library</a:t>
            </a:r>
          </a:p>
          <a:p>
            <a:pPr lvl="1"/>
            <a:endParaRPr lang="en-US" altLang="ko-KR" dirty="0" smtClean="0"/>
          </a:p>
        </p:txBody>
      </p:sp>
      <p:sp>
        <p:nvSpPr>
          <p:cNvPr id="5" name="TextBox 4"/>
          <p:cNvSpPr txBox="1"/>
          <p:nvPr/>
        </p:nvSpPr>
        <p:spPr>
          <a:xfrm>
            <a:off x="2285984" y="5214950"/>
            <a:ext cx="4071966" cy="584775"/>
          </a:xfrm>
          <a:prstGeom prst="rect">
            <a:avLst/>
          </a:prstGeom>
          <a:noFill/>
        </p:spPr>
        <p:txBody>
          <a:bodyPr wrap="square" rtlCol="0">
            <a:spAutoFit/>
          </a:bodyPr>
          <a:lstStyle/>
          <a:p>
            <a:pPr>
              <a:buFont typeface="Wingdings" pitchFamily="2" charset="2"/>
              <a:buChar char="l"/>
            </a:pPr>
            <a:r>
              <a:rPr lang="en-US" altLang="ko-KR" sz="3200" dirty="0" smtClean="0">
                <a:solidFill>
                  <a:srgbClr val="FF0000"/>
                </a:solidFill>
                <a:latin typeface="Times New Roman" pitchFamily="18" charset="0"/>
                <a:cs typeface="Times New Roman" pitchFamily="18" charset="0"/>
              </a:rPr>
              <a:t> Developer’s choice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SWEBOK Contents - 5</a:t>
            </a:r>
            <a:endParaRPr lang="ko-KR" altLang="en-US" dirty="0"/>
          </a:p>
        </p:txBody>
      </p:sp>
      <p:sp>
        <p:nvSpPr>
          <p:cNvPr id="3" name="슬라이드 번호 개체 틀 2"/>
          <p:cNvSpPr>
            <a:spLocks noGrp="1"/>
          </p:cNvSpPr>
          <p:nvPr>
            <p:ph type="sldNum" sz="quarter" idx="12"/>
          </p:nvPr>
        </p:nvSpPr>
        <p:spPr/>
        <p:txBody>
          <a:bodyPr/>
          <a:lstStyle/>
          <a:p>
            <a:fld id="{5B2F6EB7-73B8-4C69-B6CD-1D54F164643F}" type="slidenum">
              <a:rPr lang="ko-KR" altLang="en-US" smtClean="0"/>
              <a:pPr/>
              <a:t>8</a:t>
            </a:fld>
            <a:endParaRPr lang="ko-KR" altLang="en-US"/>
          </a:p>
        </p:txBody>
      </p:sp>
      <p:sp>
        <p:nvSpPr>
          <p:cNvPr id="4" name="내용 개체 틀 3"/>
          <p:cNvSpPr>
            <a:spLocks noGrp="1"/>
          </p:cNvSpPr>
          <p:nvPr>
            <p:ph sz="quarter" idx="1"/>
          </p:nvPr>
        </p:nvSpPr>
        <p:spPr/>
        <p:txBody>
          <a:bodyPr/>
          <a:lstStyle/>
          <a:p>
            <a:r>
              <a:rPr lang="en-US" altLang="ko-KR" dirty="0" smtClean="0"/>
              <a:t>Software Configuration Control</a:t>
            </a:r>
          </a:p>
          <a:p>
            <a:pPr lvl="1"/>
            <a:r>
              <a:rPr lang="en-US" altLang="ko-KR" dirty="0" smtClean="0"/>
              <a:t>Requesting, Evaluating and Approving Software Changes</a:t>
            </a:r>
          </a:p>
          <a:p>
            <a:pPr lvl="1"/>
            <a:r>
              <a:rPr lang="en-US" altLang="ko-KR" dirty="0" smtClean="0"/>
              <a:t>Implementing Software Changes</a:t>
            </a:r>
          </a:p>
          <a:p>
            <a:pPr lvl="1"/>
            <a:r>
              <a:rPr lang="en-US" altLang="ko-KR" dirty="0" smtClean="0"/>
              <a:t>Deviations and Waivers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SWEBOK Contents - 6</a:t>
            </a:r>
            <a:endParaRPr lang="ko-KR" altLang="en-US" dirty="0"/>
          </a:p>
        </p:txBody>
      </p:sp>
      <p:sp>
        <p:nvSpPr>
          <p:cNvPr id="3" name="슬라이드 번호 개체 틀 2"/>
          <p:cNvSpPr>
            <a:spLocks noGrp="1"/>
          </p:cNvSpPr>
          <p:nvPr>
            <p:ph type="sldNum" sz="quarter" idx="12"/>
          </p:nvPr>
        </p:nvSpPr>
        <p:spPr/>
        <p:txBody>
          <a:bodyPr/>
          <a:lstStyle/>
          <a:p>
            <a:fld id="{5B2F6EB7-73B8-4C69-B6CD-1D54F164643F}" type="slidenum">
              <a:rPr lang="ko-KR" altLang="en-US" smtClean="0"/>
              <a:pPr/>
              <a:t>9</a:t>
            </a:fld>
            <a:endParaRPr lang="ko-KR" altLang="en-US"/>
          </a:p>
        </p:txBody>
      </p:sp>
      <p:sp>
        <p:nvSpPr>
          <p:cNvPr id="4" name="내용 개체 틀 3"/>
          <p:cNvSpPr>
            <a:spLocks noGrp="1"/>
          </p:cNvSpPr>
          <p:nvPr>
            <p:ph sz="quarter" idx="1"/>
          </p:nvPr>
        </p:nvSpPr>
        <p:spPr/>
        <p:txBody>
          <a:bodyPr/>
          <a:lstStyle/>
          <a:p>
            <a:r>
              <a:rPr lang="en-US" altLang="ko-KR" dirty="0" smtClean="0"/>
              <a:t>Software Configuration Status Accounting</a:t>
            </a:r>
          </a:p>
          <a:p>
            <a:pPr lvl="1"/>
            <a:r>
              <a:rPr lang="en-US" altLang="ko-KR" dirty="0" smtClean="0"/>
              <a:t>Software Configuration Status Information</a:t>
            </a:r>
          </a:p>
          <a:p>
            <a:pPr lvl="1"/>
            <a:r>
              <a:rPr lang="en-US" altLang="ko-KR" dirty="0" smtClean="0"/>
              <a:t>Software Configuration Status Reporting</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원본">
  <a:themeElements>
    <a:clrScheme name="메트로">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원본">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원본">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641</TotalTime>
  <Words>923</Words>
  <Application>Microsoft Office PowerPoint</Application>
  <PresentationFormat>화면 슬라이드 쇼(4:3)</PresentationFormat>
  <Paragraphs>384</Paragraphs>
  <Slides>18</Slides>
  <Notes>1</Notes>
  <HiddenSlides>0</HiddenSlides>
  <MMClips>0</MMClips>
  <ScaleCrop>false</ScaleCrop>
  <HeadingPairs>
    <vt:vector size="4" baseType="variant">
      <vt:variant>
        <vt:lpstr>테마</vt:lpstr>
      </vt:variant>
      <vt:variant>
        <vt:i4>1</vt:i4>
      </vt:variant>
      <vt:variant>
        <vt:lpstr>슬라이드 제목</vt:lpstr>
      </vt:variant>
      <vt:variant>
        <vt:i4>18</vt:i4>
      </vt:variant>
    </vt:vector>
  </HeadingPairs>
  <TitlesOfParts>
    <vt:vector size="19" baseType="lpstr">
      <vt:lpstr>원본</vt:lpstr>
      <vt:lpstr>Software Configuration Management</vt:lpstr>
      <vt:lpstr>Index</vt:lpstr>
      <vt:lpstr>Introduction</vt:lpstr>
      <vt:lpstr>SWEBOK Contents - 1</vt:lpstr>
      <vt:lpstr>SWEBOK Contents - 2</vt:lpstr>
      <vt:lpstr>SWEBOK Contents - 3</vt:lpstr>
      <vt:lpstr>SWEBOK Contents - 4</vt:lpstr>
      <vt:lpstr>SWEBOK Contents - 5</vt:lpstr>
      <vt:lpstr>SWEBOK Contents - 6</vt:lpstr>
      <vt:lpstr>SWEBOK Contents - 7</vt:lpstr>
      <vt:lpstr>SWEBOK Contents - 8</vt:lpstr>
      <vt:lpstr>SCM Application - 1</vt:lpstr>
      <vt:lpstr>SCM Application - 2</vt:lpstr>
      <vt:lpstr>SCM Tools</vt:lpstr>
      <vt:lpstr>SCM Tools Comparison</vt:lpstr>
      <vt:lpstr>SCM Tools Comparison</vt:lpstr>
      <vt:lpstr>Reference</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장원석</dc:creator>
  <cp:lastModifiedBy>장원석</cp:lastModifiedBy>
  <cp:revision>48</cp:revision>
  <dcterms:created xsi:type="dcterms:W3CDTF">2010-04-05T08:37:37Z</dcterms:created>
  <dcterms:modified xsi:type="dcterms:W3CDTF">2010-04-06T23:58:21Z</dcterms:modified>
</cp:coreProperties>
</file>