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795" r:id="rId1"/>
  </p:sldMasterIdLst>
  <p:notesMasterIdLst>
    <p:notesMasterId r:id="rId7"/>
  </p:notesMasterIdLst>
  <p:handoutMasterIdLst>
    <p:handoutMasterId r:id="rId8"/>
  </p:handoutMasterIdLst>
  <p:sldIdLst>
    <p:sldId id="405" r:id="rId2"/>
    <p:sldId id="499" r:id="rId3"/>
    <p:sldId id="500" r:id="rId4"/>
    <p:sldId id="501" r:id="rId5"/>
    <p:sldId id="431" r:id="rId6"/>
  </p:sldIdLst>
  <p:sldSz cx="9906000" cy="6858000" type="A4"/>
  <p:notesSz cx="6867525" cy="99949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HY신명조" panose="02030600000101010101" pitchFamily="18" charset="-127"/>
      <p:regular r:id="rId23"/>
    </p:embeddedFont>
  </p:embeddedFontLst>
  <p:defaultTextStyle>
    <a:defPPr>
      <a:defRPr lang="en-US"/>
    </a:defPPr>
    <a:lvl1pPr marL="0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ial" id="{F836623A-B031-634A-ADD7-2E636E9E9776}">
          <p14:sldIdLst>
            <p14:sldId id="405"/>
            <p14:sldId id="499"/>
            <p14:sldId id="500"/>
            <p14:sldId id="501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416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4184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6023" userDrawn="1">
          <p15:clr>
            <a:srgbClr val="A4A3A4"/>
          </p15:clr>
        </p15:guide>
        <p15:guide id="10" pos="5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663300"/>
    <a:srgbClr val="996633"/>
    <a:srgbClr val="EA3945"/>
    <a:srgbClr val="D6343F"/>
    <a:srgbClr val="C03945"/>
    <a:srgbClr val="4F525D"/>
    <a:srgbClr val="777777"/>
    <a:srgbClr val="FAC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840" autoAdjust="0"/>
  </p:normalViewPr>
  <p:slideViewPr>
    <p:cSldViewPr snapToGrid="0" snapToObjects="1">
      <p:cViewPr varScale="1">
        <p:scale>
          <a:sx n="105" d="100"/>
          <a:sy n="105" d="100"/>
        </p:scale>
        <p:origin x="924" y="114"/>
      </p:cViewPr>
      <p:guideLst>
        <p:guide orient="horz" pos="527"/>
        <p:guide pos="416"/>
        <p:guide orient="horz" pos="346"/>
        <p:guide pos="312"/>
        <p:guide orient="horz" pos="4184"/>
        <p:guide orient="horz" pos="845"/>
        <p:guide pos="3120"/>
        <p:guide pos="240"/>
        <p:guide pos="6023"/>
        <p:guide pos="5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712" y="-114"/>
      </p:cViewPr>
      <p:guideLst>
        <p:guide orient="horz" pos="3149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D1251-A504-4AA0-A033-2D46183337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DB96A07-B3F1-4EC0-9200-BE353048B14D}">
      <dgm:prSet phldrT="[텍스트]"/>
      <dgm:spPr/>
      <dgm:t>
        <a:bodyPr/>
        <a:lstStyle/>
        <a:p>
          <a:pPr latinLnBrk="1"/>
          <a:r>
            <a:rPr lang="en-US" altLang="ko-KR" dirty="0" smtClean="0"/>
            <a:t>Specification</a:t>
          </a:r>
          <a:endParaRPr lang="ko-KR" altLang="en-US" dirty="0"/>
        </a:p>
      </dgm:t>
    </dgm:pt>
    <dgm:pt modelId="{BEA8CB13-3BD4-4464-80FF-87B214555D90}" type="parTrans" cxnId="{EAEF3F21-B811-4F68-8ACD-A51A4D1024A2}">
      <dgm:prSet/>
      <dgm:spPr/>
      <dgm:t>
        <a:bodyPr/>
        <a:lstStyle/>
        <a:p>
          <a:pPr latinLnBrk="1"/>
          <a:endParaRPr lang="ko-KR" altLang="en-US"/>
        </a:p>
      </dgm:t>
    </dgm:pt>
    <dgm:pt modelId="{56CA3B9F-9D5D-484F-B1E5-EF471130B597}" type="sibTrans" cxnId="{EAEF3F21-B811-4F68-8ACD-A51A4D1024A2}">
      <dgm:prSet/>
      <dgm:spPr/>
      <dgm:t>
        <a:bodyPr/>
        <a:lstStyle/>
        <a:p>
          <a:pPr latinLnBrk="1"/>
          <a:endParaRPr lang="ko-KR" altLang="en-US"/>
        </a:p>
      </dgm:t>
    </dgm:pt>
    <dgm:pt modelId="{8A75C1A3-5269-48A1-9379-B4DCD32E7609}">
      <dgm:prSet phldrT="[텍스트]"/>
      <dgm:spPr/>
      <dgm:t>
        <a:bodyPr/>
        <a:lstStyle/>
        <a:p>
          <a:pPr latinLnBrk="1"/>
          <a:r>
            <a:rPr lang="en-US" altLang="ko-KR" dirty="0" smtClean="0"/>
            <a:t>Design</a:t>
          </a:r>
          <a:endParaRPr lang="ko-KR" altLang="en-US" dirty="0"/>
        </a:p>
      </dgm:t>
    </dgm:pt>
    <dgm:pt modelId="{7982FCF7-606B-421D-B5ED-EC3CF92EBAC5}" type="parTrans" cxnId="{FB26E9CD-E2A5-43D8-B44B-C71C8CED2699}">
      <dgm:prSet/>
      <dgm:spPr/>
      <dgm:t>
        <a:bodyPr/>
        <a:lstStyle/>
        <a:p>
          <a:pPr latinLnBrk="1"/>
          <a:endParaRPr lang="ko-KR" altLang="en-US"/>
        </a:p>
      </dgm:t>
    </dgm:pt>
    <dgm:pt modelId="{7318C2DB-ABFE-414E-9083-10F1113DDB97}" type="sibTrans" cxnId="{FB26E9CD-E2A5-43D8-B44B-C71C8CED2699}">
      <dgm:prSet/>
      <dgm:spPr/>
      <dgm:t>
        <a:bodyPr/>
        <a:lstStyle/>
        <a:p>
          <a:pPr latinLnBrk="1"/>
          <a:endParaRPr lang="ko-KR" altLang="en-US"/>
        </a:p>
      </dgm:t>
    </dgm:pt>
    <dgm:pt modelId="{43679B99-DE53-41B8-A932-B5C783AB59BD}">
      <dgm:prSet phldrT="[텍스트]"/>
      <dgm:spPr/>
      <dgm:t>
        <a:bodyPr/>
        <a:lstStyle/>
        <a:p>
          <a:pPr latinLnBrk="1"/>
          <a:r>
            <a:rPr lang="en-US" altLang="ko-KR" dirty="0" smtClean="0"/>
            <a:t>Code</a:t>
          </a:r>
          <a:endParaRPr lang="ko-KR" altLang="en-US" dirty="0"/>
        </a:p>
      </dgm:t>
    </dgm:pt>
    <dgm:pt modelId="{170206AC-1D72-4429-BEA5-C475E71DA406}" type="parTrans" cxnId="{19D36C76-C19D-4296-A9AE-8D98B962AAFC}">
      <dgm:prSet/>
      <dgm:spPr/>
      <dgm:t>
        <a:bodyPr/>
        <a:lstStyle/>
        <a:p>
          <a:pPr latinLnBrk="1"/>
          <a:endParaRPr lang="ko-KR" altLang="en-US"/>
        </a:p>
      </dgm:t>
    </dgm:pt>
    <dgm:pt modelId="{8E752D3D-5162-4980-AB61-670CD709C687}" type="sibTrans" cxnId="{19D36C76-C19D-4296-A9AE-8D98B962AAFC}">
      <dgm:prSet/>
      <dgm:spPr/>
      <dgm:t>
        <a:bodyPr/>
        <a:lstStyle/>
        <a:p>
          <a:pPr latinLnBrk="1"/>
          <a:endParaRPr lang="ko-KR" altLang="en-US"/>
        </a:p>
      </dgm:t>
    </dgm:pt>
    <dgm:pt modelId="{70925577-BA07-4EB4-9DF9-931A5CE45BF7}">
      <dgm:prSet phldrT="[텍스트]"/>
      <dgm:spPr/>
      <dgm:t>
        <a:bodyPr/>
        <a:lstStyle/>
        <a:p>
          <a:pPr latinLnBrk="1"/>
          <a:r>
            <a:rPr lang="en-US" altLang="ko-KR" dirty="0" smtClean="0"/>
            <a:t>Test</a:t>
          </a:r>
          <a:endParaRPr lang="ko-KR" altLang="en-US" dirty="0"/>
        </a:p>
      </dgm:t>
    </dgm:pt>
    <dgm:pt modelId="{CEA7FA70-F9B8-4EB6-91B2-2065C51AC143}" type="parTrans" cxnId="{855758FD-6ABE-46CB-8E38-9D0AB77FA372}">
      <dgm:prSet/>
      <dgm:spPr/>
      <dgm:t>
        <a:bodyPr/>
        <a:lstStyle/>
        <a:p>
          <a:pPr latinLnBrk="1"/>
          <a:endParaRPr lang="ko-KR" altLang="en-US"/>
        </a:p>
      </dgm:t>
    </dgm:pt>
    <dgm:pt modelId="{1A65A719-8A38-4476-B95F-CB71A421124D}" type="sibTrans" cxnId="{855758FD-6ABE-46CB-8E38-9D0AB77FA372}">
      <dgm:prSet/>
      <dgm:spPr/>
      <dgm:t>
        <a:bodyPr/>
        <a:lstStyle/>
        <a:p>
          <a:pPr latinLnBrk="1"/>
          <a:endParaRPr lang="ko-KR" altLang="en-US"/>
        </a:p>
      </dgm:t>
    </dgm:pt>
    <dgm:pt modelId="{D7C455CE-7560-405C-A647-C3AAD3D87649}" type="pres">
      <dgm:prSet presAssocID="{0D3D1251-A504-4AA0-A033-2D46183337E3}" presName="Name0" presStyleCnt="0">
        <dgm:presLayoutVars>
          <dgm:dir/>
          <dgm:animLvl val="lvl"/>
          <dgm:resizeHandles val="exact"/>
        </dgm:presLayoutVars>
      </dgm:prSet>
      <dgm:spPr/>
    </dgm:pt>
    <dgm:pt modelId="{0312EAB4-526A-4C94-AC3A-382E0CA92E65}" type="pres">
      <dgm:prSet presAssocID="{DDB96A07-B3F1-4EC0-9200-BE353048B1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F59AA-28E4-4950-892D-43F37C76AA7F}" type="pres">
      <dgm:prSet presAssocID="{56CA3B9F-9D5D-484F-B1E5-EF471130B597}" presName="parTxOnlySpace" presStyleCnt="0"/>
      <dgm:spPr/>
    </dgm:pt>
    <dgm:pt modelId="{61A455A8-AFE5-434D-9FA8-1B14BE5AE3B0}" type="pres">
      <dgm:prSet presAssocID="{8A75C1A3-5269-48A1-9379-B4DCD32E76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16EF8E-3760-4E6D-8E05-D6545AD63236}" type="pres">
      <dgm:prSet presAssocID="{7318C2DB-ABFE-414E-9083-10F1113DDB97}" presName="parTxOnlySpace" presStyleCnt="0"/>
      <dgm:spPr/>
    </dgm:pt>
    <dgm:pt modelId="{06933FD7-E9E7-4585-8821-0AAFC9A13E6A}" type="pres">
      <dgm:prSet presAssocID="{43679B99-DE53-41B8-A932-B5C783AB59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0F8B5D-34B2-4787-A70D-2EE9F7EFE4DD}" type="pres">
      <dgm:prSet presAssocID="{8E752D3D-5162-4980-AB61-670CD709C687}" presName="parTxOnlySpace" presStyleCnt="0"/>
      <dgm:spPr/>
    </dgm:pt>
    <dgm:pt modelId="{0F790C75-ED53-492D-90A8-1D20488212E8}" type="pres">
      <dgm:prSet presAssocID="{70925577-BA07-4EB4-9DF9-931A5CE45B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DB66B2-7735-4162-AB79-07155F8BFCD9}" type="presOf" srcId="{43679B99-DE53-41B8-A932-B5C783AB59BD}" destId="{06933FD7-E9E7-4585-8821-0AAFC9A13E6A}" srcOrd="0" destOrd="0" presId="urn:microsoft.com/office/officeart/2005/8/layout/chevron1"/>
    <dgm:cxn modelId="{855758FD-6ABE-46CB-8E38-9D0AB77FA372}" srcId="{0D3D1251-A504-4AA0-A033-2D46183337E3}" destId="{70925577-BA07-4EB4-9DF9-931A5CE45BF7}" srcOrd="3" destOrd="0" parTransId="{CEA7FA70-F9B8-4EB6-91B2-2065C51AC143}" sibTransId="{1A65A719-8A38-4476-B95F-CB71A421124D}"/>
    <dgm:cxn modelId="{D977798A-FCC3-44A7-881F-18B3D36B018E}" type="presOf" srcId="{0D3D1251-A504-4AA0-A033-2D46183337E3}" destId="{D7C455CE-7560-405C-A647-C3AAD3D87649}" srcOrd="0" destOrd="0" presId="urn:microsoft.com/office/officeart/2005/8/layout/chevron1"/>
    <dgm:cxn modelId="{B70CA152-02EA-41E6-AF9D-105C5CF99CCE}" type="presOf" srcId="{70925577-BA07-4EB4-9DF9-931A5CE45BF7}" destId="{0F790C75-ED53-492D-90A8-1D20488212E8}" srcOrd="0" destOrd="0" presId="urn:microsoft.com/office/officeart/2005/8/layout/chevron1"/>
    <dgm:cxn modelId="{EAEF3F21-B811-4F68-8ACD-A51A4D1024A2}" srcId="{0D3D1251-A504-4AA0-A033-2D46183337E3}" destId="{DDB96A07-B3F1-4EC0-9200-BE353048B14D}" srcOrd="0" destOrd="0" parTransId="{BEA8CB13-3BD4-4464-80FF-87B214555D90}" sibTransId="{56CA3B9F-9D5D-484F-B1E5-EF471130B597}"/>
    <dgm:cxn modelId="{C3994222-C8ED-40C9-A960-1C11AAC0F592}" type="presOf" srcId="{DDB96A07-B3F1-4EC0-9200-BE353048B14D}" destId="{0312EAB4-526A-4C94-AC3A-382E0CA92E65}" srcOrd="0" destOrd="0" presId="urn:microsoft.com/office/officeart/2005/8/layout/chevron1"/>
    <dgm:cxn modelId="{19D36C76-C19D-4296-A9AE-8D98B962AAFC}" srcId="{0D3D1251-A504-4AA0-A033-2D46183337E3}" destId="{43679B99-DE53-41B8-A932-B5C783AB59BD}" srcOrd="2" destOrd="0" parTransId="{170206AC-1D72-4429-BEA5-C475E71DA406}" sibTransId="{8E752D3D-5162-4980-AB61-670CD709C687}"/>
    <dgm:cxn modelId="{FB26E9CD-E2A5-43D8-B44B-C71C8CED2699}" srcId="{0D3D1251-A504-4AA0-A033-2D46183337E3}" destId="{8A75C1A3-5269-48A1-9379-B4DCD32E7609}" srcOrd="1" destOrd="0" parTransId="{7982FCF7-606B-421D-B5ED-EC3CF92EBAC5}" sibTransId="{7318C2DB-ABFE-414E-9083-10F1113DDB97}"/>
    <dgm:cxn modelId="{569BCA25-09C7-4A18-AB2D-670DBCEC89A9}" type="presOf" srcId="{8A75C1A3-5269-48A1-9379-B4DCD32E7609}" destId="{61A455A8-AFE5-434D-9FA8-1B14BE5AE3B0}" srcOrd="0" destOrd="0" presId="urn:microsoft.com/office/officeart/2005/8/layout/chevron1"/>
    <dgm:cxn modelId="{D65900D8-64FC-4D60-A613-535E1FF685DC}" type="presParOf" srcId="{D7C455CE-7560-405C-A647-C3AAD3D87649}" destId="{0312EAB4-526A-4C94-AC3A-382E0CA92E65}" srcOrd="0" destOrd="0" presId="urn:microsoft.com/office/officeart/2005/8/layout/chevron1"/>
    <dgm:cxn modelId="{5F994D6C-D0C6-4E82-9430-61F907CE2D7A}" type="presParOf" srcId="{D7C455CE-7560-405C-A647-C3AAD3D87649}" destId="{970F59AA-28E4-4950-892D-43F37C76AA7F}" srcOrd="1" destOrd="0" presId="urn:microsoft.com/office/officeart/2005/8/layout/chevron1"/>
    <dgm:cxn modelId="{6E32F3EA-1080-4FBC-954F-FE480E459FF5}" type="presParOf" srcId="{D7C455CE-7560-405C-A647-C3AAD3D87649}" destId="{61A455A8-AFE5-434D-9FA8-1B14BE5AE3B0}" srcOrd="2" destOrd="0" presId="urn:microsoft.com/office/officeart/2005/8/layout/chevron1"/>
    <dgm:cxn modelId="{3A8E5552-BFFD-4194-9132-9032E808782A}" type="presParOf" srcId="{D7C455CE-7560-405C-A647-C3AAD3D87649}" destId="{FF16EF8E-3760-4E6D-8E05-D6545AD63236}" srcOrd="3" destOrd="0" presId="urn:microsoft.com/office/officeart/2005/8/layout/chevron1"/>
    <dgm:cxn modelId="{E5EC959B-E3A1-4510-B48B-FF9A6C40C0E2}" type="presParOf" srcId="{D7C455CE-7560-405C-A647-C3AAD3D87649}" destId="{06933FD7-E9E7-4585-8821-0AAFC9A13E6A}" srcOrd="4" destOrd="0" presId="urn:microsoft.com/office/officeart/2005/8/layout/chevron1"/>
    <dgm:cxn modelId="{4A669B9E-0159-474A-86E6-67FC1B9818F3}" type="presParOf" srcId="{D7C455CE-7560-405C-A647-C3AAD3D87649}" destId="{0C0F8B5D-34B2-4787-A70D-2EE9F7EFE4DD}" srcOrd="5" destOrd="0" presId="urn:microsoft.com/office/officeart/2005/8/layout/chevron1"/>
    <dgm:cxn modelId="{FD5AA8B9-AB54-4231-B2EC-ABCE7766288A}" type="presParOf" srcId="{D7C455CE-7560-405C-A647-C3AAD3D87649}" destId="{0F790C75-ED53-492D-90A8-1D20488212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6447C-B016-4062-9618-3F2E1C7AB00E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D0DBB281-BA45-4B4E-9F71-CEE9E74F9B72}">
      <dgm:prSet phldrT="[텍스트]"/>
      <dgm:spPr/>
      <dgm:t>
        <a:bodyPr/>
        <a:lstStyle/>
        <a:p>
          <a:pPr latinLnBrk="1"/>
          <a:r>
            <a:rPr lang="en-US" altLang="ko-KR" dirty="0" smtClean="0"/>
            <a:t>Specification</a:t>
          </a:r>
          <a:endParaRPr lang="ko-KR" altLang="en-US" dirty="0"/>
        </a:p>
      </dgm:t>
    </dgm:pt>
    <dgm:pt modelId="{3AAA3700-5384-46E8-87A1-824434419D59}" type="parTrans" cxnId="{6032F9C8-18CC-4A76-B44B-4E6C1FD1C26C}">
      <dgm:prSet/>
      <dgm:spPr/>
      <dgm:t>
        <a:bodyPr/>
        <a:lstStyle/>
        <a:p>
          <a:pPr latinLnBrk="1"/>
          <a:endParaRPr lang="ko-KR" altLang="en-US"/>
        </a:p>
      </dgm:t>
    </dgm:pt>
    <dgm:pt modelId="{92AC9008-B731-424F-82CE-36D3FF20DC16}" type="sibTrans" cxnId="{6032F9C8-18CC-4A76-B44B-4E6C1FD1C26C}">
      <dgm:prSet/>
      <dgm:spPr/>
      <dgm:t>
        <a:bodyPr/>
        <a:lstStyle/>
        <a:p>
          <a:pPr latinLnBrk="1"/>
          <a:endParaRPr lang="ko-KR" altLang="en-US"/>
        </a:p>
      </dgm:t>
    </dgm:pt>
    <dgm:pt modelId="{7040A20E-9692-4140-A4AA-153A81B6A429}">
      <dgm:prSet phldrT="[텍스트]"/>
      <dgm:spPr/>
      <dgm:t>
        <a:bodyPr/>
        <a:lstStyle/>
        <a:p>
          <a:pPr latinLnBrk="1"/>
          <a:r>
            <a:rPr lang="en-US" altLang="ko-KR" dirty="0" smtClean="0"/>
            <a:t>Test</a:t>
          </a:r>
          <a:endParaRPr lang="ko-KR" altLang="en-US" dirty="0"/>
        </a:p>
      </dgm:t>
    </dgm:pt>
    <dgm:pt modelId="{872A832F-BFCC-4B9C-8849-54E7A6C887DD}" type="parTrans" cxnId="{373FDD51-44A6-427B-A24C-AFACA6D58487}">
      <dgm:prSet/>
      <dgm:spPr/>
      <dgm:t>
        <a:bodyPr/>
        <a:lstStyle/>
        <a:p>
          <a:pPr latinLnBrk="1"/>
          <a:endParaRPr lang="ko-KR" altLang="en-US"/>
        </a:p>
      </dgm:t>
    </dgm:pt>
    <dgm:pt modelId="{DB7341F2-0CD7-4EF0-8900-F889524F931F}" type="sibTrans" cxnId="{373FDD51-44A6-427B-A24C-AFACA6D58487}">
      <dgm:prSet/>
      <dgm:spPr/>
      <dgm:t>
        <a:bodyPr/>
        <a:lstStyle/>
        <a:p>
          <a:pPr latinLnBrk="1"/>
          <a:endParaRPr lang="ko-KR" altLang="en-US"/>
        </a:p>
      </dgm:t>
    </dgm:pt>
    <dgm:pt modelId="{AF3CF48D-43B0-421B-9377-4710CD6E565D}">
      <dgm:prSet phldrT="[텍스트]"/>
      <dgm:spPr/>
      <dgm:t>
        <a:bodyPr/>
        <a:lstStyle/>
        <a:p>
          <a:pPr latinLnBrk="1"/>
          <a:r>
            <a:rPr lang="en-US" altLang="ko-KR" dirty="0" smtClean="0"/>
            <a:t>Code</a:t>
          </a:r>
          <a:endParaRPr lang="ko-KR" altLang="en-US" dirty="0"/>
        </a:p>
      </dgm:t>
    </dgm:pt>
    <dgm:pt modelId="{FB4AEAFF-3887-4B20-9D0D-BF52074E5AFF}" type="parTrans" cxnId="{1BD87D87-7332-49BF-835D-2E480076BB35}">
      <dgm:prSet/>
      <dgm:spPr/>
      <dgm:t>
        <a:bodyPr/>
        <a:lstStyle/>
        <a:p>
          <a:pPr latinLnBrk="1"/>
          <a:endParaRPr lang="ko-KR" altLang="en-US"/>
        </a:p>
      </dgm:t>
    </dgm:pt>
    <dgm:pt modelId="{7253A16B-E02D-4DF1-8C7A-932E43E4777B}" type="sibTrans" cxnId="{1BD87D87-7332-49BF-835D-2E480076BB35}">
      <dgm:prSet/>
      <dgm:spPr/>
      <dgm:t>
        <a:bodyPr/>
        <a:lstStyle/>
        <a:p>
          <a:pPr latinLnBrk="1"/>
          <a:endParaRPr lang="ko-KR" altLang="en-US"/>
        </a:p>
      </dgm:t>
    </dgm:pt>
    <dgm:pt modelId="{883C98B4-A9E5-4678-928B-13E3D373EFF3}">
      <dgm:prSet phldrT="[텍스트]"/>
      <dgm:spPr/>
      <dgm:t>
        <a:bodyPr/>
        <a:lstStyle/>
        <a:p>
          <a:pPr latinLnBrk="1"/>
          <a:r>
            <a:rPr lang="en-US" altLang="ko-KR" dirty="0" smtClean="0"/>
            <a:t>Design</a:t>
          </a:r>
          <a:endParaRPr lang="ko-KR" altLang="en-US" dirty="0"/>
        </a:p>
      </dgm:t>
    </dgm:pt>
    <dgm:pt modelId="{1B362690-3082-4AB7-9DAC-5A7BB1B32975}" type="parTrans" cxnId="{7CC046BB-1AB1-43EA-97ED-BAAB1722C0EB}">
      <dgm:prSet/>
      <dgm:spPr/>
      <dgm:t>
        <a:bodyPr/>
        <a:lstStyle/>
        <a:p>
          <a:pPr latinLnBrk="1"/>
          <a:endParaRPr lang="ko-KR" altLang="en-US"/>
        </a:p>
      </dgm:t>
    </dgm:pt>
    <dgm:pt modelId="{63D495BF-041E-4BB7-B530-F9667E0ABEEC}" type="sibTrans" cxnId="{7CC046BB-1AB1-43EA-97ED-BAAB1722C0EB}">
      <dgm:prSet/>
      <dgm:spPr/>
      <dgm:t>
        <a:bodyPr/>
        <a:lstStyle/>
        <a:p>
          <a:pPr latinLnBrk="1"/>
          <a:endParaRPr lang="ko-KR" altLang="en-US"/>
        </a:p>
      </dgm:t>
    </dgm:pt>
    <dgm:pt modelId="{7E271CFF-9FFD-42FE-B2DA-DAA625F0AA48}" type="pres">
      <dgm:prSet presAssocID="{75A6447C-B016-4062-9618-3F2E1C7AB00E}" presName="cycle" presStyleCnt="0">
        <dgm:presLayoutVars>
          <dgm:dir/>
          <dgm:resizeHandles val="exact"/>
        </dgm:presLayoutVars>
      </dgm:prSet>
      <dgm:spPr/>
    </dgm:pt>
    <dgm:pt modelId="{14F7FED9-B12D-491A-BC5F-0A261845B185}" type="pres">
      <dgm:prSet presAssocID="{D0DBB281-BA45-4B4E-9F71-CEE9E74F9B72}" presName="node" presStyleLbl="node1" presStyleIdx="0" presStyleCnt="4">
        <dgm:presLayoutVars>
          <dgm:bulletEnabled val="1"/>
        </dgm:presLayoutVars>
      </dgm:prSet>
      <dgm:spPr/>
    </dgm:pt>
    <dgm:pt modelId="{5C4ECC8B-3EAD-4DA2-845D-ACD8555764BA}" type="pres">
      <dgm:prSet presAssocID="{D0DBB281-BA45-4B4E-9F71-CEE9E74F9B72}" presName="spNode" presStyleCnt="0"/>
      <dgm:spPr/>
    </dgm:pt>
    <dgm:pt modelId="{0B45B0F8-BFB1-4D54-AE9C-78CFE43E7F97}" type="pres">
      <dgm:prSet presAssocID="{92AC9008-B731-424F-82CE-36D3FF20DC16}" presName="sibTrans" presStyleLbl="sibTrans1D1" presStyleIdx="0" presStyleCnt="4"/>
      <dgm:spPr/>
    </dgm:pt>
    <dgm:pt modelId="{0A08CD4E-3D50-4256-A43E-1C7C0BDD3131}" type="pres">
      <dgm:prSet presAssocID="{7040A20E-9692-4140-A4AA-153A81B6A429}" presName="node" presStyleLbl="node1" presStyleIdx="1" presStyleCnt="4">
        <dgm:presLayoutVars>
          <dgm:bulletEnabled val="1"/>
        </dgm:presLayoutVars>
      </dgm:prSet>
      <dgm:spPr/>
    </dgm:pt>
    <dgm:pt modelId="{F83F10A5-8C55-48B9-A666-8DEA7050BA8F}" type="pres">
      <dgm:prSet presAssocID="{7040A20E-9692-4140-A4AA-153A81B6A429}" presName="spNode" presStyleCnt="0"/>
      <dgm:spPr/>
    </dgm:pt>
    <dgm:pt modelId="{EC3C334F-D6DE-42BB-9544-6DA95FA800F6}" type="pres">
      <dgm:prSet presAssocID="{DB7341F2-0CD7-4EF0-8900-F889524F931F}" presName="sibTrans" presStyleLbl="sibTrans1D1" presStyleIdx="1" presStyleCnt="4"/>
      <dgm:spPr/>
    </dgm:pt>
    <dgm:pt modelId="{CA4AE009-FB1E-485E-8A7E-8001BF050059}" type="pres">
      <dgm:prSet presAssocID="{AF3CF48D-43B0-421B-9377-4710CD6E565D}" presName="node" presStyleLbl="node1" presStyleIdx="2" presStyleCnt="4">
        <dgm:presLayoutVars>
          <dgm:bulletEnabled val="1"/>
        </dgm:presLayoutVars>
      </dgm:prSet>
      <dgm:spPr/>
    </dgm:pt>
    <dgm:pt modelId="{1CF69F73-0AEB-488F-AB86-BF76C7B2B674}" type="pres">
      <dgm:prSet presAssocID="{AF3CF48D-43B0-421B-9377-4710CD6E565D}" presName="spNode" presStyleCnt="0"/>
      <dgm:spPr/>
    </dgm:pt>
    <dgm:pt modelId="{7CA93C0D-3CBF-4FE0-BE1B-7C0E6758A571}" type="pres">
      <dgm:prSet presAssocID="{7253A16B-E02D-4DF1-8C7A-932E43E4777B}" presName="sibTrans" presStyleLbl="sibTrans1D1" presStyleIdx="2" presStyleCnt="4"/>
      <dgm:spPr/>
    </dgm:pt>
    <dgm:pt modelId="{05879353-102A-4305-A3C7-6421EF203E43}" type="pres">
      <dgm:prSet presAssocID="{883C98B4-A9E5-4678-928B-13E3D373EFF3}" presName="node" presStyleLbl="node1" presStyleIdx="3" presStyleCnt="4">
        <dgm:presLayoutVars>
          <dgm:bulletEnabled val="1"/>
        </dgm:presLayoutVars>
      </dgm:prSet>
      <dgm:spPr/>
    </dgm:pt>
    <dgm:pt modelId="{7C1717DF-E57F-4419-A84C-AF21B2D1E9C3}" type="pres">
      <dgm:prSet presAssocID="{883C98B4-A9E5-4678-928B-13E3D373EFF3}" presName="spNode" presStyleCnt="0"/>
      <dgm:spPr/>
    </dgm:pt>
    <dgm:pt modelId="{FB23D0D4-C211-4171-92DB-5AAEAB6BC255}" type="pres">
      <dgm:prSet presAssocID="{63D495BF-041E-4BB7-B530-F9667E0ABEEC}" presName="sibTrans" presStyleLbl="sibTrans1D1" presStyleIdx="3" presStyleCnt="4"/>
      <dgm:spPr/>
    </dgm:pt>
  </dgm:ptLst>
  <dgm:cxnLst>
    <dgm:cxn modelId="{936AA535-A069-4298-8D8F-E6880FC20CA9}" type="presOf" srcId="{7040A20E-9692-4140-A4AA-153A81B6A429}" destId="{0A08CD4E-3D50-4256-A43E-1C7C0BDD3131}" srcOrd="0" destOrd="0" presId="urn:microsoft.com/office/officeart/2005/8/layout/cycle5"/>
    <dgm:cxn modelId="{1BD87D87-7332-49BF-835D-2E480076BB35}" srcId="{75A6447C-B016-4062-9618-3F2E1C7AB00E}" destId="{AF3CF48D-43B0-421B-9377-4710CD6E565D}" srcOrd="2" destOrd="0" parTransId="{FB4AEAFF-3887-4B20-9D0D-BF52074E5AFF}" sibTransId="{7253A16B-E02D-4DF1-8C7A-932E43E4777B}"/>
    <dgm:cxn modelId="{6032F9C8-18CC-4A76-B44B-4E6C1FD1C26C}" srcId="{75A6447C-B016-4062-9618-3F2E1C7AB00E}" destId="{D0DBB281-BA45-4B4E-9F71-CEE9E74F9B72}" srcOrd="0" destOrd="0" parTransId="{3AAA3700-5384-46E8-87A1-824434419D59}" sibTransId="{92AC9008-B731-424F-82CE-36D3FF20DC16}"/>
    <dgm:cxn modelId="{7CC046BB-1AB1-43EA-97ED-BAAB1722C0EB}" srcId="{75A6447C-B016-4062-9618-3F2E1C7AB00E}" destId="{883C98B4-A9E5-4678-928B-13E3D373EFF3}" srcOrd="3" destOrd="0" parTransId="{1B362690-3082-4AB7-9DAC-5A7BB1B32975}" sibTransId="{63D495BF-041E-4BB7-B530-F9667E0ABEEC}"/>
    <dgm:cxn modelId="{BC99D94B-1129-4BD0-8047-BE46A5C6223C}" type="presOf" srcId="{DB7341F2-0CD7-4EF0-8900-F889524F931F}" destId="{EC3C334F-D6DE-42BB-9544-6DA95FA800F6}" srcOrd="0" destOrd="0" presId="urn:microsoft.com/office/officeart/2005/8/layout/cycle5"/>
    <dgm:cxn modelId="{FD43DE95-E5F3-4A5D-8A1F-2F0CBA1CB95D}" type="presOf" srcId="{92AC9008-B731-424F-82CE-36D3FF20DC16}" destId="{0B45B0F8-BFB1-4D54-AE9C-78CFE43E7F97}" srcOrd="0" destOrd="0" presId="urn:microsoft.com/office/officeart/2005/8/layout/cycle5"/>
    <dgm:cxn modelId="{02B08C66-8613-4A7E-856F-BF21B0D7C54C}" type="presOf" srcId="{883C98B4-A9E5-4678-928B-13E3D373EFF3}" destId="{05879353-102A-4305-A3C7-6421EF203E43}" srcOrd="0" destOrd="0" presId="urn:microsoft.com/office/officeart/2005/8/layout/cycle5"/>
    <dgm:cxn modelId="{02B07BDA-32D4-480D-801E-7D4AB4477CE6}" type="presOf" srcId="{AF3CF48D-43B0-421B-9377-4710CD6E565D}" destId="{CA4AE009-FB1E-485E-8A7E-8001BF050059}" srcOrd="0" destOrd="0" presId="urn:microsoft.com/office/officeart/2005/8/layout/cycle5"/>
    <dgm:cxn modelId="{01A33CBE-C152-470A-8905-8B19A1504DB9}" type="presOf" srcId="{D0DBB281-BA45-4B4E-9F71-CEE9E74F9B72}" destId="{14F7FED9-B12D-491A-BC5F-0A261845B185}" srcOrd="0" destOrd="0" presId="urn:microsoft.com/office/officeart/2005/8/layout/cycle5"/>
    <dgm:cxn modelId="{373FDD51-44A6-427B-A24C-AFACA6D58487}" srcId="{75A6447C-B016-4062-9618-3F2E1C7AB00E}" destId="{7040A20E-9692-4140-A4AA-153A81B6A429}" srcOrd="1" destOrd="0" parTransId="{872A832F-BFCC-4B9C-8849-54E7A6C887DD}" sibTransId="{DB7341F2-0CD7-4EF0-8900-F889524F931F}"/>
    <dgm:cxn modelId="{A94A0644-880A-451A-B8F3-B9D92CE97036}" type="presOf" srcId="{63D495BF-041E-4BB7-B530-F9667E0ABEEC}" destId="{FB23D0D4-C211-4171-92DB-5AAEAB6BC255}" srcOrd="0" destOrd="0" presId="urn:microsoft.com/office/officeart/2005/8/layout/cycle5"/>
    <dgm:cxn modelId="{C8D5191F-8BA6-4E56-ABAC-B4151DDEC4EB}" type="presOf" srcId="{75A6447C-B016-4062-9618-3F2E1C7AB00E}" destId="{7E271CFF-9FFD-42FE-B2DA-DAA625F0AA48}" srcOrd="0" destOrd="0" presId="urn:microsoft.com/office/officeart/2005/8/layout/cycle5"/>
    <dgm:cxn modelId="{D56B31F0-5A16-462A-B6EF-67701F568BBE}" type="presOf" srcId="{7253A16B-E02D-4DF1-8C7A-932E43E4777B}" destId="{7CA93C0D-3CBF-4FE0-BE1B-7C0E6758A571}" srcOrd="0" destOrd="0" presId="urn:microsoft.com/office/officeart/2005/8/layout/cycle5"/>
    <dgm:cxn modelId="{726DCA26-EE53-435A-8290-29EE7E423094}" type="presParOf" srcId="{7E271CFF-9FFD-42FE-B2DA-DAA625F0AA48}" destId="{14F7FED9-B12D-491A-BC5F-0A261845B185}" srcOrd="0" destOrd="0" presId="urn:microsoft.com/office/officeart/2005/8/layout/cycle5"/>
    <dgm:cxn modelId="{ED355071-9CAA-4FB3-8837-84F0BA02C679}" type="presParOf" srcId="{7E271CFF-9FFD-42FE-B2DA-DAA625F0AA48}" destId="{5C4ECC8B-3EAD-4DA2-845D-ACD8555764BA}" srcOrd="1" destOrd="0" presId="urn:microsoft.com/office/officeart/2005/8/layout/cycle5"/>
    <dgm:cxn modelId="{49207290-7393-41C8-A986-7D4BA3FCD4E1}" type="presParOf" srcId="{7E271CFF-9FFD-42FE-B2DA-DAA625F0AA48}" destId="{0B45B0F8-BFB1-4D54-AE9C-78CFE43E7F97}" srcOrd="2" destOrd="0" presId="urn:microsoft.com/office/officeart/2005/8/layout/cycle5"/>
    <dgm:cxn modelId="{E7E908C0-ACE7-4A63-B6CB-FAD4580BDC38}" type="presParOf" srcId="{7E271CFF-9FFD-42FE-B2DA-DAA625F0AA48}" destId="{0A08CD4E-3D50-4256-A43E-1C7C0BDD3131}" srcOrd="3" destOrd="0" presId="urn:microsoft.com/office/officeart/2005/8/layout/cycle5"/>
    <dgm:cxn modelId="{6380BD1E-B993-41AC-9003-1D6681449C04}" type="presParOf" srcId="{7E271CFF-9FFD-42FE-B2DA-DAA625F0AA48}" destId="{F83F10A5-8C55-48B9-A666-8DEA7050BA8F}" srcOrd="4" destOrd="0" presId="urn:microsoft.com/office/officeart/2005/8/layout/cycle5"/>
    <dgm:cxn modelId="{D3D99079-2E86-4BFE-878E-CE1A06C644EF}" type="presParOf" srcId="{7E271CFF-9FFD-42FE-B2DA-DAA625F0AA48}" destId="{EC3C334F-D6DE-42BB-9544-6DA95FA800F6}" srcOrd="5" destOrd="0" presId="urn:microsoft.com/office/officeart/2005/8/layout/cycle5"/>
    <dgm:cxn modelId="{BA0D5F8F-FB87-480C-AD89-B741E5E314A6}" type="presParOf" srcId="{7E271CFF-9FFD-42FE-B2DA-DAA625F0AA48}" destId="{CA4AE009-FB1E-485E-8A7E-8001BF050059}" srcOrd="6" destOrd="0" presId="urn:microsoft.com/office/officeart/2005/8/layout/cycle5"/>
    <dgm:cxn modelId="{5703BC4C-CCCF-44A5-AEE9-5CD572B93D21}" type="presParOf" srcId="{7E271CFF-9FFD-42FE-B2DA-DAA625F0AA48}" destId="{1CF69F73-0AEB-488F-AB86-BF76C7B2B674}" srcOrd="7" destOrd="0" presId="urn:microsoft.com/office/officeart/2005/8/layout/cycle5"/>
    <dgm:cxn modelId="{07869ECE-245B-4211-9B18-FDC7D36DF0E2}" type="presParOf" srcId="{7E271CFF-9FFD-42FE-B2DA-DAA625F0AA48}" destId="{7CA93C0D-3CBF-4FE0-BE1B-7C0E6758A571}" srcOrd="8" destOrd="0" presId="urn:microsoft.com/office/officeart/2005/8/layout/cycle5"/>
    <dgm:cxn modelId="{EDFB16DC-6D03-4DDF-AE8A-C047C71C2C32}" type="presParOf" srcId="{7E271CFF-9FFD-42FE-B2DA-DAA625F0AA48}" destId="{05879353-102A-4305-A3C7-6421EF203E43}" srcOrd="9" destOrd="0" presId="urn:microsoft.com/office/officeart/2005/8/layout/cycle5"/>
    <dgm:cxn modelId="{9EBDF666-908C-448F-B170-0EEACAEF47B3}" type="presParOf" srcId="{7E271CFF-9FFD-42FE-B2DA-DAA625F0AA48}" destId="{7C1717DF-E57F-4419-A84C-AF21B2D1E9C3}" srcOrd="10" destOrd="0" presId="urn:microsoft.com/office/officeart/2005/8/layout/cycle5"/>
    <dgm:cxn modelId="{9BB994C3-A1F1-4DAC-9EC4-4F5DE2316B8D}" type="presParOf" srcId="{7E271CFF-9FFD-42FE-B2DA-DAA625F0AA48}" destId="{FB23D0D4-C211-4171-92DB-5AAEAB6BC25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2EAB4-526A-4C94-AC3A-382E0CA92E65}">
      <dsp:nvSpPr>
        <dsp:cNvPr id="0" name=""/>
        <dsp:cNvSpPr/>
      </dsp:nvSpPr>
      <dsp:spPr>
        <a:xfrm>
          <a:off x="3094" y="178102"/>
          <a:ext cx="1801041" cy="720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Specification</a:t>
          </a:r>
          <a:endParaRPr lang="ko-KR" altLang="en-US" sz="1300" kern="1200" dirty="0"/>
        </a:p>
      </dsp:txBody>
      <dsp:txXfrm>
        <a:off x="363302" y="178102"/>
        <a:ext cx="1080625" cy="720416"/>
      </dsp:txXfrm>
    </dsp:sp>
    <dsp:sp modelId="{61A455A8-AFE5-434D-9FA8-1B14BE5AE3B0}">
      <dsp:nvSpPr>
        <dsp:cNvPr id="0" name=""/>
        <dsp:cNvSpPr/>
      </dsp:nvSpPr>
      <dsp:spPr>
        <a:xfrm>
          <a:off x="1624030" y="178102"/>
          <a:ext cx="1801041" cy="720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Design</a:t>
          </a:r>
          <a:endParaRPr lang="ko-KR" altLang="en-US" sz="1300" kern="1200" dirty="0"/>
        </a:p>
      </dsp:txBody>
      <dsp:txXfrm>
        <a:off x="1984238" y="178102"/>
        <a:ext cx="1080625" cy="720416"/>
      </dsp:txXfrm>
    </dsp:sp>
    <dsp:sp modelId="{06933FD7-E9E7-4585-8821-0AAFC9A13E6A}">
      <dsp:nvSpPr>
        <dsp:cNvPr id="0" name=""/>
        <dsp:cNvSpPr/>
      </dsp:nvSpPr>
      <dsp:spPr>
        <a:xfrm>
          <a:off x="3244967" y="178102"/>
          <a:ext cx="1801041" cy="720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Code</a:t>
          </a:r>
          <a:endParaRPr lang="ko-KR" altLang="en-US" sz="1300" kern="1200" dirty="0"/>
        </a:p>
      </dsp:txBody>
      <dsp:txXfrm>
        <a:off x="3605175" y="178102"/>
        <a:ext cx="1080625" cy="720416"/>
      </dsp:txXfrm>
    </dsp:sp>
    <dsp:sp modelId="{0F790C75-ED53-492D-90A8-1D20488212E8}">
      <dsp:nvSpPr>
        <dsp:cNvPr id="0" name=""/>
        <dsp:cNvSpPr/>
      </dsp:nvSpPr>
      <dsp:spPr>
        <a:xfrm>
          <a:off x="4865904" y="178102"/>
          <a:ext cx="1801041" cy="720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Test</a:t>
          </a:r>
          <a:endParaRPr lang="ko-KR" altLang="en-US" sz="1300" kern="1200" dirty="0"/>
        </a:p>
      </dsp:txBody>
      <dsp:txXfrm>
        <a:off x="5226112" y="178102"/>
        <a:ext cx="1080625" cy="72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7FED9-B12D-491A-BC5F-0A261845B185}">
      <dsp:nvSpPr>
        <dsp:cNvPr id="0" name=""/>
        <dsp:cNvSpPr/>
      </dsp:nvSpPr>
      <dsp:spPr>
        <a:xfrm>
          <a:off x="1298041" y="781"/>
          <a:ext cx="1070660" cy="695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Specification</a:t>
          </a:r>
          <a:endParaRPr lang="ko-KR" altLang="en-US" sz="1200" kern="1200" dirty="0"/>
        </a:p>
      </dsp:txBody>
      <dsp:txXfrm>
        <a:off x="1332013" y="34753"/>
        <a:ext cx="1002716" cy="627985"/>
      </dsp:txXfrm>
    </dsp:sp>
    <dsp:sp modelId="{0B45B0F8-BFB1-4D54-AE9C-78CFE43E7F97}">
      <dsp:nvSpPr>
        <dsp:cNvPr id="0" name=""/>
        <dsp:cNvSpPr/>
      </dsp:nvSpPr>
      <dsp:spPr>
        <a:xfrm>
          <a:off x="682502" y="348746"/>
          <a:ext cx="2301738" cy="2301738"/>
        </a:xfrm>
        <a:custGeom>
          <a:avLst/>
          <a:gdLst/>
          <a:ahLst/>
          <a:cxnLst/>
          <a:rect l="0" t="0" r="0" b="0"/>
          <a:pathLst>
            <a:path>
              <a:moveTo>
                <a:pt x="1834328" y="224918"/>
              </a:moveTo>
              <a:arcTo wR="1150869" hR="1150869" stAng="18385897" swAng="16354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8CD4E-3D50-4256-A43E-1C7C0BDD3131}">
      <dsp:nvSpPr>
        <dsp:cNvPr id="0" name=""/>
        <dsp:cNvSpPr/>
      </dsp:nvSpPr>
      <dsp:spPr>
        <a:xfrm>
          <a:off x="2448911" y="1151651"/>
          <a:ext cx="1070660" cy="695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Test</a:t>
          </a:r>
          <a:endParaRPr lang="ko-KR" altLang="en-US" sz="1200" kern="1200" dirty="0"/>
        </a:p>
      </dsp:txBody>
      <dsp:txXfrm>
        <a:off x="2482883" y="1185623"/>
        <a:ext cx="1002716" cy="627985"/>
      </dsp:txXfrm>
    </dsp:sp>
    <dsp:sp modelId="{EC3C334F-D6DE-42BB-9544-6DA95FA800F6}">
      <dsp:nvSpPr>
        <dsp:cNvPr id="0" name=""/>
        <dsp:cNvSpPr/>
      </dsp:nvSpPr>
      <dsp:spPr>
        <a:xfrm>
          <a:off x="682502" y="348746"/>
          <a:ext cx="2301738" cy="2301738"/>
        </a:xfrm>
        <a:custGeom>
          <a:avLst/>
          <a:gdLst/>
          <a:ahLst/>
          <a:cxnLst/>
          <a:rect l="0" t="0" r="0" b="0"/>
          <a:pathLst>
            <a:path>
              <a:moveTo>
                <a:pt x="2182516" y="1660971"/>
              </a:moveTo>
              <a:arcTo wR="1150869" hR="1150869" stAng="1578616" swAng="16354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AE009-FB1E-485E-8A7E-8001BF050059}">
      <dsp:nvSpPr>
        <dsp:cNvPr id="0" name=""/>
        <dsp:cNvSpPr/>
      </dsp:nvSpPr>
      <dsp:spPr>
        <a:xfrm>
          <a:off x="1298041" y="2302520"/>
          <a:ext cx="1070660" cy="695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Code</a:t>
          </a:r>
          <a:endParaRPr lang="ko-KR" altLang="en-US" sz="1200" kern="1200" dirty="0"/>
        </a:p>
      </dsp:txBody>
      <dsp:txXfrm>
        <a:off x="1332013" y="2336492"/>
        <a:ext cx="1002716" cy="627985"/>
      </dsp:txXfrm>
    </dsp:sp>
    <dsp:sp modelId="{7CA93C0D-3CBF-4FE0-BE1B-7C0E6758A571}">
      <dsp:nvSpPr>
        <dsp:cNvPr id="0" name=""/>
        <dsp:cNvSpPr/>
      </dsp:nvSpPr>
      <dsp:spPr>
        <a:xfrm>
          <a:off x="682502" y="348746"/>
          <a:ext cx="2301738" cy="2301738"/>
        </a:xfrm>
        <a:custGeom>
          <a:avLst/>
          <a:gdLst/>
          <a:ahLst/>
          <a:cxnLst/>
          <a:rect l="0" t="0" r="0" b="0"/>
          <a:pathLst>
            <a:path>
              <a:moveTo>
                <a:pt x="467410" y="2076819"/>
              </a:moveTo>
              <a:arcTo wR="1150869" hR="1150869" stAng="7585897" swAng="16354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9353-102A-4305-A3C7-6421EF203E43}">
      <dsp:nvSpPr>
        <dsp:cNvPr id="0" name=""/>
        <dsp:cNvSpPr/>
      </dsp:nvSpPr>
      <dsp:spPr>
        <a:xfrm>
          <a:off x="147172" y="1151651"/>
          <a:ext cx="1070660" cy="695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Design</a:t>
          </a:r>
          <a:endParaRPr lang="ko-KR" altLang="en-US" sz="1200" kern="1200" dirty="0"/>
        </a:p>
      </dsp:txBody>
      <dsp:txXfrm>
        <a:off x="181144" y="1185623"/>
        <a:ext cx="1002716" cy="627985"/>
      </dsp:txXfrm>
    </dsp:sp>
    <dsp:sp modelId="{FB23D0D4-C211-4171-92DB-5AAEAB6BC255}">
      <dsp:nvSpPr>
        <dsp:cNvPr id="0" name=""/>
        <dsp:cNvSpPr/>
      </dsp:nvSpPr>
      <dsp:spPr>
        <a:xfrm>
          <a:off x="682502" y="348746"/>
          <a:ext cx="2301738" cy="2301738"/>
        </a:xfrm>
        <a:custGeom>
          <a:avLst/>
          <a:gdLst/>
          <a:ahLst/>
          <a:cxnLst/>
          <a:rect l="0" t="0" r="0" b="0"/>
          <a:pathLst>
            <a:path>
              <a:moveTo>
                <a:pt x="119222" y="640767"/>
              </a:moveTo>
              <a:arcTo wR="1150869" hR="1150869" stAng="12378616" swAng="16354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B60CD0EA-239A-0D42-86FA-938C392FE9F7}" type="datetime1">
              <a:rPr lang="ko-KR" altLang="en-US">
                <a:latin typeface="Candara" panose="020E0502030303020204" pitchFamily="34" charset="0"/>
              </a:rPr>
              <a:pPr/>
              <a:t>2015-03-11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CCAA83DC-AE9A-44FF-A844-E2E5D5BA047F}" type="slidenum">
              <a:rPr lang="en-US" smtClean="0">
                <a:latin typeface="Candara" panose="020E0502030303020204" pitchFamily="34" charset="0"/>
              </a:rPr>
              <a:pPr/>
              <a:t>‹#›</a:t>
            </a:fld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25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5193309F-0A04-C444-9877-B2D5B465713C}" type="datetime1">
              <a:rPr lang="ko-KR" altLang="en-US"/>
              <a:pPr/>
              <a:t>2015-03-11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792163"/>
            <a:ext cx="5534025" cy="3830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03" tIns="46452" rIns="92903" bIns="464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7209" y="4785437"/>
            <a:ext cx="6225505" cy="4528501"/>
          </a:xfrm>
          <a:prstGeom prst="rect">
            <a:avLst/>
          </a:prstGeom>
        </p:spPr>
        <p:txBody>
          <a:bodyPr vert="horz" lIns="92903" tIns="46452" rIns="92903" bIns="4645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39C4FF52-46E3-43CB-AB80-CBEE90E8F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0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792163"/>
            <a:ext cx="5534025" cy="3830637"/>
          </a:xfrm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1pPr>
            <a:lvl2pPr marL="751893" indent="-289190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2pPr>
            <a:lvl3pPr marL="1156759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3pPr>
            <a:lvl4pPr marL="1619462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4pPr>
            <a:lvl5pPr marL="2082166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5pPr>
            <a:lvl6pPr marL="2544870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6pPr>
            <a:lvl7pPr marL="3007573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7pPr>
            <a:lvl8pPr marL="3470277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8pPr>
            <a:lvl9pPr marL="3932981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9pPr>
          </a:lstStyle>
          <a:p>
            <a:pPr eaLnBrk="1" hangingPunct="1"/>
            <a:fld id="{368A5026-8581-434F-9164-8AF2D6EC30C6}" type="slidenum">
              <a:rPr lang="en-US" altLang="ko-KR" sz="1300" b="0" u="none">
                <a:latin typeface="Arial" pitchFamily="34" charset="0"/>
              </a:rPr>
              <a:pPr eaLnBrk="1" hangingPunct="1"/>
              <a:t>1</a:t>
            </a:fld>
            <a:endParaRPr lang="en-US" altLang="ko-KR" sz="1300" b="0" u="non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3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553" y="781598"/>
            <a:ext cx="8426824" cy="3838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180" y="396791"/>
            <a:ext cx="8427197" cy="384807"/>
          </a:xfrm>
        </p:spPr>
        <p:txBody>
          <a:bodyPr anchor="ctr">
            <a:normAutofit/>
          </a:bodyPr>
          <a:lstStyle>
            <a:lvl1pPr>
              <a:defRPr sz="18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>
          <a:xfrm>
            <a:off x="581114" y="1410056"/>
            <a:ext cx="8923250" cy="48288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180" y="396791"/>
            <a:ext cx="8427197" cy="384807"/>
          </a:xfrm>
        </p:spPr>
        <p:txBody>
          <a:bodyPr anchor="ctr">
            <a:normAutofit/>
          </a:bodyPr>
          <a:lstStyle>
            <a:lvl1pPr>
              <a:defRPr sz="18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33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1671" y="1371600"/>
            <a:ext cx="4285129" cy="486271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553" y="400103"/>
            <a:ext cx="8427197" cy="381495"/>
          </a:xfrm>
        </p:spPr>
        <p:txBody>
          <a:bodyPr anchor="ctr">
            <a:normAutofit/>
          </a:bodyPr>
          <a:lstStyle>
            <a:lvl1pPr>
              <a:defRPr sz="18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951414" y="1371600"/>
            <a:ext cx="4548006" cy="486271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8250" y="3717644"/>
            <a:ext cx="7429500" cy="454827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FFC000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38250" y="4322851"/>
            <a:ext cx="7429500" cy="13595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0" i="0" u="none">
                <a:solidFill>
                  <a:schemeClr val="tx1"/>
                </a:solidFill>
              </a:defRPr>
            </a:lvl1pPr>
            <a:lvl2pPr algn="ctr">
              <a:defRPr sz="1400" b="0">
                <a:solidFill>
                  <a:schemeClr val="bg1"/>
                </a:solidFill>
              </a:defRPr>
            </a:lvl2pPr>
            <a:lvl3pPr algn="ctr">
              <a:defRPr sz="1400" b="0">
                <a:solidFill>
                  <a:schemeClr val="bg1"/>
                </a:solidFill>
              </a:defRPr>
            </a:lvl3pPr>
            <a:lvl4pPr algn="ctr">
              <a:defRPr sz="1400" b="0">
                <a:solidFill>
                  <a:schemeClr val="bg1"/>
                </a:solidFill>
              </a:defRPr>
            </a:lvl4pPr>
            <a:lvl5pPr algn="ctr"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endParaRPr lang="en-US" altLang="ko-KR" sz="1600" i="1" u="sng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660399" y="383635"/>
            <a:ext cx="2413727" cy="452977"/>
          </a:xfrm>
        </p:spPr>
        <p:txBody>
          <a:bodyPr anchor="ctr">
            <a:normAutofit/>
          </a:bodyPr>
          <a:lstStyle>
            <a:lvl1pPr>
              <a:defRPr sz="1600" b="1" i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/>
          <p:cNvSpPr>
            <a:spLocks noGrp="1"/>
          </p:cNvSpPr>
          <p:nvPr>
            <p:ph type="pic" sz="quarter" idx="12"/>
          </p:nvPr>
        </p:nvSpPr>
        <p:spPr>
          <a:xfrm>
            <a:off x="3643543" y="1396413"/>
            <a:ext cx="2615214" cy="217637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42" y="4546656"/>
            <a:ext cx="5848986" cy="365905"/>
          </a:xfrm>
        </p:spPr>
        <p:txBody>
          <a:bodyPr/>
          <a:lstStyle>
            <a:lvl1pPr>
              <a:defRPr sz="2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806742" y="4912561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Sungwoon Choi, Ph.D.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Professor, </a:t>
            </a:r>
            <a:r>
              <a:rPr lang="en-US" altLang="ko-KR" sz="14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Myongji</a:t>
            </a:r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University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Chair, OMG-Korea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Research Fellow, NIPA</a:t>
            </a:r>
          </a:p>
          <a:p>
            <a:pPr lvl="0"/>
            <a:r>
              <a:rPr lang="en-US" altLang="ko-KR" sz="1400" i="1" u="sng" dirty="0" smtClean="0">
                <a:solidFill>
                  <a:schemeClr val="bg1"/>
                </a:solidFill>
                <a:latin typeface="Candara" panose="020E0502030303020204" pitchFamily="34" charset="0"/>
              </a:rPr>
              <a:t>choisw@mju.ac.kr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843380" y="4546656"/>
            <a:ext cx="1802460" cy="1499944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40">
          <p15:clr>
            <a:srgbClr val="FBAE40"/>
          </p15:clr>
        </p15:guide>
        <p15:guide id="2" pos="4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7553" y="781598"/>
            <a:ext cx="8426824" cy="38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1671" y="1375874"/>
            <a:ext cx="8907748" cy="485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4" r:id="rId2"/>
    <p:sldLayoutId id="2147483803" r:id="rId3"/>
    <p:sldLayoutId id="2147483796" r:id="rId4"/>
    <p:sldLayoutId id="2147483793" r:id="rId5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3587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file:///\\Canoe\FTP\OMGSite\images\nav_left_omg.gi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Extreme Programming</a:t>
            </a:r>
            <a:endParaRPr lang="en-US" altLang="ko-KR" sz="20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Sungwoon Choi, Ph.D.</a:t>
            </a:r>
          </a:p>
          <a:p>
            <a:pPr lvl="0"/>
            <a:r>
              <a:rPr lang="en-US" altLang="ko-KR" dirty="0"/>
              <a:t>Professor, </a:t>
            </a:r>
            <a:r>
              <a:rPr lang="en-US" altLang="ko-KR" dirty="0" err="1"/>
              <a:t>Myongji</a:t>
            </a:r>
            <a:r>
              <a:rPr lang="en-US" altLang="ko-KR" dirty="0"/>
              <a:t> University</a:t>
            </a:r>
          </a:p>
          <a:p>
            <a:pPr lvl="0"/>
            <a:r>
              <a:rPr lang="en-US" altLang="ko-KR" dirty="0"/>
              <a:t>Chair, OMG-Korea</a:t>
            </a:r>
          </a:p>
          <a:p>
            <a:pPr lvl="0"/>
            <a:r>
              <a:rPr lang="en-US" altLang="ko-KR" dirty="0"/>
              <a:t>Research Fellow, NIPA</a:t>
            </a:r>
          </a:p>
          <a:p>
            <a:pPr lvl="0"/>
            <a:r>
              <a:rPr lang="en-US" altLang="ko-KR" i="1" u="sng" dirty="0"/>
              <a:t>choisw@mju.ac.kr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60399" y="423239"/>
            <a:ext cx="4177072" cy="5304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Extreme Programming Explained, </a:t>
            </a:r>
            <a:endParaRPr lang="ko-KR" altLang="en-US" dirty="0"/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grpSp>
        <p:nvGrpSpPr>
          <p:cNvPr id="6" name="그룹 5"/>
          <p:cNvGrpSpPr/>
          <p:nvPr/>
        </p:nvGrpSpPr>
        <p:grpSpPr>
          <a:xfrm>
            <a:off x="4284836" y="5717217"/>
            <a:ext cx="1342678" cy="321632"/>
            <a:chOff x="4200872" y="5717218"/>
            <a:chExt cx="1531412" cy="394838"/>
          </a:xfrm>
        </p:grpSpPr>
        <p:pic>
          <p:nvPicPr>
            <p:cNvPr id="9" name="Picture 4" descr="\\Canoe\FTP\OMGSite\images\nav_left_omg.gif"/>
            <p:cNvPicPr>
              <a:picLocks noChangeAspect="1" noChangeArrowheads="1"/>
            </p:cNvPicPr>
            <p:nvPr/>
          </p:nvPicPr>
          <p:blipFill>
            <a:blip r:embed="rId4" r:link="rId5" cstate="print"/>
            <a:srcRect t="13005" r="54066"/>
            <a:stretch>
              <a:fillRect/>
            </a:stretch>
          </p:blipFill>
          <p:spPr bwMode="auto">
            <a:xfrm>
              <a:off x="4734272" y="5717219"/>
              <a:ext cx="998012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 descr="img_ui0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00872" y="5717218"/>
              <a:ext cx="453146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122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Theory of Constraints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Find opportunities </a:t>
            </a:r>
            <a:r>
              <a:rPr lang="en-US" altLang="ko-KR" dirty="0"/>
              <a:t>for improvement in software development by looking at the throughput of entire systems</a:t>
            </a:r>
          </a:p>
          <a:p>
            <a:r>
              <a:rPr lang="en-US" altLang="ko-KR" dirty="0"/>
              <a:t>The theory of constraints says that </a:t>
            </a:r>
          </a:p>
          <a:p>
            <a:pPr lvl="1"/>
            <a:r>
              <a:rPr lang="en-US" altLang="ko-KR" dirty="0" smtClean="0"/>
              <a:t>There is always a constraint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One constraint is eliminated, another is created.</a:t>
            </a:r>
          </a:p>
          <a:p>
            <a:pPr lvl="2"/>
            <a:r>
              <a:rPr lang="en-US" altLang="ko-KR" dirty="0" smtClean="0"/>
              <a:t>Micro-optimization is never enough</a:t>
            </a:r>
          </a:p>
          <a:p>
            <a:pPr lvl="2"/>
            <a:r>
              <a:rPr lang="en-US" altLang="ko-KR" dirty="0" smtClean="0"/>
              <a:t>To improve results, we should look at the whole situation before deciding what to change</a:t>
            </a:r>
            <a:endParaRPr lang="en-US" altLang="ko-KR" dirty="0"/>
          </a:p>
          <a:p>
            <a:pPr lvl="1"/>
            <a:r>
              <a:rPr lang="en-US" altLang="ko-KR" dirty="0" smtClean="0"/>
              <a:t>To  improve overall system throughput </a:t>
            </a:r>
          </a:p>
          <a:p>
            <a:pPr lvl="2"/>
            <a:r>
              <a:rPr lang="en-US" altLang="ko-KR" dirty="0" smtClean="0"/>
              <a:t>The constraint should be found</a:t>
            </a:r>
          </a:p>
          <a:p>
            <a:pPr lvl="2"/>
            <a:r>
              <a:rPr lang="en-US" altLang="ko-KR" dirty="0" smtClean="0"/>
              <a:t>Make sure it is working full speed</a:t>
            </a:r>
          </a:p>
          <a:p>
            <a:pPr lvl="2"/>
            <a:r>
              <a:rPr lang="en-US" altLang="ko-KR" dirty="0" smtClean="0"/>
              <a:t>Find the ways of either </a:t>
            </a:r>
          </a:p>
          <a:p>
            <a:pPr lvl="3"/>
            <a:r>
              <a:rPr lang="en-US" altLang="ko-KR" dirty="0" smtClean="0"/>
              <a:t>increasing the capacity of the constraint, </a:t>
            </a:r>
          </a:p>
          <a:p>
            <a:pPr lvl="3"/>
            <a:r>
              <a:rPr lang="en-US" altLang="ko-KR" dirty="0" smtClean="0"/>
              <a:t>offloading some of the work onto non-constraints, or </a:t>
            </a:r>
          </a:p>
          <a:p>
            <a:pPr lvl="3"/>
            <a:r>
              <a:rPr lang="en-US" altLang="ko-KR" dirty="0" smtClean="0"/>
              <a:t>eliminating the constraint entirely</a:t>
            </a:r>
          </a:p>
          <a:p>
            <a:pPr lvl="1"/>
            <a:r>
              <a:rPr lang="en-US" altLang="ko-KR" dirty="0"/>
              <a:t>The reward system and culture need to align with overall throughput instead of individual productivity for the change to stick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6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 vs. Pull Model of Development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Theory of Constraints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74014034"/>
              </p:ext>
            </p:extLst>
          </p:nvPr>
        </p:nvGraphicFramePr>
        <p:xfrm>
          <a:off x="2464816" y="1527048"/>
          <a:ext cx="6670040" cy="107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278138613"/>
              </p:ext>
            </p:extLst>
          </p:nvPr>
        </p:nvGraphicFramePr>
        <p:xfrm>
          <a:off x="3858768" y="2980944"/>
          <a:ext cx="3666744" cy="2999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5185324" y="4489982"/>
            <a:ext cx="97617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1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Planning 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Planning: Managing Scope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Planning In XP is like shopping for groceries</a:t>
            </a:r>
          </a:p>
          <a:p>
            <a:pPr lvl="1"/>
            <a:r>
              <a:rPr lang="en-US" altLang="ko-KR" dirty="0" smtClean="0"/>
              <a:t>Groceries: the Stories</a:t>
            </a:r>
          </a:p>
          <a:p>
            <a:pPr lvl="1"/>
            <a:r>
              <a:rPr lang="en-US" altLang="ko-KR" dirty="0" smtClean="0"/>
              <a:t>Prices: the Estimates</a:t>
            </a:r>
          </a:p>
          <a:p>
            <a:pPr lvl="1"/>
            <a:r>
              <a:rPr lang="en-US" altLang="ko-KR" dirty="0" smtClean="0"/>
              <a:t>Budget: the amount of time available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49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Extreme Programming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3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Red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A4 용지(210x297mm)</PresentationFormat>
  <Paragraphs>48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</vt:lpstr>
      <vt:lpstr>Corbel</vt:lpstr>
      <vt:lpstr>Candara</vt:lpstr>
      <vt:lpstr>Calibri</vt:lpstr>
      <vt:lpstr>맑은 고딕</vt:lpstr>
      <vt:lpstr>Wingdings</vt:lpstr>
      <vt:lpstr>HY신명조</vt:lpstr>
      <vt:lpstr>SimpleRed_Master</vt:lpstr>
      <vt:lpstr>Extreme Programming</vt:lpstr>
      <vt:lpstr>Introduction</vt:lpstr>
      <vt:lpstr>Push vs. Pull Model of Development</vt:lpstr>
      <vt:lpstr>Planning </vt:lpstr>
      <vt:lpstr>Extreme Programming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2015-01-20T07:00:32Z</dcterms:created>
  <dcterms:modified xsi:type="dcterms:W3CDTF">2015-03-11T11:50:23Z</dcterms:modified>
</cp:coreProperties>
</file>