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4" r:id="rId5"/>
    <p:sldId id="261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9D94F-7C7F-894F-AF53-5E82E9631744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883F-4954-B342-BA6A-B0DA6803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CAFÉ RDF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 smtClean="0"/>
              <a:t>Dec 02,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Does your organization have a trauma program?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76756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trauma 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22538" y="404915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&lt;user's organization&gt;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6756" y="404915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4" idx="2"/>
          </p:cNvCxnSpPr>
          <p:nvPr/>
        </p:nvCxnSpPr>
        <p:spPr>
          <a:xfrm flipV="1">
            <a:off x="7693854" y="3348111"/>
            <a:ext cx="0" cy="70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3853" y="3527419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39502" y="4623582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maintains 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7" idx="3"/>
            <a:endCxn id="8" idx="1"/>
          </p:cNvCxnSpPr>
          <p:nvPr/>
        </p:nvCxnSpPr>
        <p:spPr>
          <a:xfrm>
            <a:off x="5556733" y="4647028"/>
            <a:ext cx="132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the trauma program team involved in </a:t>
            </a:r>
            <a:r>
              <a:rPr lang="en-US" dirty="0" smtClean="0"/>
              <a:t>prehospital </a:t>
            </a:r>
            <a:r>
              <a:rPr lang="en-US" dirty="0" smtClean="0"/>
              <a:t>training?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14577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trauma program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58944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prehospital </a:t>
            </a:r>
            <a:r>
              <a:rPr lang="en-US" dirty="0" smtClean="0"/>
              <a:t>continuing education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359" y="404915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&lt;user's organization&gt;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4577" y="404915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9658943" y="405384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4" idx="2"/>
          </p:cNvCxnSpPr>
          <p:nvPr/>
        </p:nvCxnSpPr>
        <p:spPr>
          <a:xfrm flipV="1">
            <a:off x="4331675" y="3348111"/>
            <a:ext cx="0" cy="70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>
          <a:xfrm flipV="1">
            <a:off x="10476041" y="3348111"/>
            <a:ext cx="1" cy="70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1674" y="3527419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6040" y="352384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1"/>
            <a:endCxn id="7" idx="3"/>
          </p:cNvCxnSpPr>
          <p:nvPr/>
        </p:nvCxnSpPr>
        <p:spPr>
          <a:xfrm flipH="1">
            <a:off x="2194554" y="4647028"/>
            <a:ext cx="132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7" idx="1"/>
          </p:cNvCxnSpPr>
          <p:nvPr/>
        </p:nvCxnSpPr>
        <p:spPr>
          <a:xfrm flipV="1">
            <a:off x="5148772" y="4642338"/>
            <a:ext cx="1437989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837" y="463296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 of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86765" y="4647028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participates in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6761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Homo sapiens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86761" y="404446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403859" y="3364523"/>
            <a:ext cx="1" cy="70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21592" y="352384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3"/>
            <a:endCxn id="9" idx="1"/>
          </p:cNvCxnSpPr>
          <p:nvPr/>
        </p:nvCxnSpPr>
        <p:spPr>
          <a:xfrm>
            <a:off x="8220956" y="4642338"/>
            <a:ext cx="1437987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20956" y="4651718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participates in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36751" y="463296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member 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Does the trauma program participate in </a:t>
            </a:r>
            <a:r>
              <a:rPr lang="en-US" dirty="0" smtClean="0"/>
              <a:t>prehospital </a:t>
            </a:r>
            <a:r>
              <a:rPr lang="en-US" dirty="0"/>
              <a:t>protocol development?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4577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trauma program team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58944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prehospital </a:t>
            </a:r>
            <a:r>
              <a:rPr lang="en-US" dirty="0" smtClean="0"/>
              <a:t>protocol development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359" y="404915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&lt;user's organization&gt;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4577" y="404915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9658943" y="405384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3" name="Straight Arrow Connector 12"/>
          <p:cNvCxnSpPr>
            <a:stCxn id="8" idx="0"/>
            <a:endCxn id="4" idx="2"/>
          </p:cNvCxnSpPr>
          <p:nvPr/>
        </p:nvCxnSpPr>
        <p:spPr>
          <a:xfrm flipV="1">
            <a:off x="4331675" y="3348111"/>
            <a:ext cx="0" cy="70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>
          <a:xfrm flipV="1">
            <a:off x="10476041" y="3348111"/>
            <a:ext cx="1" cy="70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1674" y="3527419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476040" y="352384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1"/>
            <a:endCxn id="7" idx="3"/>
          </p:cNvCxnSpPr>
          <p:nvPr/>
        </p:nvCxnSpPr>
        <p:spPr>
          <a:xfrm flipH="1">
            <a:off x="2194554" y="4647028"/>
            <a:ext cx="132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7" idx="1"/>
          </p:cNvCxnSpPr>
          <p:nvPr/>
        </p:nvCxnSpPr>
        <p:spPr>
          <a:xfrm flipV="1">
            <a:off x="5148772" y="4642338"/>
            <a:ext cx="1437989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44837" y="463296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 of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586765" y="4647028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participates in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6761" y="2152357"/>
            <a:ext cx="1634195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Homo sapiens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86761" y="4044461"/>
            <a:ext cx="1634195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403859" y="3364523"/>
            <a:ext cx="1" cy="70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21592" y="352384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3"/>
            <a:endCxn id="9" idx="1"/>
          </p:cNvCxnSpPr>
          <p:nvPr/>
        </p:nvCxnSpPr>
        <p:spPr>
          <a:xfrm>
            <a:off x="8220956" y="4642338"/>
            <a:ext cx="1437987" cy="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20956" y="4651718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participates in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36751" y="463296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member of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Is there a representative from the emergency department that participates in a QI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dirty="0"/>
              <a:t>program with pre-hospital providers?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44788" y="2146441"/>
            <a:ext cx="1355191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emergency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23397" y="2147667"/>
            <a:ext cx="1355191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QI 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0532" y="4049151"/>
            <a:ext cx="1355191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&lt;user's organization&gt;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62592" y="4049151"/>
            <a:ext cx="1355191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3396" y="4049151"/>
            <a:ext cx="1355191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3" name="Straight Arrow Connector 12"/>
          <p:cNvCxnSpPr>
            <a:stCxn id="8" idx="0"/>
            <a:endCxn id="4" idx="2"/>
          </p:cNvCxnSpPr>
          <p:nvPr/>
        </p:nvCxnSpPr>
        <p:spPr>
          <a:xfrm flipH="1" flipV="1">
            <a:off x="3222384" y="3342195"/>
            <a:ext cx="17804" cy="70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>
          <a:xfrm flipV="1">
            <a:off x="8000992" y="3343421"/>
            <a:ext cx="1" cy="70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87067" y="3511007"/>
            <a:ext cx="115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92091" y="3505091"/>
            <a:ext cx="104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1"/>
            <a:endCxn id="7" idx="3"/>
          </p:cNvCxnSpPr>
          <p:nvPr/>
        </p:nvCxnSpPr>
        <p:spPr>
          <a:xfrm flipH="1">
            <a:off x="1535723" y="4647028"/>
            <a:ext cx="102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9" idx="1"/>
          </p:cNvCxnSpPr>
          <p:nvPr/>
        </p:nvCxnSpPr>
        <p:spPr>
          <a:xfrm>
            <a:off x="3917783" y="4647028"/>
            <a:ext cx="102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33887" y="4598574"/>
            <a:ext cx="85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part of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23259" y="2039978"/>
            <a:ext cx="1355191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pre-hospital providers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705456" y="4049151"/>
            <a:ext cx="1355191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2" name="Straight Arrow Connector 11"/>
          <p:cNvCxnSpPr>
            <a:stCxn id="21" idx="0"/>
            <a:endCxn id="19" idx="2"/>
          </p:cNvCxnSpPr>
          <p:nvPr/>
        </p:nvCxnSpPr>
        <p:spPr>
          <a:xfrm flipV="1">
            <a:off x="10383052" y="3235732"/>
            <a:ext cx="17803" cy="81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83051" y="3457775"/>
            <a:ext cx="104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rdf:type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1"/>
            <a:endCxn id="9" idx="3"/>
          </p:cNvCxnSpPr>
          <p:nvPr/>
        </p:nvCxnSpPr>
        <p:spPr>
          <a:xfrm flipH="1">
            <a:off x="8678587" y="4647028"/>
            <a:ext cx="1026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835341" y="4585374"/>
            <a:ext cx="149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partici</a:t>
            </a:r>
            <a:r>
              <a:rPr lang="en-US" dirty="0" smtClean="0"/>
              <a:t>-</a:t>
            </a:r>
          </a:p>
          <a:p>
            <a:r>
              <a:rPr lang="en-US" dirty="0" smtClean="0"/>
              <a:t>pates </a:t>
            </a:r>
          </a:p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944651" y="2146441"/>
            <a:ext cx="1355191" cy="119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Homo sapiens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944652" y="4049151"/>
            <a:ext cx="1355191" cy="1195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/>
          <p:cNvCxnSpPr>
            <a:stCxn id="29" idx="3"/>
            <a:endCxn id="9" idx="1"/>
          </p:cNvCxnSpPr>
          <p:nvPr/>
        </p:nvCxnSpPr>
        <p:spPr>
          <a:xfrm>
            <a:off x="6299843" y="4647028"/>
            <a:ext cx="1023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96527" y="4594752"/>
            <a:ext cx="149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partici</a:t>
            </a:r>
            <a:r>
              <a:rPr lang="en-US" dirty="0" smtClean="0"/>
              <a:t>-</a:t>
            </a:r>
          </a:p>
          <a:p>
            <a:r>
              <a:rPr lang="en-US" dirty="0" smtClean="0"/>
              <a:t>pates </a:t>
            </a:r>
          </a:p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55169" y="4644740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</a:p>
          <a:p>
            <a:r>
              <a:rPr lang="en-US" dirty="0" smtClean="0"/>
              <a:t>of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9" idx="0"/>
            <a:endCxn id="28" idx="2"/>
          </p:cNvCxnSpPr>
          <p:nvPr/>
        </p:nvCxnSpPr>
        <p:spPr>
          <a:xfrm flipH="1" flipV="1">
            <a:off x="5622247" y="3342195"/>
            <a:ext cx="1" cy="706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680" y="4855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Is there a resolution within the past three years supporting the trauma program from the </a:t>
            </a:r>
            <a:r>
              <a:rPr lang="en-US" sz="2400" dirty="0" smtClean="0"/>
              <a:t>hospital governing </a:t>
            </a:r>
            <a:r>
              <a:rPr lang="en-US" sz="2400" dirty="0"/>
              <a:t>body (hospital board</a:t>
            </a:r>
            <a:r>
              <a:rPr lang="en-US" sz="2400" dirty="0" smtClean="0"/>
              <a:t>)?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669316" y="1266150"/>
            <a:ext cx="1634195" cy="7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governing body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9848926" y="1266151"/>
            <a:ext cx="1634195" cy="7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socio-legal GDC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5098" y="2783055"/>
            <a:ext cx="1634195" cy="7796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&lt;user's organization&gt;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9316" y="2783055"/>
            <a:ext cx="1634195" cy="7796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ectangle 8"/>
          <p:cNvSpPr/>
          <p:nvPr/>
        </p:nvSpPr>
        <p:spPr>
          <a:xfrm>
            <a:off x="9848926" y="2778365"/>
            <a:ext cx="1634195" cy="731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8" idx="0"/>
            <a:endCxn id="4" idx="2"/>
          </p:cNvCxnSpPr>
          <p:nvPr/>
        </p:nvCxnSpPr>
        <p:spPr>
          <a:xfrm flipV="1">
            <a:off x="4486414" y="2045791"/>
            <a:ext cx="0" cy="737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5" idx="2"/>
          </p:cNvCxnSpPr>
          <p:nvPr/>
        </p:nvCxnSpPr>
        <p:spPr>
          <a:xfrm flipV="1">
            <a:off x="10666024" y="2045792"/>
            <a:ext cx="0" cy="732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413" y="2261323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6023" y="2167551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8" idx="1"/>
            <a:endCxn id="7" idx="3"/>
          </p:cNvCxnSpPr>
          <p:nvPr/>
        </p:nvCxnSpPr>
        <p:spPr>
          <a:xfrm flipH="1">
            <a:off x="2349293" y="3172876"/>
            <a:ext cx="1320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27" idx="1"/>
          </p:cNvCxnSpPr>
          <p:nvPr/>
        </p:nvCxnSpPr>
        <p:spPr>
          <a:xfrm flipV="1">
            <a:off x="5303511" y="3168186"/>
            <a:ext cx="1437989" cy="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93638" y="3161287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part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15295" y="2552029"/>
            <a:ext cx="128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participates</a:t>
            </a:r>
          </a:p>
          <a:p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741500" y="1266151"/>
            <a:ext cx="1634195" cy="7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act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1500" y="2778365"/>
            <a:ext cx="1634195" cy="7796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28" name="Straight Arrow Connector 27"/>
          <p:cNvCxnSpPr>
            <a:stCxn id="27" idx="0"/>
            <a:endCxn id="26" idx="2"/>
          </p:cNvCxnSpPr>
          <p:nvPr/>
        </p:nvCxnSpPr>
        <p:spPr>
          <a:xfrm flipV="1">
            <a:off x="7558598" y="2045792"/>
            <a:ext cx="0" cy="732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37815" y="222741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78513" y="3168185"/>
            <a:ext cx="1287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participates</a:t>
            </a:r>
          </a:p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5536" y="6416007"/>
            <a:ext cx="24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1 </a:t>
            </a:r>
            <a:r>
              <a:rPr lang="en-US" dirty="0" smtClean="0"/>
              <a:t>e.g. the hospital board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  <a:endCxn id="27" idx="3"/>
          </p:cNvCxnSpPr>
          <p:nvPr/>
        </p:nvCxnSpPr>
        <p:spPr>
          <a:xfrm flipH="1">
            <a:off x="8375695" y="3144249"/>
            <a:ext cx="1473231" cy="2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669316" y="4295270"/>
            <a:ext cx="1634195" cy="7796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4" name="Straight Arrow Connector 43"/>
          <p:cNvCxnSpPr>
            <a:stCxn id="37" idx="0"/>
            <a:endCxn id="8" idx="2"/>
          </p:cNvCxnSpPr>
          <p:nvPr/>
        </p:nvCxnSpPr>
        <p:spPr>
          <a:xfrm flipV="1">
            <a:off x="4486414" y="3562696"/>
            <a:ext cx="0" cy="73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379828" y="371509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inheres in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669315" y="5804492"/>
            <a:ext cx="1634195" cy="7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 performer role</a:t>
            </a:r>
            <a:endParaRPr lang="en-US" baseline="30000" dirty="0"/>
          </a:p>
        </p:txBody>
      </p:sp>
      <p:cxnSp>
        <p:nvCxnSpPr>
          <p:cNvPr id="48" name="Straight Arrow Connector 47"/>
          <p:cNvCxnSpPr>
            <a:stCxn id="37" idx="2"/>
            <a:endCxn id="46" idx="0"/>
          </p:cNvCxnSpPr>
          <p:nvPr/>
        </p:nvCxnSpPr>
        <p:spPr>
          <a:xfrm flipH="1">
            <a:off x="4486413" y="5074911"/>
            <a:ext cx="1" cy="729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544863" y="523031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848925" y="4255530"/>
            <a:ext cx="1634195" cy="731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53" idx="0"/>
          </p:cNvCxnSpPr>
          <p:nvPr/>
        </p:nvCxnSpPr>
        <p:spPr>
          <a:xfrm flipH="1">
            <a:off x="10666023" y="3510133"/>
            <a:ext cx="1" cy="74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666021" y="3566481"/>
            <a:ext cx="151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</a:t>
            </a:r>
            <a:r>
              <a:rPr lang="en-US" smtClean="0"/>
              <a:t>concretized </a:t>
            </a:r>
          </a:p>
          <a:p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781099" y="4266643"/>
            <a:ext cx="1634195" cy="7317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848925" y="5799886"/>
            <a:ext cx="1634195" cy="7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realizable entity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3" idx="2"/>
            <a:endCxn id="58" idx="0"/>
          </p:cNvCxnSpPr>
          <p:nvPr/>
        </p:nvCxnSpPr>
        <p:spPr>
          <a:xfrm>
            <a:off x="10666023" y="4987298"/>
            <a:ext cx="0" cy="812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781099" y="5798755"/>
            <a:ext cx="1634195" cy="77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trauma program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7" idx="2"/>
            <a:endCxn id="61" idx="0"/>
          </p:cNvCxnSpPr>
          <p:nvPr/>
        </p:nvCxnSpPr>
        <p:spPr>
          <a:xfrm>
            <a:off x="7598197" y="4998411"/>
            <a:ext cx="0" cy="800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3"/>
            <a:endCxn id="53" idx="1"/>
          </p:cNvCxnSpPr>
          <p:nvPr/>
        </p:nvCxnSpPr>
        <p:spPr>
          <a:xfrm flipV="1">
            <a:off x="8415294" y="4621414"/>
            <a:ext cx="1433631" cy="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691729" y="4302909"/>
            <a:ext cx="88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realizes</a:t>
            </a:r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705328" y="520892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605443" y="522424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rdf:type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206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The CAFÉ RDF reference</vt:lpstr>
      <vt:lpstr>Does your organization have a trauma program? </vt:lpstr>
      <vt:lpstr>Is the trauma program team involved in prehospital training? </vt:lpstr>
      <vt:lpstr>Does the trauma program participate in prehospital protocol development? </vt:lpstr>
      <vt:lpstr>Is there a representative from the emergency department that participates in a QI program with pre-hospital providers? </vt:lpstr>
      <vt:lpstr>Is there a resolution within the past three years supporting the trauma program from the hospital governing body (hospital board)?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CAFÉ RDF reference</dc:title>
  <dc:creator>Microsoft Office User</dc:creator>
  <cp:lastModifiedBy>Microsoft Office User</cp:lastModifiedBy>
  <cp:revision>22</cp:revision>
  <dcterms:created xsi:type="dcterms:W3CDTF">2015-11-25T18:35:30Z</dcterms:created>
  <dcterms:modified xsi:type="dcterms:W3CDTF">2015-12-02T22:14:36Z</dcterms:modified>
</cp:coreProperties>
</file>