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notesMasterIdLst>
    <p:notesMasterId r:id="rId40"/>
  </p:notesMasterIdLst>
  <p:sldIdLst>
    <p:sldId id="256" r:id="rId3"/>
    <p:sldId id="270" r:id="rId4"/>
    <p:sldId id="339" r:id="rId5"/>
    <p:sldId id="365" r:id="rId6"/>
    <p:sldId id="335" r:id="rId7"/>
    <p:sldId id="329" r:id="rId8"/>
    <p:sldId id="363" r:id="rId9"/>
    <p:sldId id="336" r:id="rId10"/>
    <p:sldId id="359" r:id="rId11"/>
    <p:sldId id="338" r:id="rId12"/>
    <p:sldId id="345" r:id="rId13"/>
    <p:sldId id="346" r:id="rId14"/>
    <p:sldId id="347" r:id="rId15"/>
    <p:sldId id="348" r:id="rId16"/>
    <p:sldId id="349" r:id="rId17"/>
    <p:sldId id="350" r:id="rId18"/>
    <p:sldId id="352" r:id="rId19"/>
    <p:sldId id="353" r:id="rId20"/>
    <p:sldId id="354" r:id="rId21"/>
    <p:sldId id="355" r:id="rId22"/>
    <p:sldId id="360" r:id="rId23"/>
    <p:sldId id="340" r:id="rId24"/>
    <p:sldId id="357" r:id="rId25"/>
    <p:sldId id="358" r:id="rId26"/>
    <p:sldId id="364" r:id="rId27"/>
    <p:sldId id="356" r:id="rId28"/>
    <p:sldId id="367" r:id="rId29"/>
    <p:sldId id="368" r:id="rId30"/>
    <p:sldId id="369" r:id="rId31"/>
    <p:sldId id="370" r:id="rId32"/>
    <p:sldId id="371" r:id="rId33"/>
    <p:sldId id="372" r:id="rId34"/>
    <p:sldId id="373" r:id="rId35"/>
    <p:sldId id="374" r:id="rId36"/>
    <p:sldId id="366" r:id="rId37"/>
    <p:sldId id="361" r:id="rId38"/>
    <p:sldId id="28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B4F"/>
    <a:srgbClr val="E9AB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5EBD3-3252-4644-B309-AC91B56CEE84}" v="569" dt="2020-09-13T20:02:17.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598" autoAdjust="0"/>
  </p:normalViewPr>
  <p:slideViewPr>
    <p:cSldViewPr snapToGrid="0">
      <p:cViewPr varScale="1">
        <p:scale>
          <a:sx n="81" d="100"/>
          <a:sy n="81" d="100"/>
        </p:scale>
        <p:origin x="725"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ksandr Olashyn" userId="fbbddd5de6dc56e2" providerId="LiveId" clId="{EFC5EBD3-3252-4644-B309-AC91B56CEE84}"/>
    <pc:docChg chg="undo redo custSel mod addSld delSld modSld sldOrd addMainMaster delMainMaster">
      <pc:chgData name="Oleksandr Olashyn" userId="fbbddd5de6dc56e2" providerId="LiveId" clId="{EFC5EBD3-3252-4644-B309-AC91B56CEE84}" dt="2020-09-16T17:54:40.540" v="7104" actId="20577"/>
      <pc:docMkLst>
        <pc:docMk/>
      </pc:docMkLst>
      <pc:sldChg chg="addSp delSp modSp new mod setBg modClrScheme chgLayout">
        <pc:chgData name="Oleksandr Olashyn" userId="fbbddd5de6dc56e2" providerId="LiveId" clId="{EFC5EBD3-3252-4644-B309-AC91B56CEE84}" dt="2020-09-13T12:17:57.577" v="3536" actId="3062"/>
        <pc:sldMkLst>
          <pc:docMk/>
          <pc:sldMk cId="827225406" sldId="256"/>
        </pc:sldMkLst>
        <pc:spChg chg="mod">
          <ac:chgData name="Oleksandr Olashyn" userId="fbbddd5de6dc56e2" providerId="LiveId" clId="{EFC5EBD3-3252-4644-B309-AC91B56CEE84}" dt="2020-09-13T12:17:51.020" v="3535" actId="3062"/>
          <ac:spMkLst>
            <pc:docMk/>
            <pc:sldMk cId="827225406" sldId="256"/>
            <ac:spMk id="2" creationId="{BC3D4185-BEDB-436F-A848-E27778395E3E}"/>
          </ac:spMkLst>
        </pc:spChg>
        <pc:spChg chg="mod">
          <ac:chgData name="Oleksandr Olashyn" userId="fbbddd5de6dc56e2" providerId="LiveId" clId="{EFC5EBD3-3252-4644-B309-AC91B56CEE84}" dt="2020-09-13T12:17:57.577" v="3536" actId="3062"/>
          <ac:spMkLst>
            <pc:docMk/>
            <pc:sldMk cId="827225406" sldId="256"/>
            <ac:spMk id="3" creationId="{7498391B-4EAC-4499-87FD-5F70412A7291}"/>
          </ac:spMkLst>
        </pc:spChg>
        <pc:spChg chg="add del">
          <ac:chgData name="Oleksandr Olashyn" userId="fbbddd5de6dc56e2" providerId="LiveId" clId="{EFC5EBD3-3252-4644-B309-AC91B56CEE84}" dt="2020-08-09T11:15:26.311" v="6" actId="26606"/>
          <ac:spMkLst>
            <pc:docMk/>
            <pc:sldMk cId="827225406" sldId="256"/>
            <ac:spMk id="9" creationId="{155D7866-985D-4D23-BF0E-72CA30F5C7E9}"/>
          </ac:spMkLst>
        </pc:spChg>
        <pc:spChg chg="add del">
          <ac:chgData name="Oleksandr Olashyn" userId="fbbddd5de6dc56e2" providerId="LiveId" clId="{EFC5EBD3-3252-4644-B309-AC91B56CEE84}" dt="2020-08-09T11:15:26.311" v="6" actId="26606"/>
          <ac:spMkLst>
            <pc:docMk/>
            <pc:sldMk cId="827225406" sldId="256"/>
            <ac:spMk id="11" creationId="{0ADDB668-2CA4-4D2B-9C34-3487CA330BA8}"/>
          </ac:spMkLst>
        </pc:spChg>
        <pc:spChg chg="add del">
          <ac:chgData name="Oleksandr Olashyn" userId="fbbddd5de6dc56e2" providerId="LiveId" clId="{EFC5EBD3-3252-4644-B309-AC91B56CEE84}" dt="2020-08-09T11:15:26.311" v="6" actId="26606"/>
          <ac:spMkLst>
            <pc:docMk/>
            <pc:sldMk cId="827225406" sldId="256"/>
            <ac:spMk id="13" creationId="{2568BC19-F052-4108-93E1-6A3D1DEC072F}"/>
          </ac:spMkLst>
        </pc:spChg>
        <pc:spChg chg="add del">
          <ac:chgData name="Oleksandr Olashyn" userId="fbbddd5de6dc56e2" providerId="LiveId" clId="{EFC5EBD3-3252-4644-B309-AC91B56CEE84}" dt="2020-08-09T11:15:26.311" v="6" actId="26606"/>
          <ac:spMkLst>
            <pc:docMk/>
            <pc:sldMk cId="827225406" sldId="256"/>
            <ac:spMk id="15" creationId="{D5FD337D-4D6B-4C8B-B6F5-121097E09881}"/>
          </ac:spMkLst>
        </pc:spChg>
        <pc:picChg chg="add del">
          <ac:chgData name="Oleksandr Olashyn" userId="fbbddd5de6dc56e2" providerId="LiveId" clId="{EFC5EBD3-3252-4644-B309-AC91B56CEE84}" dt="2020-08-09T11:15:26.311" v="6" actId="26606"/>
          <ac:picMkLst>
            <pc:docMk/>
            <pc:sldMk cId="827225406" sldId="256"/>
            <ac:picMk id="4" creationId="{A44B7CAE-BD07-4D2A-B51A-5B23B2BE867D}"/>
          </ac:picMkLst>
        </pc:picChg>
      </pc:sldChg>
      <pc:sldChg chg="new del">
        <pc:chgData name="Oleksandr Olashyn" userId="fbbddd5de6dc56e2" providerId="LiveId" clId="{EFC5EBD3-3252-4644-B309-AC91B56CEE84}" dt="2020-08-09T11:15:25.263" v="5" actId="680"/>
        <pc:sldMkLst>
          <pc:docMk/>
          <pc:sldMk cId="3878973664" sldId="257"/>
        </pc:sldMkLst>
      </pc:sldChg>
      <pc:sldChg chg="addSp modSp add mod">
        <pc:chgData name="Oleksandr Olashyn" userId="fbbddd5de6dc56e2" providerId="LiveId" clId="{EFC5EBD3-3252-4644-B309-AC91B56CEE84}" dt="2020-09-13T20:04:47.524" v="4266" actId="1076"/>
        <pc:sldMkLst>
          <pc:docMk/>
          <pc:sldMk cId="946924166" sldId="270"/>
        </pc:sldMkLst>
        <pc:spChg chg="mod">
          <ac:chgData name="Oleksandr Olashyn" userId="fbbddd5de6dc56e2" providerId="LiveId" clId="{EFC5EBD3-3252-4644-B309-AC91B56CEE84}" dt="2020-09-13T12:20:31.525" v="3584" actId="27636"/>
          <ac:spMkLst>
            <pc:docMk/>
            <pc:sldMk cId="946924166" sldId="270"/>
            <ac:spMk id="2" creationId="{06C4AD94-9CBC-4347-8A7A-1D822C754979}"/>
          </ac:spMkLst>
        </pc:spChg>
        <pc:spChg chg="mod">
          <ac:chgData name="Oleksandr Olashyn" userId="fbbddd5de6dc56e2" providerId="LiveId" clId="{EFC5EBD3-3252-4644-B309-AC91B56CEE84}" dt="2020-09-12T09:59:25.342" v="2362" actId="1076"/>
          <ac:spMkLst>
            <pc:docMk/>
            <pc:sldMk cId="946924166" sldId="270"/>
            <ac:spMk id="5" creationId="{3766D62D-8E3D-4B24-8AB4-557F2F589717}"/>
          </ac:spMkLst>
        </pc:spChg>
        <pc:spChg chg="mod">
          <ac:chgData name="Oleksandr Olashyn" userId="fbbddd5de6dc56e2" providerId="LiveId" clId="{EFC5EBD3-3252-4644-B309-AC91B56CEE84}" dt="2020-09-12T09:59:25.342" v="2362" actId="1076"/>
          <ac:spMkLst>
            <pc:docMk/>
            <pc:sldMk cId="946924166" sldId="270"/>
            <ac:spMk id="9" creationId="{42118630-4602-4528-A84D-34C05C152119}"/>
          </ac:spMkLst>
        </pc:spChg>
        <pc:spChg chg="mod">
          <ac:chgData name="Oleksandr Olashyn" userId="fbbddd5de6dc56e2" providerId="LiveId" clId="{EFC5EBD3-3252-4644-B309-AC91B56CEE84}" dt="2020-09-12T09:59:28.674" v="2363" actId="14100"/>
          <ac:spMkLst>
            <pc:docMk/>
            <pc:sldMk cId="946924166" sldId="270"/>
            <ac:spMk id="10" creationId="{9AE87B92-7BCE-4B3C-ACFB-C0D0A3952A23}"/>
          </ac:spMkLst>
        </pc:spChg>
        <pc:spChg chg="mod">
          <ac:chgData name="Oleksandr Olashyn" userId="fbbddd5de6dc56e2" providerId="LiveId" clId="{EFC5EBD3-3252-4644-B309-AC91B56CEE84}" dt="2020-09-12T09:59:25.342" v="2362" actId="1076"/>
          <ac:spMkLst>
            <pc:docMk/>
            <pc:sldMk cId="946924166" sldId="270"/>
            <ac:spMk id="11" creationId="{A242EC4D-9218-4F0F-9965-1644F53574C6}"/>
          </ac:spMkLst>
        </pc:spChg>
        <pc:spChg chg="mod">
          <ac:chgData name="Oleksandr Olashyn" userId="fbbddd5de6dc56e2" providerId="LiveId" clId="{EFC5EBD3-3252-4644-B309-AC91B56CEE84}" dt="2020-09-12T09:59:25.342" v="2362" actId="1076"/>
          <ac:spMkLst>
            <pc:docMk/>
            <pc:sldMk cId="946924166" sldId="270"/>
            <ac:spMk id="14" creationId="{A094FDBD-FC41-4DCB-81FC-4D1931DC9856}"/>
          </ac:spMkLst>
        </pc:spChg>
        <pc:picChg chg="add mod">
          <ac:chgData name="Oleksandr Olashyn" userId="fbbddd5de6dc56e2" providerId="LiveId" clId="{EFC5EBD3-3252-4644-B309-AC91B56CEE84}" dt="2020-09-13T20:04:42.089" v="4262" actId="1076"/>
          <ac:picMkLst>
            <pc:docMk/>
            <pc:sldMk cId="946924166" sldId="270"/>
            <ac:picMk id="3" creationId="{50449B99-BE2F-4A26-9433-1E912EB42D31}"/>
          </ac:picMkLst>
        </pc:picChg>
        <pc:picChg chg="mod">
          <ac:chgData name="Oleksandr Olashyn" userId="fbbddd5de6dc56e2" providerId="LiveId" clId="{EFC5EBD3-3252-4644-B309-AC91B56CEE84}" dt="2020-09-13T20:04:47.524" v="4266" actId="1076"/>
          <ac:picMkLst>
            <pc:docMk/>
            <pc:sldMk cId="946924166" sldId="270"/>
            <ac:picMk id="4" creationId="{063A5600-6BA9-4F73-9DFE-3E1B760C9341}"/>
          </ac:picMkLst>
        </pc:picChg>
        <pc:picChg chg="mod">
          <ac:chgData name="Oleksandr Olashyn" userId="fbbddd5de6dc56e2" providerId="LiveId" clId="{EFC5EBD3-3252-4644-B309-AC91B56CEE84}" dt="2020-09-12T09:59:25.342" v="2362" actId="1076"/>
          <ac:picMkLst>
            <pc:docMk/>
            <pc:sldMk cId="946924166" sldId="270"/>
            <ac:picMk id="6" creationId="{9AFCC314-2DC6-4AAA-AE14-82127464192D}"/>
          </ac:picMkLst>
        </pc:picChg>
        <pc:picChg chg="mod">
          <ac:chgData name="Oleksandr Olashyn" userId="fbbddd5de6dc56e2" providerId="LiveId" clId="{EFC5EBD3-3252-4644-B309-AC91B56CEE84}" dt="2020-09-12T09:59:25.342" v="2362" actId="1076"/>
          <ac:picMkLst>
            <pc:docMk/>
            <pc:sldMk cId="946924166" sldId="270"/>
            <ac:picMk id="13" creationId="{482B7C62-21BD-4D4B-9DDA-C5DBD12A676D}"/>
          </ac:picMkLst>
        </pc:picChg>
        <pc:picChg chg="mod">
          <ac:chgData name="Oleksandr Olashyn" userId="fbbddd5de6dc56e2" providerId="LiveId" clId="{EFC5EBD3-3252-4644-B309-AC91B56CEE84}" dt="2020-09-12T09:59:25.342" v="2362" actId="1076"/>
          <ac:picMkLst>
            <pc:docMk/>
            <pc:sldMk cId="946924166" sldId="270"/>
            <ac:picMk id="15" creationId="{9C42BC14-7A4E-4B32-984D-7239CDB21B47}"/>
          </ac:picMkLst>
        </pc:picChg>
        <pc:picChg chg="mod">
          <ac:chgData name="Oleksandr Olashyn" userId="fbbddd5de6dc56e2" providerId="LiveId" clId="{EFC5EBD3-3252-4644-B309-AC91B56CEE84}" dt="2020-09-12T09:59:25.342" v="2362" actId="1076"/>
          <ac:picMkLst>
            <pc:docMk/>
            <pc:sldMk cId="946924166" sldId="270"/>
            <ac:picMk id="17" creationId="{3A5D1823-4B45-4A1A-9A1F-646EDD4DA32B}"/>
          </ac:picMkLst>
        </pc:picChg>
      </pc:sldChg>
      <pc:sldChg chg="addSp delSp modSp add del mod setBg delDesignElem">
        <pc:chgData name="Oleksandr Olashyn" userId="fbbddd5de6dc56e2" providerId="LiveId" clId="{EFC5EBD3-3252-4644-B309-AC91B56CEE84}" dt="2020-09-13T12:20:08.478" v="3582" actId="3062"/>
        <pc:sldMkLst>
          <pc:docMk/>
          <pc:sldMk cId="3166779469" sldId="284"/>
        </pc:sldMkLst>
        <pc:spChg chg="mod">
          <ac:chgData name="Oleksandr Olashyn" userId="fbbddd5de6dc56e2" providerId="LiveId" clId="{EFC5EBD3-3252-4644-B309-AC91B56CEE84}" dt="2020-09-13T12:20:08.478" v="3582" actId="3062"/>
          <ac:spMkLst>
            <pc:docMk/>
            <pc:sldMk cId="3166779469" sldId="284"/>
            <ac:spMk id="2" creationId="{D5A9B524-0574-4195-91D4-F3F9E5F82C7F}"/>
          </ac:spMkLst>
        </pc:spChg>
        <pc:spChg chg="add del">
          <ac:chgData name="Oleksandr Olashyn" userId="fbbddd5de6dc56e2" providerId="LiveId" clId="{EFC5EBD3-3252-4644-B309-AC91B56CEE84}" dt="2020-09-09T21:14:49.008" v="2125"/>
          <ac:spMkLst>
            <pc:docMk/>
            <pc:sldMk cId="3166779469" sldId="284"/>
            <ac:spMk id="38" creationId="{384E03DA-B800-46E1-AF36-59DF74A4B0F7}"/>
          </ac:spMkLst>
        </pc:spChg>
        <pc:spChg chg="add del">
          <ac:chgData name="Oleksandr Olashyn" userId="fbbddd5de6dc56e2" providerId="LiveId" clId="{EFC5EBD3-3252-4644-B309-AC91B56CEE84}" dt="2020-09-09T21:14:49.008" v="2125"/>
          <ac:spMkLst>
            <pc:docMk/>
            <pc:sldMk cId="3166779469" sldId="284"/>
            <ac:spMk id="39" creationId="{D7A9900B-CB87-464C-884A-B15D70B64935}"/>
          </ac:spMkLst>
        </pc:spChg>
        <pc:grpChg chg="add del">
          <ac:chgData name="Oleksandr Olashyn" userId="fbbddd5de6dc56e2" providerId="LiveId" clId="{EFC5EBD3-3252-4644-B309-AC91B56CEE84}" dt="2020-09-09T21:14:49.008" v="2125"/>
          <ac:grpSpMkLst>
            <pc:docMk/>
            <pc:sldMk cId="3166779469" sldId="284"/>
            <ac:grpSpMk id="37" creationId="{E9D059B6-ADD8-488A-B346-63289E90D13F}"/>
          </ac:grpSpMkLst>
        </pc:grpChg>
        <pc:cxnChg chg="add del">
          <ac:chgData name="Oleksandr Olashyn" userId="fbbddd5de6dc56e2" providerId="LiveId" clId="{EFC5EBD3-3252-4644-B309-AC91B56CEE84}" dt="2020-09-09T21:14:49.008" v="2125"/>
          <ac:cxnSpMkLst>
            <pc:docMk/>
            <pc:sldMk cId="3166779469" sldId="284"/>
            <ac:cxnSpMk id="40" creationId="{2095369B-D528-438E-80C9-A093047670EE}"/>
          </ac:cxnSpMkLst>
        </pc:cxnChg>
      </pc:sldChg>
      <pc:sldChg chg="delSp modSp add del mod setBg delDesignElem">
        <pc:chgData name="Oleksandr Olashyn" userId="fbbddd5de6dc56e2" providerId="LiveId" clId="{EFC5EBD3-3252-4644-B309-AC91B56CEE84}" dt="2020-09-09T21:14:52.361" v="2127" actId="47"/>
        <pc:sldMkLst>
          <pc:docMk/>
          <pc:sldMk cId="2171535424" sldId="324"/>
        </pc:sldMkLst>
        <pc:spChg chg="mod">
          <ac:chgData name="Oleksandr Olashyn" userId="fbbddd5de6dc56e2" providerId="LiveId" clId="{EFC5EBD3-3252-4644-B309-AC91B56CEE84}" dt="2020-09-09T21:14:23.497" v="2122" actId="1076"/>
          <ac:spMkLst>
            <pc:docMk/>
            <pc:sldMk cId="2171535424" sldId="324"/>
            <ac:spMk id="2" creationId="{D5A9B524-0574-4195-91D4-F3F9E5F82C7F}"/>
          </ac:spMkLst>
        </pc:spChg>
        <pc:spChg chg="del">
          <ac:chgData name="Oleksandr Olashyn" userId="fbbddd5de6dc56e2" providerId="LiveId" clId="{EFC5EBD3-3252-4644-B309-AC91B56CEE84}" dt="2020-08-09T11:16:23.188" v="37"/>
          <ac:spMkLst>
            <pc:docMk/>
            <pc:sldMk cId="2171535424" sldId="324"/>
            <ac:spMk id="38" creationId="{384E03DA-B800-46E1-AF36-59DF74A4B0F7}"/>
          </ac:spMkLst>
        </pc:spChg>
        <pc:spChg chg="del">
          <ac:chgData name="Oleksandr Olashyn" userId="fbbddd5de6dc56e2" providerId="LiveId" clId="{EFC5EBD3-3252-4644-B309-AC91B56CEE84}" dt="2020-08-09T11:16:23.188" v="37"/>
          <ac:spMkLst>
            <pc:docMk/>
            <pc:sldMk cId="2171535424" sldId="324"/>
            <ac:spMk id="39" creationId="{D7A9900B-CB87-464C-884A-B15D70B64935}"/>
          </ac:spMkLst>
        </pc:spChg>
        <pc:grpChg chg="del">
          <ac:chgData name="Oleksandr Olashyn" userId="fbbddd5de6dc56e2" providerId="LiveId" clId="{EFC5EBD3-3252-4644-B309-AC91B56CEE84}" dt="2020-08-09T11:16:23.188" v="37"/>
          <ac:grpSpMkLst>
            <pc:docMk/>
            <pc:sldMk cId="2171535424" sldId="324"/>
            <ac:grpSpMk id="37" creationId="{E9D059B6-ADD8-488A-B346-63289E90D13F}"/>
          </ac:grpSpMkLst>
        </pc:grpChg>
        <pc:cxnChg chg="del">
          <ac:chgData name="Oleksandr Olashyn" userId="fbbddd5de6dc56e2" providerId="LiveId" clId="{EFC5EBD3-3252-4644-B309-AC91B56CEE84}" dt="2020-08-09T11:16:23.188" v="37"/>
          <ac:cxnSpMkLst>
            <pc:docMk/>
            <pc:sldMk cId="2171535424" sldId="324"/>
            <ac:cxnSpMk id="40" creationId="{2095369B-D528-438E-80C9-A093047670EE}"/>
          </ac:cxnSpMkLst>
        </pc:cxnChg>
      </pc:sldChg>
      <pc:sldChg chg="delSp add del setBg delDesignElem">
        <pc:chgData name="Oleksandr Olashyn" userId="fbbddd5de6dc56e2" providerId="LiveId" clId="{EFC5EBD3-3252-4644-B309-AC91B56CEE84}" dt="2020-09-09T21:46:10.235" v="2236" actId="47"/>
        <pc:sldMkLst>
          <pc:docMk/>
          <pc:sldMk cId="150958566" sldId="326"/>
        </pc:sldMkLst>
        <pc:spChg chg="del">
          <ac:chgData name="Oleksandr Olashyn" userId="fbbddd5de6dc56e2" providerId="LiveId" clId="{EFC5EBD3-3252-4644-B309-AC91B56CEE84}" dt="2020-08-09T11:16:19.588" v="35"/>
          <ac:spMkLst>
            <pc:docMk/>
            <pc:sldMk cId="150958566" sldId="326"/>
            <ac:spMk id="15" creationId="{15655827-B42D-4180-88D3-D83F25E4BD1C}"/>
          </ac:spMkLst>
        </pc:spChg>
        <pc:spChg chg="del">
          <ac:chgData name="Oleksandr Olashyn" userId="fbbddd5de6dc56e2" providerId="LiveId" clId="{EFC5EBD3-3252-4644-B309-AC91B56CEE84}" dt="2020-08-09T11:16:19.588" v="35"/>
          <ac:spMkLst>
            <pc:docMk/>
            <pc:sldMk cId="150958566" sldId="326"/>
            <ac:spMk id="17" creationId="{24ACCB06-563C-4ADE-B4D6-1FE9F723C7D9}"/>
          </ac:spMkLst>
        </pc:spChg>
        <pc:spChg chg="del">
          <ac:chgData name="Oleksandr Olashyn" userId="fbbddd5de6dc56e2" providerId="LiveId" clId="{EFC5EBD3-3252-4644-B309-AC91B56CEE84}" dt="2020-08-09T11:16:19.588" v="35"/>
          <ac:spMkLst>
            <pc:docMk/>
            <pc:sldMk cId="150958566" sldId="326"/>
            <ac:spMk id="19" creationId="{40761ECD-D92B-46AE-82CA-640023D282F9}"/>
          </ac:spMkLst>
        </pc:spChg>
        <pc:spChg chg="del">
          <ac:chgData name="Oleksandr Olashyn" userId="fbbddd5de6dc56e2" providerId="LiveId" clId="{EFC5EBD3-3252-4644-B309-AC91B56CEE84}" dt="2020-08-09T11:16:19.588" v="35"/>
          <ac:spMkLst>
            <pc:docMk/>
            <pc:sldMk cId="150958566" sldId="326"/>
            <ac:spMk id="21" creationId="{9A928607-C55C-40FD-B2DF-6CD6A7226A71}"/>
          </ac:spMkLst>
        </pc:spChg>
        <pc:spChg chg="del">
          <ac:chgData name="Oleksandr Olashyn" userId="fbbddd5de6dc56e2" providerId="LiveId" clId="{EFC5EBD3-3252-4644-B309-AC91B56CEE84}" dt="2020-08-09T11:16:19.588" v="35"/>
          <ac:spMkLst>
            <pc:docMk/>
            <pc:sldMk cId="150958566" sldId="326"/>
            <ac:spMk id="23" creationId="{400A20C1-29A4-43E0-AB15-7931F76F8C2D}"/>
          </ac:spMkLst>
        </pc:spChg>
        <pc:grpChg chg="del">
          <ac:chgData name="Oleksandr Olashyn" userId="fbbddd5de6dc56e2" providerId="LiveId" clId="{EFC5EBD3-3252-4644-B309-AC91B56CEE84}" dt="2020-08-09T11:16:19.588" v="35"/>
          <ac:grpSpMkLst>
            <pc:docMk/>
            <pc:sldMk cId="150958566" sldId="326"/>
            <ac:grpSpMk id="7" creationId="{E9D059B6-ADD8-488A-B346-63289E90D13F}"/>
          </ac:grpSpMkLst>
        </pc:grpChg>
      </pc:sldChg>
      <pc:sldChg chg="addSp delSp modSp add del mod">
        <pc:chgData name="Oleksandr Olashyn" userId="fbbddd5de6dc56e2" providerId="LiveId" clId="{EFC5EBD3-3252-4644-B309-AC91B56CEE84}" dt="2020-08-22T10:40:05.608" v="481" actId="47"/>
        <pc:sldMkLst>
          <pc:docMk/>
          <pc:sldMk cId="145163111" sldId="327"/>
        </pc:sldMkLst>
        <pc:spChg chg="mod">
          <ac:chgData name="Oleksandr Olashyn" userId="fbbddd5de6dc56e2" providerId="LiveId" clId="{EFC5EBD3-3252-4644-B309-AC91B56CEE84}" dt="2020-08-09T11:50:11.260" v="87" actId="20577"/>
          <ac:spMkLst>
            <pc:docMk/>
            <pc:sldMk cId="145163111" sldId="327"/>
            <ac:spMk id="2" creationId="{06C4AD94-9CBC-4347-8A7A-1D822C754979}"/>
          </ac:spMkLst>
        </pc:spChg>
        <pc:spChg chg="del">
          <ac:chgData name="Oleksandr Olashyn" userId="fbbddd5de6dc56e2" providerId="LiveId" clId="{EFC5EBD3-3252-4644-B309-AC91B56CEE84}" dt="2020-08-09T11:24:03.787" v="40" actId="478"/>
          <ac:spMkLst>
            <pc:docMk/>
            <pc:sldMk cId="145163111" sldId="327"/>
            <ac:spMk id="5" creationId="{3766D62D-8E3D-4B24-8AB4-557F2F589717}"/>
          </ac:spMkLst>
        </pc:spChg>
        <pc:spChg chg="add del mod">
          <ac:chgData name="Oleksandr Olashyn" userId="fbbddd5de6dc56e2" providerId="LiveId" clId="{EFC5EBD3-3252-4644-B309-AC91B56CEE84}" dt="2020-08-09T11:24:05.994" v="41" actId="478"/>
          <ac:spMkLst>
            <pc:docMk/>
            <pc:sldMk cId="145163111" sldId="327"/>
            <ac:spMk id="7" creationId="{3EAB23F7-71F6-46E9-873C-E33EDCC02B9C}"/>
          </ac:spMkLst>
        </pc:spChg>
        <pc:spChg chg="add del mod">
          <ac:chgData name="Oleksandr Olashyn" userId="fbbddd5de6dc56e2" providerId="LiveId" clId="{EFC5EBD3-3252-4644-B309-AC91B56CEE84}" dt="2020-08-09T11:28:04.449" v="53" actId="478"/>
          <ac:spMkLst>
            <pc:docMk/>
            <pc:sldMk cId="145163111" sldId="327"/>
            <ac:spMk id="8" creationId="{3F7EBA16-93E0-4523-9D43-177AA8E5A1DD}"/>
          </ac:spMkLst>
        </pc:spChg>
        <pc:spChg chg="del">
          <ac:chgData name="Oleksandr Olashyn" userId="fbbddd5de6dc56e2" providerId="LiveId" clId="{EFC5EBD3-3252-4644-B309-AC91B56CEE84}" dt="2020-08-09T11:24:00.864" v="39" actId="478"/>
          <ac:spMkLst>
            <pc:docMk/>
            <pc:sldMk cId="145163111" sldId="327"/>
            <ac:spMk id="9" creationId="{42118630-4602-4528-A84D-34C05C152119}"/>
          </ac:spMkLst>
        </pc:spChg>
        <pc:spChg chg="del">
          <ac:chgData name="Oleksandr Olashyn" userId="fbbddd5de6dc56e2" providerId="LiveId" clId="{EFC5EBD3-3252-4644-B309-AC91B56CEE84}" dt="2020-08-09T11:24:08.994" v="42" actId="478"/>
          <ac:spMkLst>
            <pc:docMk/>
            <pc:sldMk cId="145163111" sldId="327"/>
            <ac:spMk id="10" creationId="{9AE87B92-7BCE-4B3C-ACFB-C0D0A3952A23}"/>
          </ac:spMkLst>
        </pc:spChg>
        <pc:spChg chg="del">
          <ac:chgData name="Oleksandr Olashyn" userId="fbbddd5de6dc56e2" providerId="LiveId" clId="{EFC5EBD3-3252-4644-B309-AC91B56CEE84}" dt="2020-08-09T11:24:00.864" v="39" actId="478"/>
          <ac:spMkLst>
            <pc:docMk/>
            <pc:sldMk cId="145163111" sldId="327"/>
            <ac:spMk id="11" creationId="{A242EC4D-9218-4F0F-9965-1644F53574C6}"/>
          </ac:spMkLst>
        </pc:spChg>
        <pc:spChg chg="add mod">
          <ac:chgData name="Oleksandr Olashyn" userId="fbbddd5de6dc56e2" providerId="LiveId" clId="{EFC5EBD3-3252-4644-B309-AC91B56CEE84}" dt="2020-08-09T11:54:51.415" v="108" actId="14100"/>
          <ac:spMkLst>
            <pc:docMk/>
            <pc:sldMk cId="145163111" sldId="327"/>
            <ac:spMk id="12" creationId="{4006B587-E96C-4D75-A5AB-2FFA3A622341}"/>
          </ac:spMkLst>
        </pc:spChg>
        <pc:spChg chg="del">
          <ac:chgData name="Oleksandr Olashyn" userId="fbbddd5de6dc56e2" providerId="LiveId" clId="{EFC5EBD3-3252-4644-B309-AC91B56CEE84}" dt="2020-08-09T11:24:00.864" v="39" actId="478"/>
          <ac:spMkLst>
            <pc:docMk/>
            <pc:sldMk cId="145163111" sldId="327"/>
            <ac:spMk id="14" creationId="{A094FDBD-FC41-4DCB-81FC-4D1931DC9856}"/>
          </ac:spMkLst>
        </pc:spChg>
        <pc:spChg chg="add del mod">
          <ac:chgData name="Oleksandr Olashyn" userId="fbbddd5de6dc56e2" providerId="LiveId" clId="{EFC5EBD3-3252-4644-B309-AC91B56CEE84}" dt="2020-08-09T11:54:11.189" v="88"/>
          <ac:spMkLst>
            <pc:docMk/>
            <pc:sldMk cId="145163111" sldId="327"/>
            <ac:spMk id="18" creationId="{64E28C08-B1B3-450E-BF03-840E276BC503}"/>
          </ac:spMkLst>
        </pc:spChg>
        <pc:picChg chg="del">
          <ac:chgData name="Oleksandr Olashyn" userId="fbbddd5de6dc56e2" providerId="LiveId" clId="{EFC5EBD3-3252-4644-B309-AC91B56CEE84}" dt="2020-08-09T11:24:00.864" v="39" actId="478"/>
          <ac:picMkLst>
            <pc:docMk/>
            <pc:sldMk cId="145163111" sldId="327"/>
            <ac:picMk id="4" creationId="{063A5600-6BA9-4F73-9DFE-3E1B760C9341}"/>
          </ac:picMkLst>
        </pc:picChg>
        <pc:picChg chg="del">
          <ac:chgData name="Oleksandr Olashyn" userId="fbbddd5de6dc56e2" providerId="LiveId" clId="{EFC5EBD3-3252-4644-B309-AC91B56CEE84}" dt="2020-08-09T11:24:00.864" v="39" actId="478"/>
          <ac:picMkLst>
            <pc:docMk/>
            <pc:sldMk cId="145163111" sldId="327"/>
            <ac:picMk id="6" creationId="{9AFCC314-2DC6-4AAA-AE14-82127464192D}"/>
          </ac:picMkLst>
        </pc:picChg>
        <pc:picChg chg="del">
          <ac:chgData name="Oleksandr Olashyn" userId="fbbddd5de6dc56e2" providerId="LiveId" clId="{EFC5EBD3-3252-4644-B309-AC91B56CEE84}" dt="2020-08-09T11:24:00.864" v="39" actId="478"/>
          <ac:picMkLst>
            <pc:docMk/>
            <pc:sldMk cId="145163111" sldId="327"/>
            <ac:picMk id="13" creationId="{482B7C62-21BD-4D4B-9DDA-C5DBD12A676D}"/>
          </ac:picMkLst>
        </pc:picChg>
        <pc:picChg chg="del">
          <ac:chgData name="Oleksandr Olashyn" userId="fbbddd5de6dc56e2" providerId="LiveId" clId="{EFC5EBD3-3252-4644-B309-AC91B56CEE84}" dt="2020-08-09T11:24:00.864" v="39" actId="478"/>
          <ac:picMkLst>
            <pc:docMk/>
            <pc:sldMk cId="145163111" sldId="327"/>
            <ac:picMk id="15" creationId="{9C42BC14-7A4E-4B32-984D-7239CDB21B47}"/>
          </ac:picMkLst>
        </pc:picChg>
        <pc:picChg chg="del">
          <ac:chgData name="Oleksandr Olashyn" userId="fbbddd5de6dc56e2" providerId="LiveId" clId="{EFC5EBD3-3252-4644-B309-AC91B56CEE84}" dt="2020-08-09T11:24:00.864" v="39" actId="478"/>
          <ac:picMkLst>
            <pc:docMk/>
            <pc:sldMk cId="145163111" sldId="327"/>
            <ac:picMk id="17" creationId="{3A5D1823-4B45-4A1A-9A1F-646EDD4DA32B}"/>
          </ac:picMkLst>
        </pc:picChg>
        <pc:picChg chg="add mod">
          <ac:chgData name="Oleksandr Olashyn" userId="fbbddd5de6dc56e2" providerId="LiveId" clId="{EFC5EBD3-3252-4644-B309-AC91B56CEE84}" dt="2020-08-09T11:54:11.189" v="88"/>
          <ac:picMkLst>
            <pc:docMk/>
            <pc:sldMk cId="145163111" sldId="327"/>
            <ac:picMk id="1026" creationId="{35CB196F-5ECC-4ACF-9DFB-A1DC031B84A7}"/>
          </ac:picMkLst>
        </pc:picChg>
      </pc:sldChg>
      <pc:sldChg chg="new del">
        <pc:chgData name="Oleksandr Olashyn" userId="fbbddd5de6dc56e2" providerId="LiveId" clId="{EFC5EBD3-3252-4644-B309-AC91B56CEE84}" dt="2020-08-09T11:49:51.949" v="61" actId="47"/>
        <pc:sldMkLst>
          <pc:docMk/>
          <pc:sldMk cId="634798067" sldId="328"/>
        </pc:sldMkLst>
      </pc:sldChg>
      <pc:sldChg chg="addSp delSp modSp add mod ord">
        <pc:chgData name="Oleksandr Olashyn" userId="fbbddd5de6dc56e2" providerId="LiveId" clId="{EFC5EBD3-3252-4644-B309-AC91B56CEE84}" dt="2020-09-13T15:53:08.489" v="3702" actId="20577"/>
        <pc:sldMkLst>
          <pc:docMk/>
          <pc:sldMk cId="3488155552" sldId="329"/>
        </pc:sldMkLst>
        <pc:spChg chg="mod">
          <ac:chgData name="Oleksandr Olashyn" userId="fbbddd5de6dc56e2" providerId="LiveId" clId="{EFC5EBD3-3252-4644-B309-AC91B56CEE84}" dt="2020-09-13T12:20:46.213" v="3590" actId="27636"/>
          <ac:spMkLst>
            <pc:docMk/>
            <pc:sldMk cId="3488155552" sldId="329"/>
            <ac:spMk id="2" creationId="{06C4AD94-9CBC-4347-8A7A-1D822C754979}"/>
          </ac:spMkLst>
        </pc:spChg>
        <pc:spChg chg="add del mod">
          <ac:chgData name="Oleksandr Olashyn" userId="fbbddd5de6dc56e2" providerId="LiveId" clId="{EFC5EBD3-3252-4644-B309-AC91B56CEE84}" dt="2020-08-09T12:12:00.732" v="230" actId="478"/>
          <ac:spMkLst>
            <pc:docMk/>
            <pc:sldMk cId="3488155552" sldId="329"/>
            <ac:spMk id="6" creationId="{EA075909-11F8-499F-BB12-986FA19E39F0}"/>
          </ac:spMkLst>
        </pc:spChg>
        <pc:spChg chg="add mod">
          <ac:chgData name="Oleksandr Olashyn" userId="fbbddd5de6dc56e2" providerId="LiveId" clId="{EFC5EBD3-3252-4644-B309-AC91B56CEE84}" dt="2020-09-10T12:08:15.515" v="2237" actId="1076"/>
          <ac:spMkLst>
            <pc:docMk/>
            <pc:sldMk cId="3488155552" sldId="329"/>
            <ac:spMk id="7" creationId="{B751E3DD-D01E-4D5F-8F75-834139B85162}"/>
          </ac:spMkLst>
        </pc:spChg>
        <pc:spChg chg="add mod">
          <ac:chgData name="Oleksandr Olashyn" userId="fbbddd5de6dc56e2" providerId="LiveId" clId="{EFC5EBD3-3252-4644-B309-AC91B56CEE84}" dt="2020-09-13T15:53:08.489" v="3702" actId="20577"/>
          <ac:spMkLst>
            <pc:docMk/>
            <pc:sldMk cId="3488155552" sldId="329"/>
            <ac:spMk id="8" creationId="{AB379BB2-47A4-4FB4-9C64-8B3039C808C5}"/>
          </ac:spMkLst>
        </pc:spChg>
        <pc:spChg chg="add mod">
          <ac:chgData name="Oleksandr Olashyn" userId="fbbddd5de6dc56e2" providerId="LiveId" clId="{EFC5EBD3-3252-4644-B309-AC91B56CEE84}" dt="2020-09-10T12:08:15.515" v="2237" actId="1076"/>
          <ac:spMkLst>
            <pc:docMk/>
            <pc:sldMk cId="3488155552" sldId="329"/>
            <ac:spMk id="9" creationId="{0FB5E5C2-CFE7-49CE-A69A-DC8B5ED93F38}"/>
          </ac:spMkLst>
        </pc:spChg>
        <pc:spChg chg="del">
          <ac:chgData name="Oleksandr Olashyn" userId="fbbddd5de6dc56e2" providerId="LiveId" clId="{EFC5EBD3-3252-4644-B309-AC91B56CEE84}" dt="2020-08-09T12:02:09.866" v="138" actId="22"/>
          <ac:spMkLst>
            <pc:docMk/>
            <pc:sldMk cId="3488155552" sldId="329"/>
            <ac:spMk id="18" creationId="{64E28C08-B1B3-450E-BF03-840E276BC503}"/>
          </ac:spMkLst>
        </pc:spChg>
        <pc:graphicFrameChg chg="add del mod">
          <ac:chgData name="Oleksandr Olashyn" userId="fbbddd5de6dc56e2" providerId="LiveId" clId="{EFC5EBD3-3252-4644-B309-AC91B56CEE84}" dt="2020-08-09T12:11:57.784" v="229" actId="478"/>
          <ac:graphicFrameMkLst>
            <pc:docMk/>
            <pc:sldMk cId="3488155552" sldId="329"/>
            <ac:graphicFrameMk id="3" creationId="{3E25BC6F-CB59-46A3-BF35-4A96CCD8C5B4}"/>
          </ac:graphicFrameMkLst>
        </pc:graphicFrameChg>
        <pc:picChg chg="add mod">
          <ac:chgData name="Oleksandr Olashyn" userId="fbbddd5de6dc56e2" providerId="LiveId" clId="{EFC5EBD3-3252-4644-B309-AC91B56CEE84}" dt="2020-09-10T12:08:15.515" v="2237" actId="1076"/>
          <ac:picMkLst>
            <pc:docMk/>
            <pc:sldMk cId="3488155552" sldId="329"/>
            <ac:picMk id="13" creationId="{D4A104C1-E09E-4CFE-BFE0-F884551AF08F}"/>
          </ac:picMkLst>
        </pc:picChg>
        <pc:picChg chg="add mod">
          <ac:chgData name="Oleksandr Olashyn" userId="fbbddd5de6dc56e2" providerId="LiveId" clId="{EFC5EBD3-3252-4644-B309-AC91B56CEE84}" dt="2020-09-10T12:08:15.515" v="2237" actId="1076"/>
          <ac:picMkLst>
            <pc:docMk/>
            <pc:sldMk cId="3488155552" sldId="329"/>
            <ac:picMk id="15" creationId="{04030D37-158C-45AC-A48F-625DDDC3CC46}"/>
          </ac:picMkLst>
        </pc:picChg>
        <pc:picChg chg="add mod">
          <ac:chgData name="Oleksandr Olashyn" userId="fbbddd5de6dc56e2" providerId="LiveId" clId="{EFC5EBD3-3252-4644-B309-AC91B56CEE84}" dt="2020-09-10T12:08:15.515" v="2237" actId="1076"/>
          <ac:picMkLst>
            <pc:docMk/>
            <pc:sldMk cId="3488155552" sldId="329"/>
            <ac:picMk id="17" creationId="{719C2D46-44E0-4E96-A4C0-6D0193B0DE49}"/>
          </ac:picMkLst>
        </pc:picChg>
      </pc:sldChg>
      <pc:sldChg chg="addSp modSp add del mod modNotesTx">
        <pc:chgData name="Oleksandr Olashyn" userId="fbbddd5de6dc56e2" providerId="LiveId" clId="{EFC5EBD3-3252-4644-B309-AC91B56CEE84}" dt="2020-08-22T10:40:06.401" v="482" actId="47"/>
        <pc:sldMkLst>
          <pc:docMk/>
          <pc:sldMk cId="2573075594" sldId="330"/>
        </pc:sldMkLst>
        <pc:spChg chg="mod">
          <ac:chgData name="Oleksandr Olashyn" userId="fbbddd5de6dc56e2" providerId="LiveId" clId="{EFC5EBD3-3252-4644-B309-AC91B56CEE84}" dt="2020-08-09T14:41:32.168" v="353" actId="20577"/>
          <ac:spMkLst>
            <pc:docMk/>
            <pc:sldMk cId="2573075594" sldId="330"/>
            <ac:spMk id="2" creationId="{06C4AD94-9CBC-4347-8A7A-1D822C754979}"/>
          </ac:spMkLst>
        </pc:spChg>
        <pc:spChg chg="mod">
          <ac:chgData name="Oleksandr Olashyn" userId="fbbddd5de6dc56e2" providerId="LiveId" clId="{EFC5EBD3-3252-4644-B309-AC91B56CEE84}" dt="2020-08-12T17:46:57.053" v="452" actId="20577"/>
          <ac:spMkLst>
            <pc:docMk/>
            <pc:sldMk cId="2573075594" sldId="330"/>
            <ac:spMk id="18" creationId="{64E28C08-B1B3-450E-BF03-840E276BC503}"/>
          </ac:spMkLst>
        </pc:spChg>
        <pc:picChg chg="add mod">
          <ac:chgData name="Oleksandr Olashyn" userId="fbbddd5de6dc56e2" providerId="LiveId" clId="{EFC5EBD3-3252-4644-B309-AC91B56CEE84}" dt="2020-08-12T17:46:51.160" v="451" actId="1076"/>
          <ac:picMkLst>
            <pc:docMk/>
            <pc:sldMk cId="2573075594" sldId="330"/>
            <ac:picMk id="1026" creationId="{A4195BEE-E1A0-4F7B-8116-275FFB6E81A5}"/>
          </ac:picMkLst>
        </pc:picChg>
      </pc:sldChg>
      <pc:sldChg chg="new add del">
        <pc:chgData name="Oleksandr Olashyn" userId="fbbddd5de6dc56e2" providerId="LiveId" clId="{EFC5EBD3-3252-4644-B309-AC91B56CEE84}" dt="2020-08-22T11:42:38.540" v="545" actId="680"/>
        <pc:sldMkLst>
          <pc:docMk/>
          <pc:sldMk cId="3072894506" sldId="330"/>
        </pc:sldMkLst>
      </pc:sldChg>
      <pc:sldChg chg="addSp delSp modSp add del mod ord">
        <pc:chgData name="Oleksandr Olashyn" userId="fbbddd5de6dc56e2" providerId="LiveId" clId="{EFC5EBD3-3252-4644-B309-AC91B56CEE84}" dt="2020-08-22T11:42:38.187" v="544"/>
        <pc:sldMkLst>
          <pc:docMk/>
          <pc:sldMk cId="155947892" sldId="331"/>
        </pc:sldMkLst>
        <pc:spChg chg="mod">
          <ac:chgData name="Oleksandr Olashyn" userId="fbbddd5de6dc56e2" providerId="LiveId" clId="{EFC5EBD3-3252-4644-B309-AC91B56CEE84}" dt="2020-08-22T11:42:36.692" v="540" actId="20577"/>
          <ac:spMkLst>
            <pc:docMk/>
            <pc:sldMk cId="155947892" sldId="331"/>
            <ac:spMk id="2" creationId="{06C4AD94-9CBC-4347-8A7A-1D822C754979}"/>
          </ac:spMkLst>
        </pc:spChg>
        <pc:spChg chg="add del mod">
          <ac:chgData name="Oleksandr Olashyn" userId="fbbddd5de6dc56e2" providerId="LiveId" clId="{EFC5EBD3-3252-4644-B309-AC91B56CEE84}" dt="2020-08-22T11:42:36.314" v="539" actId="767"/>
          <ac:spMkLst>
            <pc:docMk/>
            <pc:sldMk cId="155947892" sldId="331"/>
            <ac:spMk id="3" creationId="{85F05721-85AD-4988-95E5-55C3DE8EFEFD}"/>
          </ac:spMkLst>
        </pc:spChg>
        <pc:spChg chg="add del">
          <ac:chgData name="Oleksandr Olashyn" userId="fbbddd5de6dc56e2" providerId="LiveId" clId="{EFC5EBD3-3252-4644-B309-AC91B56CEE84}" dt="2020-08-22T11:42:37.015" v="541" actId="478"/>
          <ac:spMkLst>
            <pc:docMk/>
            <pc:sldMk cId="155947892" sldId="331"/>
            <ac:spMk id="7" creationId="{B751E3DD-D01E-4D5F-8F75-834139B85162}"/>
          </ac:spMkLst>
        </pc:spChg>
        <pc:spChg chg="add del">
          <ac:chgData name="Oleksandr Olashyn" userId="fbbddd5de6dc56e2" providerId="LiveId" clId="{EFC5EBD3-3252-4644-B309-AC91B56CEE84}" dt="2020-08-22T11:42:37.015" v="541" actId="478"/>
          <ac:spMkLst>
            <pc:docMk/>
            <pc:sldMk cId="155947892" sldId="331"/>
            <ac:spMk id="8" creationId="{AB379BB2-47A4-4FB4-9C64-8B3039C808C5}"/>
          </ac:spMkLst>
        </pc:spChg>
        <pc:spChg chg="add del">
          <ac:chgData name="Oleksandr Olashyn" userId="fbbddd5de6dc56e2" providerId="LiveId" clId="{EFC5EBD3-3252-4644-B309-AC91B56CEE84}" dt="2020-08-22T11:42:37.015" v="541" actId="478"/>
          <ac:spMkLst>
            <pc:docMk/>
            <pc:sldMk cId="155947892" sldId="331"/>
            <ac:spMk id="9" creationId="{0FB5E5C2-CFE7-49CE-A69A-DC8B5ED93F38}"/>
          </ac:spMkLst>
        </pc:spChg>
        <pc:picChg chg="add del">
          <ac:chgData name="Oleksandr Olashyn" userId="fbbddd5de6dc56e2" providerId="LiveId" clId="{EFC5EBD3-3252-4644-B309-AC91B56CEE84}" dt="2020-08-22T11:42:37.015" v="541" actId="478"/>
          <ac:picMkLst>
            <pc:docMk/>
            <pc:sldMk cId="155947892" sldId="331"/>
            <ac:picMk id="13" creationId="{D4A104C1-E09E-4CFE-BFE0-F884551AF08F}"/>
          </ac:picMkLst>
        </pc:picChg>
        <pc:picChg chg="add del">
          <ac:chgData name="Oleksandr Olashyn" userId="fbbddd5de6dc56e2" providerId="LiveId" clId="{EFC5EBD3-3252-4644-B309-AC91B56CEE84}" dt="2020-08-22T11:42:37.015" v="541" actId="478"/>
          <ac:picMkLst>
            <pc:docMk/>
            <pc:sldMk cId="155947892" sldId="331"/>
            <ac:picMk id="15" creationId="{04030D37-158C-45AC-A48F-625DDDC3CC46}"/>
          </ac:picMkLst>
        </pc:picChg>
        <pc:picChg chg="add del">
          <ac:chgData name="Oleksandr Olashyn" userId="fbbddd5de6dc56e2" providerId="LiveId" clId="{EFC5EBD3-3252-4644-B309-AC91B56CEE84}" dt="2020-08-22T11:42:37.015" v="541" actId="478"/>
          <ac:picMkLst>
            <pc:docMk/>
            <pc:sldMk cId="155947892" sldId="331"/>
            <ac:picMk id="17" creationId="{719C2D46-44E0-4E96-A4C0-6D0193B0DE49}"/>
          </ac:picMkLst>
        </pc:picChg>
      </pc:sldChg>
      <pc:sldChg chg="modSp add del mod">
        <pc:chgData name="Oleksandr Olashyn" userId="fbbddd5de6dc56e2" providerId="LiveId" clId="{EFC5EBD3-3252-4644-B309-AC91B56CEE84}" dt="2020-08-22T10:40:07.770" v="484" actId="47"/>
        <pc:sldMkLst>
          <pc:docMk/>
          <pc:sldMk cId="2714401308" sldId="331"/>
        </pc:sldMkLst>
        <pc:spChg chg="mod">
          <ac:chgData name="Oleksandr Olashyn" userId="fbbddd5de6dc56e2" providerId="LiveId" clId="{EFC5EBD3-3252-4644-B309-AC91B56CEE84}" dt="2020-08-09T14:44:01.749" v="399" actId="20577"/>
          <ac:spMkLst>
            <pc:docMk/>
            <pc:sldMk cId="2714401308" sldId="331"/>
            <ac:spMk id="18" creationId="{64E28C08-B1B3-450E-BF03-840E276BC503}"/>
          </ac:spMkLst>
        </pc:spChg>
      </pc:sldChg>
      <pc:sldChg chg="add del">
        <pc:chgData name="Oleksandr Olashyn" userId="fbbddd5de6dc56e2" providerId="LiveId" clId="{EFC5EBD3-3252-4644-B309-AC91B56CEE84}" dt="2020-08-22T11:42:33.268" v="529"/>
        <pc:sldMkLst>
          <pc:docMk/>
          <pc:sldMk cId="2637218826" sldId="332"/>
        </pc:sldMkLst>
      </pc:sldChg>
      <pc:sldChg chg="modSp add del mod">
        <pc:chgData name="Oleksandr Olashyn" userId="fbbddd5de6dc56e2" providerId="LiveId" clId="{EFC5EBD3-3252-4644-B309-AC91B56CEE84}" dt="2020-08-22T10:40:06.997" v="483" actId="47"/>
        <pc:sldMkLst>
          <pc:docMk/>
          <pc:sldMk cId="3987453856" sldId="332"/>
        </pc:sldMkLst>
        <pc:spChg chg="mod">
          <ac:chgData name="Oleksandr Olashyn" userId="fbbddd5de6dc56e2" providerId="LiveId" clId="{EFC5EBD3-3252-4644-B309-AC91B56CEE84}" dt="2020-08-09T15:51:26.743" v="417" actId="20577"/>
          <ac:spMkLst>
            <pc:docMk/>
            <pc:sldMk cId="3987453856" sldId="332"/>
            <ac:spMk id="18" creationId="{64E28C08-B1B3-450E-BF03-840E276BC503}"/>
          </ac:spMkLst>
        </pc:spChg>
      </pc:sldChg>
      <pc:sldChg chg="modSp add del mod">
        <pc:chgData name="Oleksandr Olashyn" userId="fbbddd5de6dc56e2" providerId="LiveId" clId="{EFC5EBD3-3252-4644-B309-AC91B56CEE84}" dt="2020-08-22T10:40:08.185" v="485" actId="47"/>
        <pc:sldMkLst>
          <pc:docMk/>
          <pc:sldMk cId="1880886435" sldId="333"/>
        </pc:sldMkLst>
        <pc:spChg chg="mod">
          <ac:chgData name="Oleksandr Olashyn" userId="fbbddd5de6dc56e2" providerId="LiveId" clId="{EFC5EBD3-3252-4644-B309-AC91B56CEE84}" dt="2020-08-09T15:55:26.198" v="421" actId="207"/>
          <ac:spMkLst>
            <pc:docMk/>
            <pc:sldMk cId="1880886435" sldId="333"/>
            <ac:spMk id="18" creationId="{64E28C08-B1B3-450E-BF03-840E276BC503}"/>
          </ac:spMkLst>
        </pc:spChg>
      </pc:sldChg>
      <pc:sldChg chg="addSp delSp modSp add del mod">
        <pc:chgData name="Oleksandr Olashyn" userId="fbbddd5de6dc56e2" providerId="LiveId" clId="{EFC5EBD3-3252-4644-B309-AC91B56CEE84}" dt="2020-08-28T16:16:42.448" v="923" actId="47"/>
        <pc:sldMkLst>
          <pc:docMk/>
          <pc:sldMk cId="2276274825" sldId="334"/>
        </pc:sldMkLst>
        <pc:spChg chg="mod">
          <ac:chgData name="Oleksandr Olashyn" userId="fbbddd5de6dc56e2" providerId="LiveId" clId="{EFC5EBD3-3252-4644-B309-AC91B56CEE84}" dt="2020-08-24T18:53:23.506" v="595" actId="20577"/>
          <ac:spMkLst>
            <pc:docMk/>
            <pc:sldMk cId="2276274825" sldId="334"/>
            <ac:spMk id="2" creationId="{06C4AD94-9CBC-4347-8A7A-1D822C754979}"/>
          </ac:spMkLst>
        </pc:spChg>
        <pc:spChg chg="add del mod">
          <ac:chgData name="Oleksandr Olashyn" userId="fbbddd5de6dc56e2" providerId="LiveId" clId="{EFC5EBD3-3252-4644-B309-AC91B56CEE84}" dt="2020-08-24T18:54:13.705" v="597"/>
          <ac:spMkLst>
            <pc:docMk/>
            <pc:sldMk cId="2276274825" sldId="334"/>
            <ac:spMk id="4" creationId="{3D475DE6-0423-4A77-9052-41C902B73F1F}"/>
          </ac:spMkLst>
        </pc:spChg>
        <pc:spChg chg="add mod">
          <ac:chgData name="Oleksandr Olashyn" userId="fbbddd5de6dc56e2" providerId="LiveId" clId="{EFC5EBD3-3252-4644-B309-AC91B56CEE84}" dt="2020-08-24T18:54:40.706" v="613" actId="14100"/>
          <ac:spMkLst>
            <pc:docMk/>
            <pc:sldMk cId="2276274825" sldId="334"/>
            <ac:spMk id="5" creationId="{94703917-B199-409E-B6B8-C1E9AD004561}"/>
          </ac:spMkLst>
        </pc:spChg>
        <pc:spChg chg="del mod">
          <ac:chgData name="Oleksandr Olashyn" userId="fbbddd5de6dc56e2" providerId="LiveId" clId="{EFC5EBD3-3252-4644-B309-AC91B56CEE84}" dt="2020-08-24T18:54:11.831" v="596" actId="478"/>
          <ac:spMkLst>
            <pc:docMk/>
            <pc:sldMk cId="2276274825" sldId="334"/>
            <ac:spMk id="18" creationId="{64E28C08-B1B3-450E-BF03-840E276BC503}"/>
          </ac:spMkLst>
        </pc:spChg>
        <pc:picChg chg="add mod">
          <ac:chgData name="Oleksandr Olashyn" userId="fbbddd5de6dc56e2" providerId="LiveId" clId="{EFC5EBD3-3252-4644-B309-AC91B56CEE84}" dt="2020-08-24T18:54:19.017" v="600" actId="1076"/>
          <ac:picMkLst>
            <pc:docMk/>
            <pc:sldMk cId="2276274825" sldId="334"/>
            <ac:picMk id="1026" creationId="{93EDBB59-42E2-4EA4-A1E6-A68898ABF6D8}"/>
          </ac:picMkLst>
        </pc:picChg>
      </pc:sldChg>
      <pc:sldChg chg="addSp delSp modSp add del mod">
        <pc:chgData name="Oleksandr Olashyn" userId="fbbddd5de6dc56e2" providerId="LiveId" clId="{EFC5EBD3-3252-4644-B309-AC91B56CEE84}" dt="2020-09-14T13:38:55.152" v="4280" actId="1076"/>
        <pc:sldMkLst>
          <pc:docMk/>
          <pc:sldMk cId="627175758" sldId="335"/>
        </pc:sldMkLst>
        <pc:spChg chg="mod">
          <ac:chgData name="Oleksandr Olashyn" userId="fbbddd5de6dc56e2" providerId="LiveId" clId="{EFC5EBD3-3252-4644-B309-AC91B56CEE84}" dt="2020-09-13T12:20:41.119" v="3588" actId="27636"/>
          <ac:spMkLst>
            <pc:docMk/>
            <pc:sldMk cId="627175758" sldId="335"/>
            <ac:spMk id="2" creationId="{06C4AD94-9CBC-4347-8A7A-1D822C754979}"/>
          </ac:spMkLst>
        </pc:spChg>
        <pc:spChg chg="add del mod">
          <ac:chgData name="Oleksandr Olashyn" userId="fbbddd5de6dc56e2" providerId="LiveId" clId="{EFC5EBD3-3252-4644-B309-AC91B56CEE84}" dt="2020-08-28T16:12:05.691" v="715" actId="478"/>
          <ac:spMkLst>
            <pc:docMk/>
            <pc:sldMk cId="627175758" sldId="335"/>
            <ac:spMk id="4" creationId="{08645E93-0332-493B-9D23-B183581971B8}"/>
          </ac:spMkLst>
        </pc:spChg>
        <pc:spChg chg="add del mod">
          <ac:chgData name="Oleksandr Olashyn" userId="fbbddd5de6dc56e2" providerId="LiveId" clId="{EFC5EBD3-3252-4644-B309-AC91B56CEE84}" dt="2020-09-13T10:57:50.261" v="2761" actId="478"/>
          <ac:spMkLst>
            <pc:docMk/>
            <pc:sldMk cId="627175758" sldId="335"/>
            <ac:spMk id="8" creationId="{12CA7790-FA64-4D3E-B4FD-EF948586A69C}"/>
          </ac:spMkLst>
        </pc:spChg>
        <pc:spChg chg="add mod">
          <ac:chgData name="Oleksandr Olashyn" userId="fbbddd5de6dc56e2" providerId="LiveId" clId="{EFC5EBD3-3252-4644-B309-AC91B56CEE84}" dt="2020-09-13T11:18:44.432" v="2999" actId="1076"/>
          <ac:spMkLst>
            <pc:docMk/>
            <pc:sldMk cId="627175758" sldId="335"/>
            <ac:spMk id="11" creationId="{E78400C7-C3A5-4AAC-AB8A-279B93A25CBB}"/>
          </ac:spMkLst>
        </pc:spChg>
        <pc:spChg chg="add mod">
          <ac:chgData name="Oleksandr Olashyn" userId="fbbddd5de6dc56e2" providerId="LiveId" clId="{EFC5EBD3-3252-4644-B309-AC91B56CEE84}" dt="2020-09-14T13:38:25.225" v="4269" actId="113"/>
          <ac:spMkLst>
            <pc:docMk/>
            <pc:sldMk cId="627175758" sldId="335"/>
            <ac:spMk id="16" creationId="{AE13FB09-4EFF-418F-8840-0C7536B0357A}"/>
          </ac:spMkLst>
        </pc:spChg>
        <pc:spChg chg="del mod">
          <ac:chgData name="Oleksandr Olashyn" userId="fbbddd5de6dc56e2" providerId="LiveId" clId="{EFC5EBD3-3252-4644-B309-AC91B56CEE84}" dt="2020-08-28T16:12:03.728" v="714" actId="478"/>
          <ac:spMkLst>
            <pc:docMk/>
            <pc:sldMk cId="627175758" sldId="335"/>
            <ac:spMk id="18" creationId="{64E28C08-B1B3-450E-BF03-840E276BC503}"/>
          </ac:spMkLst>
        </pc:spChg>
        <pc:spChg chg="add mod">
          <ac:chgData name="Oleksandr Olashyn" userId="fbbddd5de6dc56e2" providerId="LiveId" clId="{EFC5EBD3-3252-4644-B309-AC91B56CEE84}" dt="2020-09-14T13:38:31.909" v="4271" actId="113"/>
          <ac:spMkLst>
            <pc:docMk/>
            <pc:sldMk cId="627175758" sldId="335"/>
            <ac:spMk id="21" creationId="{0D8547C1-A73A-4AE0-9E48-23F6743B0E9B}"/>
          </ac:spMkLst>
        </pc:spChg>
        <pc:spChg chg="add del mod">
          <ac:chgData name="Oleksandr Olashyn" userId="fbbddd5de6dc56e2" providerId="LiveId" clId="{EFC5EBD3-3252-4644-B309-AC91B56CEE84}" dt="2020-09-13T10:58:56.892" v="2781" actId="478"/>
          <ac:spMkLst>
            <pc:docMk/>
            <pc:sldMk cId="627175758" sldId="335"/>
            <ac:spMk id="24" creationId="{95174103-003D-4F38-B136-3A8CFB292925}"/>
          </ac:spMkLst>
        </pc:spChg>
        <pc:spChg chg="add del mod">
          <ac:chgData name="Oleksandr Olashyn" userId="fbbddd5de6dc56e2" providerId="LiveId" clId="{EFC5EBD3-3252-4644-B309-AC91B56CEE84}" dt="2020-09-13T11:14:53.493" v="2969" actId="478"/>
          <ac:spMkLst>
            <pc:docMk/>
            <pc:sldMk cId="627175758" sldId="335"/>
            <ac:spMk id="36" creationId="{9C1CAA1D-E376-4D86-B83D-D1304C5D598E}"/>
          </ac:spMkLst>
        </pc:spChg>
        <pc:spChg chg="add mod">
          <ac:chgData name="Oleksandr Olashyn" userId="fbbddd5de6dc56e2" providerId="LiveId" clId="{EFC5EBD3-3252-4644-B309-AC91B56CEE84}" dt="2020-09-13T11:12:10.846" v="2918" actId="1076"/>
          <ac:spMkLst>
            <pc:docMk/>
            <pc:sldMk cId="627175758" sldId="335"/>
            <ac:spMk id="37" creationId="{6E84575C-890A-4515-A0F1-8B3A82051939}"/>
          </ac:spMkLst>
        </pc:spChg>
        <pc:spChg chg="add mod">
          <ac:chgData name="Oleksandr Olashyn" userId="fbbddd5de6dc56e2" providerId="LiveId" clId="{EFC5EBD3-3252-4644-B309-AC91B56CEE84}" dt="2020-09-13T11:18:31.927" v="2996" actId="1076"/>
          <ac:spMkLst>
            <pc:docMk/>
            <pc:sldMk cId="627175758" sldId="335"/>
            <ac:spMk id="38" creationId="{E11D05F8-340F-4C23-BEDA-17AC6B442DA3}"/>
          </ac:spMkLst>
        </pc:spChg>
        <pc:spChg chg="add del mod">
          <ac:chgData name="Oleksandr Olashyn" userId="fbbddd5de6dc56e2" providerId="LiveId" clId="{EFC5EBD3-3252-4644-B309-AC91B56CEE84}" dt="2020-09-13T11:09:54.437" v="2867" actId="478"/>
          <ac:spMkLst>
            <pc:docMk/>
            <pc:sldMk cId="627175758" sldId="335"/>
            <ac:spMk id="40" creationId="{94F6FADF-195F-4851-8AEE-71A620413A65}"/>
          </ac:spMkLst>
        </pc:spChg>
        <pc:spChg chg="add del mod">
          <ac:chgData name="Oleksandr Olashyn" userId="fbbddd5de6dc56e2" providerId="LiveId" clId="{EFC5EBD3-3252-4644-B309-AC91B56CEE84}" dt="2020-09-13T11:01:34.331" v="2809" actId="478"/>
          <ac:spMkLst>
            <pc:docMk/>
            <pc:sldMk cId="627175758" sldId="335"/>
            <ac:spMk id="42" creationId="{9ABFF4C9-51AE-4EC1-8EA3-A668B174D04E}"/>
          </ac:spMkLst>
        </pc:spChg>
        <pc:spChg chg="add mod">
          <ac:chgData name="Oleksandr Olashyn" userId="fbbddd5de6dc56e2" providerId="LiveId" clId="{EFC5EBD3-3252-4644-B309-AC91B56CEE84}" dt="2020-09-13T17:33:41.399" v="4000" actId="1076"/>
          <ac:spMkLst>
            <pc:docMk/>
            <pc:sldMk cId="627175758" sldId="335"/>
            <ac:spMk id="50" creationId="{81005EAC-3425-4667-9DE6-3412B9665B6D}"/>
          </ac:spMkLst>
        </pc:spChg>
        <pc:spChg chg="add mod">
          <ac:chgData name="Oleksandr Olashyn" userId="fbbddd5de6dc56e2" providerId="LiveId" clId="{EFC5EBD3-3252-4644-B309-AC91B56CEE84}" dt="2020-09-14T13:38:35.491" v="4272" actId="113"/>
          <ac:spMkLst>
            <pc:docMk/>
            <pc:sldMk cId="627175758" sldId="335"/>
            <ac:spMk id="53" creationId="{0A625C85-45FC-4DA5-A786-7F6873F5A2F6}"/>
          </ac:spMkLst>
        </pc:spChg>
        <pc:spChg chg="add mod">
          <ac:chgData name="Oleksandr Olashyn" userId="fbbddd5de6dc56e2" providerId="LiveId" clId="{EFC5EBD3-3252-4644-B309-AC91B56CEE84}" dt="2020-09-14T13:38:29.077" v="4270" actId="113"/>
          <ac:spMkLst>
            <pc:docMk/>
            <pc:sldMk cId="627175758" sldId="335"/>
            <ac:spMk id="72" creationId="{B4CAF7FD-F53B-477D-9514-8DBA30E76E8D}"/>
          </ac:spMkLst>
        </pc:spChg>
        <pc:spChg chg="add mod">
          <ac:chgData name="Oleksandr Olashyn" userId="fbbddd5de6dc56e2" providerId="LiveId" clId="{EFC5EBD3-3252-4644-B309-AC91B56CEE84}" dt="2020-09-14T13:38:47.533" v="4277" actId="1076"/>
          <ac:spMkLst>
            <pc:docMk/>
            <pc:sldMk cId="627175758" sldId="335"/>
            <ac:spMk id="73" creationId="{78C23E89-3A1E-4967-A60C-2E63295D362F}"/>
          </ac:spMkLst>
        </pc:spChg>
        <pc:spChg chg="add mod">
          <ac:chgData name="Oleksandr Olashyn" userId="fbbddd5de6dc56e2" providerId="LiveId" clId="{EFC5EBD3-3252-4644-B309-AC91B56CEE84}" dt="2020-09-14T13:38:42.961" v="4275" actId="1076"/>
          <ac:spMkLst>
            <pc:docMk/>
            <pc:sldMk cId="627175758" sldId="335"/>
            <ac:spMk id="75" creationId="{C29BBED4-5FDB-4861-B246-86A09B83CE81}"/>
          </ac:spMkLst>
        </pc:spChg>
        <pc:spChg chg="add mod">
          <ac:chgData name="Oleksandr Olashyn" userId="fbbddd5de6dc56e2" providerId="LiveId" clId="{EFC5EBD3-3252-4644-B309-AC91B56CEE84}" dt="2020-09-14T13:38:55.152" v="4280" actId="1076"/>
          <ac:spMkLst>
            <pc:docMk/>
            <pc:sldMk cId="627175758" sldId="335"/>
            <ac:spMk id="77" creationId="{E1C70139-D20F-4BC7-AD7F-A4A8EB61783F}"/>
          </ac:spMkLst>
        </pc:spChg>
        <pc:picChg chg="add mod">
          <ac:chgData name="Oleksandr Olashyn" userId="fbbddd5de6dc56e2" providerId="LiveId" clId="{EFC5EBD3-3252-4644-B309-AC91B56CEE84}" dt="2020-09-13T11:18:40.238" v="2998" actId="1076"/>
          <ac:picMkLst>
            <pc:docMk/>
            <pc:sldMk cId="627175758" sldId="335"/>
            <ac:picMk id="4" creationId="{EECCF139-C075-43D6-9E4A-87B2FD01596A}"/>
          </ac:picMkLst>
        </pc:picChg>
        <pc:picChg chg="add mod">
          <ac:chgData name="Oleksandr Olashyn" userId="fbbddd5de6dc56e2" providerId="LiveId" clId="{EFC5EBD3-3252-4644-B309-AC91B56CEE84}" dt="2020-09-13T11:12:08.027" v="2917" actId="1076"/>
          <ac:picMkLst>
            <pc:docMk/>
            <pc:sldMk cId="627175758" sldId="335"/>
            <ac:picMk id="5" creationId="{02306955-F16D-47FA-96C8-066B9FDA1584}"/>
          </ac:picMkLst>
        </pc:picChg>
        <pc:picChg chg="add mod">
          <ac:chgData name="Oleksandr Olashyn" userId="fbbddd5de6dc56e2" providerId="LiveId" clId="{EFC5EBD3-3252-4644-B309-AC91B56CEE84}" dt="2020-09-13T11:12:14.273" v="2919" actId="1076"/>
          <ac:picMkLst>
            <pc:docMk/>
            <pc:sldMk cId="627175758" sldId="335"/>
            <ac:picMk id="6" creationId="{956B8B75-4655-4CEE-8ABD-747EE9F89507}"/>
          </ac:picMkLst>
        </pc:picChg>
        <pc:picChg chg="add del mod">
          <ac:chgData name="Oleksandr Olashyn" userId="fbbddd5de6dc56e2" providerId="LiveId" clId="{EFC5EBD3-3252-4644-B309-AC91B56CEE84}" dt="2020-09-13T10:57:26.117" v="2754" actId="478"/>
          <ac:picMkLst>
            <pc:docMk/>
            <pc:sldMk cId="627175758" sldId="335"/>
            <ac:picMk id="9" creationId="{FA2DFABC-6D0D-4367-90B0-9C2D9F481B5C}"/>
          </ac:picMkLst>
        </pc:picChg>
        <pc:picChg chg="add del mod">
          <ac:chgData name="Oleksandr Olashyn" userId="fbbddd5de6dc56e2" providerId="LiveId" clId="{EFC5EBD3-3252-4644-B309-AC91B56CEE84}" dt="2020-09-13T11:11:42.401" v="2910" actId="478"/>
          <ac:picMkLst>
            <pc:docMk/>
            <pc:sldMk cId="627175758" sldId="335"/>
            <ac:picMk id="10" creationId="{07E449E6-F50D-4711-912D-F1DC041387DA}"/>
          </ac:picMkLst>
        </pc:picChg>
        <pc:picChg chg="add mod">
          <ac:chgData name="Oleksandr Olashyn" userId="fbbddd5de6dc56e2" providerId="LiveId" clId="{EFC5EBD3-3252-4644-B309-AC91B56CEE84}" dt="2020-09-13T11:18:27.364" v="2995" actId="1076"/>
          <ac:picMkLst>
            <pc:docMk/>
            <pc:sldMk cId="627175758" sldId="335"/>
            <ac:picMk id="12" creationId="{203D3B73-7E33-4A69-999A-6635A0F1FDCB}"/>
          </ac:picMkLst>
        </pc:picChg>
        <pc:picChg chg="add del mod">
          <ac:chgData name="Oleksandr Olashyn" userId="fbbddd5de6dc56e2" providerId="LiveId" clId="{EFC5EBD3-3252-4644-B309-AC91B56CEE84}" dt="2020-09-13T11:12:44.058" v="2925" actId="478"/>
          <ac:picMkLst>
            <pc:docMk/>
            <pc:sldMk cId="627175758" sldId="335"/>
            <ac:picMk id="14" creationId="{D4CF3D24-6F55-4D14-A825-EE6A645D19AC}"/>
          </ac:picMkLst>
        </pc:picChg>
        <pc:picChg chg="add mod">
          <ac:chgData name="Oleksandr Olashyn" userId="fbbddd5de6dc56e2" providerId="LiveId" clId="{EFC5EBD3-3252-4644-B309-AC91B56CEE84}" dt="2020-09-13T11:15:19.588" v="2977" actId="1076"/>
          <ac:picMkLst>
            <pc:docMk/>
            <pc:sldMk cId="627175758" sldId="335"/>
            <ac:picMk id="15" creationId="{F9D202A4-28CE-4BA1-A06D-27BE29A06F2C}"/>
          </ac:picMkLst>
        </pc:picChg>
        <pc:picChg chg="add del mod">
          <ac:chgData name="Oleksandr Olashyn" userId="fbbddd5de6dc56e2" providerId="LiveId" clId="{EFC5EBD3-3252-4644-B309-AC91B56CEE84}" dt="2020-08-28T16:12:21.874" v="718" actId="478"/>
          <ac:picMkLst>
            <pc:docMk/>
            <pc:sldMk cId="627175758" sldId="335"/>
            <ac:picMk id="16" creationId="{2388030F-A6EA-4D4F-A237-6551D072AA3B}"/>
          </ac:picMkLst>
        </pc:picChg>
        <pc:picChg chg="add mod">
          <ac:chgData name="Oleksandr Olashyn" userId="fbbddd5de6dc56e2" providerId="LiveId" clId="{EFC5EBD3-3252-4644-B309-AC91B56CEE84}" dt="2020-09-13T11:15:04.066" v="2971" actId="1076"/>
          <ac:picMkLst>
            <pc:docMk/>
            <pc:sldMk cId="627175758" sldId="335"/>
            <ac:picMk id="18" creationId="{5AE32003-BAF4-42CB-A1EC-26BE00429111}"/>
          </ac:picMkLst>
        </pc:picChg>
        <pc:picChg chg="add del">
          <ac:chgData name="Oleksandr Olashyn" userId="fbbddd5de6dc56e2" providerId="LiveId" clId="{EFC5EBD3-3252-4644-B309-AC91B56CEE84}" dt="2020-09-13T11:01:51.408" v="2814" actId="22"/>
          <ac:picMkLst>
            <pc:docMk/>
            <pc:sldMk cId="627175758" sldId="335"/>
            <ac:picMk id="19" creationId="{A8709403-1888-452B-9E35-624BC61A63D5}"/>
          </ac:picMkLst>
        </pc:picChg>
        <pc:picChg chg="add mod">
          <ac:chgData name="Oleksandr Olashyn" userId="fbbddd5de6dc56e2" providerId="LiveId" clId="{EFC5EBD3-3252-4644-B309-AC91B56CEE84}" dt="2020-09-13T11:14:41.552" v="2966" actId="1076"/>
          <ac:picMkLst>
            <pc:docMk/>
            <pc:sldMk cId="627175758" sldId="335"/>
            <ac:picMk id="22" creationId="{5344BE13-BC0D-404E-BF25-7079DFBDECB3}"/>
          </ac:picMkLst>
        </pc:picChg>
        <pc:picChg chg="add del mod">
          <ac:chgData name="Oleksandr Olashyn" userId="fbbddd5de6dc56e2" providerId="LiveId" clId="{EFC5EBD3-3252-4644-B309-AC91B56CEE84}" dt="2020-09-13T11:06:44.148" v="2849" actId="478"/>
          <ac:picMkLst>
            <pc:docMk/>
            <pc:sldMk cId="627175758" sldId="335"/>
            <ac:picMk id="26" creationId="{CE43344C-55D2-47C1-AC45-F06A0FF3C732}"/>
          </ac:picMkLst>
        </pc:picChg>
        <pc:picChg chg="add del mod">
          <ac:chgData name="Oleksandr Olashyn" userId="fbbddd5de6dc56e2" providerId="LiveId" clId="{EFC5EBD3-3252-4644-B309-AC91B56CEE84}" dt="2020-08-28T16:14:24.857" v="817" actId="478"/>
          <ac:picMkLst>
            <pc:docMk/>
            <pc:sldMk cId="627175758" sldId="335"/>
            <ac:picMk id="28" creationId="{D8681801-52EF-401A-B84F-2472B1C83BC5}"/>
          </ac:picMkLst>
        </pc:picChg>
        <pc:picChg chg="add mod">
          <ac:chgData name="Oleksandr Olashyn" userId="fbbddd5de6dc56e2" providerId="LiveId" clId="{EFC5EBD3-3252-4644-B309-AC91B56CEE84}" dt="2020-09-13T11:15:15.334" v="2975" actId="14100"/>
          <ac:picMkLst>
            <pc:docMk/>
            <pc:sldMk cId="627175758" sldId="335"/>
            <ac:picMk id="30" creationId="{9D0CEE21-49BF-4B2A-8CAB-02C1B61F1394}"/>
          </ac:picMkLst>
        </pc:picChg>
        <pc:picChg chg="add del mod">
          <ac:chgData name="Oleksandr Olashyn" userId="fbbddd5de6dc56e2" providerId="LiveId" clId="{EFC5EBD3-3252-4644-B309-AC91B56CEE84}" dt="2020-09-13T11:07:59.204" v="2859" actId="478"/>
          <ac:picMkLst>
            <pc:docMk/>
            <pc:sldMk cId="627175758" sldId="335"/>
            <ac:picMk id="32" creationId="{22D8A50E-6DD1-400F-B221-D5FF22590143}"/>
          </ac:picMkLst>
        </pc:picChg>
        <pc:picChg chg="add del mod">
          <ac:chgData name="Oleksandr Olashyn" userId="fbbddd5de6dc56e2" providerId="LiveId" clId="{EFC5EBD3-3252-4644-B309-AC91B56CEE84}" dt="2020-08-28T16:14:23.080" v="816" actId="478"/>
          <ac:picMkLst>
            <pc:docMk/>
            <pc:sldMk cId="627175758" sldId="335"/>
            <ac:picMk id="34" creationId="{1DAB525A-E716-4C8B-8F44-3CC0158BCDE7}"/>
          </ac:picMkLst>
        </pc:picChg>
        <pc:picChg chg="add mod">
          <ac:chgData name="Oleksandr Olashyn" userId="fbbddd5de6dc56e2" providerId="LiveId" clId="{EFC5EBD3-3252-4644-B309-AC91B56CEE84}" dt="2020-09-13T11:13:57.034" v="2943" actId="1076"/>
          <ac:picMkLst>
            <pc:docMk/>
            <pc:sldMk cId="627175758" sldId="335"/>
            <ac:picMk id="47" creationId="{15C43ED7-F5C1-4B41-AE70-777C738B66C2}"/>
          </ac:picMkLst>
        </pc:picChg>
        <pc:picChg chg="add mod">
          <ac:chgData name="Oleksandr Olashyn" userId="fbbddd5de6dc56e2" providerId="LiveId" clId="{EFC5EBD3-3252-4644-B309-AC91B56CEE84}" dt="2020-09-13T11:18:37.800" v="2997" actId="1076"/>
          <ac:picMkLst>
            <pc:docMk/>
            <pc:sldMk cId="627175758" sldId="335"/>
            <ac:picMk id="49" creationId="{CFB6834D-9876-471F-8551-31B0DA5ADCEB}"/>
          </ac:picMkLst>
        </pc:picChg>
        <pc:picChg chg="add del mod">
          <ac:chgData name="Oleksandr Olashyn" userId="fbbddd5de6dc56e2" providerId="LiveId" clId="{EFC5EBD3-3252-4644-B309-AC91B56CEE84}" dt="2020-09-13T11:20:37.852" v="3022" actId="478"/>
          <ac:picMkLst>
            <pc:docMk/>
            <pc:sldMk cId="627175758" sldId="335"/>
            <ac:picMk id="55" creationId="{9E3104AE-D433-47D1-BD07-B0634C9FEEF7}"/>
          </ac:picMkLst>
        </pc:picChg>
        <pc:picChg chg="add del mod">
          <ac:chgData name="Oleksandr Olashyn" userId="fbbddd5de6dc56e2" providerId="LiveId" clId="{EFC5EBD3-3252-4644-B309-AC91B56CEE84}" dt="2020-09-13T11:19:41.690" v="3006" actId="478"/>
          <ac:picMkLst>
            <pc:docMk/>
            <pc:sldMk cId="627175758" sldId="335"/>
            <ac:picMk id="64" creationId="{68776FE5-FFA8-41B1-8924-1436AEA15C14}"/>
          </ac:picMkLst>
        </pc:picChg>
        <pc:picChg chg="add del mod">
          <ac:chgData name="Oleksandr Olashyn" userId="fbbddd5de6dc56e2" providerId="LiveId" clId="{EFC5EBD3-3252-4644-B309-AC91B56CEE84}" dt="2020-09-13T11:20:35.532" v="3021" actId="478"/>
          <ac:picMkLst>
            <pc:docMk/>
            <pc:sldMk cId="627175758" sldId="335"/>
            <ac:picMk id="66" creationId="{42C70147-FF46-412C-89D7-D86D99D760BD}"/>
          </ac:picMkLst>
        </pc:picChg>
        <pc:picChg chg="add del mod">
          <ac:chgData name="Oleksandr Olashyn" userId="fbbddd5de6dc56e2" providerId="LiveId" clId="{EFC5EBD3-3252-4644-B309-AC91B56CEE84}" dt="2020-09-13T11:20:33.740" v="3020" actId="478"/>
          <ac:picMkLst>
            <pc:docMk/>
            <pc:sldMk cId="627175758" sldId="335"/>
            <ac:picMk id="68" creationId="{0EDD5AD9-A491-4B75-B3F2-424727D4EA43}"/>
          </ac:picMkLst>
        </pc:picChg>
        <pc:picChg chg="add mod">
          <ac:chgData name="Oleksandr Olashyn" userId="fbbddd5de6dc56e2" providerId="LiveId" clId="{EFC5EBD3-3252-4644-B309-AC91B56CEE84}" dt="2020-09-13T11:23:32.805" v="3026" actId="1076"/>
          <ac:picMkLst>
            <pc:docMk/>
            <pc:sldMk cId="627175758" sldId="335"/>
            <ac:picMk id="70" creationId="{681857BF-B79C-4B12-A577-8E09A9037839}"/>
          </ac:picMkLst>
        </pc:picChg>
        <pc:cxnChg chg="add del mod">
          <ac:chgData name="Oleksandr Olashyn" userId="fbbddd5de6dc56e2" providerId="LiveId" clId="{EFC5EBD3-3252-4644-B309-AC91B56CEE84}" dt="2020-09-13T11:05:58.675" v="2844" actId="478"/>
          <ac:cxnSpMkLst>
            <pc:docMk/>
            <pc:sldMk cId="627175758" sldId="335"/>
            <ac:cxnSpMk id="27" creationId="{341F0767-9E01-46FC-84FD-6CC760A81858}"/>
          </ac:cxnSpMkLst>
        </pc:cxnChg>
        <pc:cxnChg chg="add mod">
          <ac:chgData name="Oleksandr Olashyn" userId="fbbddd5de6dc56e2" providerId="LiveId" clId="{EFC5EBD3-3252-4644-B309-AC91B56CEE84}" dt="2020-09-13T11:14:22.191" v="2959" actId="1076"/>
          <ac:cxnSpMkLst>
            <pc:docMk/>
            <pc:sldMk cId="627175758" sldId="335"/>
            <ac:cxnSpMk id="31" creationId="{F3094386-E2EA-41B9-84B6-CC61CBD175C8}"/>
          </ac:cxnSpMkLst>
        </pc:cxnChg>
        <pc:cxnChg chg="add mod">
          <ac:chgData name="Oleksandr Olashyn" userId="fbbddd5de6dc56e2" providerId="LiveId" clId="{EFC5EBD3-3252-4644-B309-AC91B56CEE84}" dt="2020-09-13T11:24:30.545" v="3051" actId="1076"/>
          <ac:cxnSpMkLst>
            <pc:docMk/>
            <pc:sldMk cId="627175758" sldId="335"/>
            <ac:cxnSpMk id="41" creationId="{7BA1C1EB-5FEE-4CD8-B017-CEC1FC1E983E}"/>
          </ac:cxnSpMkLst>
        </pc:cxnChg>
        <pc:cxnChg chg="add mod">
          <ac:chgData name="Oleksandr Olashyn" userId="fbbddd5de6dc56e2" providerId="LiveId" clId="{EFC5EBD3-3252-4644-B309-AC91B56CEE84}" dt="2020-09-13T11:24:25.146" v="3050" actId="1076"/>
          <ac:cxnSpMkLst>
            <pc:docMk/>
            <pc:sldMk cId="627175758" sldId="335"/>
            <ac:cxnSpMk id="45" creationId="{A40DBC31-DB4C-4E22-9F43-AC1F685EC248}"/>
          </ac:cxnSpMkLst>
        </pc:cxnChg>
        <pc:cxnChg chg="add mod">
          <ac:chgData name="Oleksandr Olashyn" userId="fbbddd5de6dc56e2" providerId="LiveId" clId="{EFC5EBD3-3252-4644-B309-AC91B56CEE84}" dt="2020-09-13T11:18:20.241" v="2994" actId="1582"/>
          <ac:cxnSpMkLst>
            <pc:docMk/>
            <pc:sldMk cId="627175758" sldId="335"/>
            <ac:cxnSpMk id="58" creationId="{A3310A24-45CE-4769-BFA0-ABAD2E12C718}"/>
          </ac:cxnSpMkLst>
        </pc:cxnChg>
      </pc:sldChg>
      <pc:sldChg chg="addSp delSp modSp add del mod">
        <pc:chgData name="Oleksandr Olashyn" userId="fbbddd5de6dc56e2" providerId="LiveId" clId="{EFC5EBD3-3252-4644-B309-AC91B56CEE84}" dt="2020-09-13T11:48:58.330" v="3211" actId="1076"/>
        <pc:sldMkLst>
          <pc:docMk/>
          <pc:sldMk cId="2269889615" sldId="336"/>
        </pc:sldMkLst>
        <pc:spChg chg="mod">
          <ac:chgData name="Oleksandr Olashyn" userId="fbbddd5de6dc56e2" providerId="LiveId" clId="{EFC5EBD3-3252-4644-B309-AC91B56CEE84}" dt="2020-09-13T11:46:20.737" v="3200" actId="403"/>
          <ac:spMkLst>
            <pc:docMk/>
            <pc:sldMk cId="2269889615" sldId="336"/>
            <ac:spMk id="2" creationId="{06C4AD94-9CBC-4347-8A7A-1D822C754979}"/>
          </ac:spMkLst>
        </pc:spChg>
        <pc:spChg chg="add del mod">
          <ac:chgData name="Oleksandr Olashyn" userId="fbbddd5de6dc56e2" providerId="LiveId" clId="{EFC5EBD3-3252-4644-B309-AC91B56CEE84}" dt="2020-08-28T16:17:19.338" v="928" actId="478"/>
          <ac:spMkLst>
            <pc:docMk/>
            <pc:sldMk cId="2269889615" sldId="336"/>
            <ac:spMk id="4" creationId="{782F8700-885B-4DD8-B361-FD69FA1AC09E}"/>
          </ac:spMkLst>
        </pc:spChg>
        <pc:spChg chg="add del">
          <ac:chgData name="Oleksandr Olashyn" userId="fbbddd5de6dc56e2" providerId="LiveId" clId="{EFC5EBD3-3252-4644-B309-AC91B56CEE84}" dt="2020-08-28T16:17:31.371" v="932"/>
          <ac:spMkLst>
            <pc:docMk/>
            <pc:sldMk cId="2269889615" sldId="336"/>
            <ac:spMk id="5" creationId="{0C31DBC1-901E-48E5-8DBC-EE4649317CE2}"/>
          </ac:spMkLst>
        </pc:spChg>
        <pc:spChg chg="add del">
          <ac:chgData name="Oleksandr Olashyn" userId="fbbddd5de6dc56e2" providerId="LiveId" clId="{EFC5EBD3-3252-4644-B309-AC91B56CEE84}" dt="2020-08-28T16:17:47.348" v="940"/>
          <ac:spMkLst>
            <pc:docMk/>
            <pc:sldMk cId="2269889615" sldId="336"/>
            <ac:spMk id="7" creationId="{D0FC8D1C-E731-4165-A65A-B661A68CD2FC}"/>
          </ac:spMkLst>
        </pc:spChg>
        <pc:spChg chg="add mod">
          <ac:chgData name="Oleksandr Olashyn" userId="fbbddd5de6dc56e2" providerId="LiveId" clId="{EFC5EBD3-3252-4644-B309-AC91B56CEE84}" dt="2020-09-13T11:48:58.330" v="3211" actId="1076"/>
          <ac:spMkLst>
            <pc:docMk/>
            <pc:sldMk cId="2269889615" sldId="336"/>
            <ac:spMk id="9" creationId="{E3EBD99B-A8EF-4D67-8B65-293F12ADCF73}"/>
          </ac:spMkLst>
        </pc:spChg>
        <pc:spChg chg="add mod">
          <ac:chgData name="Oleksandr Olashyn" userId="fbbddd5de6dc56e2" providerId="LiveId" clId="{EFC5EBD3-3252-4644-B309-AC91B56CEE84}" dt="2020-09-13T11:48:58.330" v="3211" actId="1076"/>
          <ac:spMkLst>
            <pc:docMk/>
            <pc:sldMk cId="2269889615" sldId="336"/>
            <ac:spMk id="10" creationId="{36DC9027-D44C-4CE0-B0F1-D0D97C564D19}"/>
          </ac:spMkLst>
        </pc:spChg>
        <pc:spChg chg="add mod">
          <ac:chgData name="Oleksandr Olashyn" userId="fbbddd5de6dc56e2" providerId="LiveId" clId="{EFC5EBD3-3252-4644-B309-AC91B56CEE84}" dt="2020-09-13T11:48:58.330" v="3211" actId="1076"/>
          <ac:spMkLst>
            <pc:docMk/>
            <pc:sldMk cId="2269889615" sldId="336"/>
            <ac:spMk id="11" creationId="{C399A79D-584B-420A-A815-B7B2FBCB7300}"/>
          </ac:spMkLst>
        </pc:spChg>
        <pc:spChg chg="del mod">
          <ac:chgData name="Oleksandr Olashyn" userId="fbbddd5de6dc56e2" providerId="LiveId" clId="{EFC5EBD3-3252-4644-B309-AC91B56CEE84}" dt="2020-08-28T16:17:17.633" v="927" actId="478"/>
          <ac:spMkLst>
            <pc:docMk/>
            <pc:sldMk cId="2269889615" sldId="336"/>
            <ac:spMk id="18" creationId="{64E28C08-B1B3-450E-BF03-840E276BC503}"/>
          </ac:spMkLst>
        </pc:spChg>
        <pc:picChg chg="add mod">
          <ac:chgData name="Oleksandr Olashyn" userId="fbbddd5de6dc56e2" providerId="LiveId" clId="{EFC5EBD3-3252-4644-B309-AC91B56CEE84}" dt="2020-09-13T11:48:58.330" v="3211" actId="1076"/>
          <ac:picMkLst>
            <pc:docMk/>
            <pc:sldMk cId="2269889615" sldId="336"/>
            <ac:picMk id="6" creationId="{E75E3567-1E81-4204-999F-94A4E3E1C1F5}"/>
          </ac:picMkLst>
        </pc:picChg>
        <pc:picChg chg="add mod">
          <ac:chgData name="Oleksandr Olashyn" userId="fbbddd5de6dc56e2" providerId="LiveId" clId="{EFC5EBD3-3252-4644-B309-AC91B56CEE84}" dt="2020-09-13T11:48:58.330" v="3211" actId="1076"/>
          <ac:picMkLst>
            <pc:docMk/>
            <pc:sldMk cId="2269889615" sldId="336"/>
            <ac:picMk id="8" creationId="{AFEF9F19-0804-4803-8312-FCEE4F7F4E41}"/>
          </ac:picMkLst>
        </pc:picChg>
        <pc:picChg chg="add mod">
          <ac:chgData name="Oleksandr Olashyn" userId="fbbddd5de6dc56e2" providerId="LiveId" clId="{EFC5EBD3-3252-4644-B309-AC91B56CEE84}" dt="2020-09-13T11:48:58.330" v="3211" actId="1076"/>
          <ac:picMkLst>
            <pc:docMk/>
            <pc:sldMk cId="2269889615" sldId="336"/>
            <ac:picMk id="2054" creationId="{B968C787-96E4-42FE-899C-B9A4916DA84D}"/>
          </ac:picMkLst>
        </pc:picChg>
      </pc:sldChg>
      <pc:sldChg chg="addSp delSp modSp add del mod ord">
        <pc:chgData name="Oleksandr Olashyn" userId="fbbddd5de6dc56e2" providerId="LiveId" clId="{EFC5EBD3-3252-4644-B309-AC91B56CEE84}" dt="2020-09-13T09:24:42.344" v="2749" actId="47"/>
        <pc:sldMkLst>
          <pc:docMk/>
          <pc:sldMk cId="196597616" sldId="337"/>
        </pc:sldMkLst>
        <pc:spChg chg="mod">
          <ac:chgData name="Oleksandr Olashyn" userId="fbbddd5de6dc56e2" providerId="LiveId" clId="{EFC5EBD3-3252-4644-B309-AC91B56CEE84}" dt="2020-08-24T18:04:00.743" v="576" actId="20577"/>
          <ac:spMkLst>
            <pc:docMk/>
            <pc:sldMk cId="196597616" sldId="337"/>
            <ac:spMk id="2" creationId="{06C4AD94-9CBC-4347-8A7A-1D822C754979}"/>
          </ac:spMkLst>
        </pc:spChg>
        <pc:spChg chg="add del mod">
          <ac:chgData name="Oleksandr Olashyn" userId="fbbddd5de6dc56e2" providerId="LiveId" clId="{EFC5EBD3-3252-4644-B309-AC91B56CEE84}" dt="2020-08-24T18:03:44.715" v="553" actId="22"/>
          <ac:spMkLst>
            <pc:docMk/>
            <pc:sldMk cId="196597616" sldId="337"/>
            <ac:spMk id="4" creationId="{4E46A807-64BB-4BD0-803F-1CFF65451682}"/>
          </ac:spMkLst>
        </pc:spChg>
        <pc:spChg chg="del">
          <ac:chgData name="Oleksandr Olashyn" userId="fbbddd5de6dc56e2" providerId="LiveId" clId="{EFC5EBD3-3252-4644-B309-AC91B56CEE84}" dt="2020-08-24T18:03:42.970" v="552" actId="478"/>
          <ac:spMkLst>
            <pc:docMk/>
            <pc:sldMk cId="196597616" sldId="337"/>
            <ac:spMk id="18" creationId="{64E28C08-B1B3-450E-BF03-840E276BC503}"/>
          </ac:spMkLst>
        </pc:spChg>
        <pc:picChg chg="add mod ord">
          <ac:chgData name="Oleksandr Olashyn" userId="fbbddd5de6dc56e2" providerId="LiveId" clId="{EFC5EBD3-3252-4644-B309-AC91B56CEE84}" dt="2020-09-12T09:59:46.714" v="2364" actId="1076"/>
          <ac:picMkLst>
            <pc:docMk/>
            <pc:sldMk cId="196597616" sldId="337"/>
            <ac:picMk id="6" creationId="{F9F98DB6-D4B0-4DA9-B962-5B4CC97A96F9}"/>
          </ac:picMkLst>
        </pc:picChg>
      </pc:sldChg>
      <pc:sldChg chg="addSp delSp modSp new del mod">
        <pc:chgData name="Oleksandr Olashyn" userId="fbbddd5de6dc56e2" providerId="LiveId" clId="{EFC5EBD3-3252-4644-B309-AC91B56CEE84}" dt="2020-08-28T16:16:29.926" v="922" actId="47"/>
        <pc:sldMkLst>
          <pc:docMk/>
          <pc:sldMk cId="1104526789" sldId="338"/>
        </pc:sldMkLst>
        <pc:spChg chg="del">
          <ac:chgData name="Oleksandr Olashyn" userId="fbbddd5de6dc56e2" providerId="LiveId" clId="{EFC5EBD3-3252-4644-B309-AC91B56CEE84}" dt="2020-08-28T16:01:57.932" v="618" actId="478"/>
          <ac:spMkLst>
            <pc:docMk/>
            <pc:sldMk cId="1104526789" sldId="338"/>
            <ac:spMk id="2" creationId="{78BAA7E0-C354-4BDD-BA4F-95436B693C36}"/>
          </ac:spMkLst>
        </pc:spChg>
        <pc:spChg chg="del">
          <ac:chgData name="Oleksandr Olashyn" userId="fbbddd5de6dc56e2" providerId="LiveId" clId="{EFC5EBD3-3252-4644-B309-AC91B56CEE84}" dt="2020-08-28T16:01:54.987" v="617" actId="478"/>
          <ac:spMkLst>
            <pc:docMk/>
            <pc:sldMk cId="1104526789" sldId="338"/>
            <ac:spMk id="3" creationId="{9434FCA2-A808-487D-96CB-9CFF029C16F0}"/>
          </ac:spMkLst>
        </pc:spChg>
        <pc:spChg chg="add del mod">
          <ac:chgData name="Oleksandr Olashyn" userId="fbbddd5de6dc56e2" providerId="LiveId" clId="{EFC5EBD3-3252-4644-B309-AC91B56CEE84}" dt="2020-08-28T16:04:00.181" v="626" actId="478"/>
          <ac:spMkLst>
            <pc:docMk/>
            <pc:sldMk cId="1104526789" sldId="338"/>
            <ac:spMk id="8" creationId="{5046D305-D85A-4238-95FB-0762810112BA}"/>
          </ac:spMkLst>
        </pc:spChg>
        <pc:spChg chg="add mod">
          <ac:chgData name="Oleksandr Olashyn" userId="fbbddd5de6dc56e2" providerId="LiveId" clId="{EFC5EBD3-3252-4644-B309-AC91B56CEE84}" dt="2020-08-28T16:12:49.193" v="766" actId="20577"/>
          <ac:spMkLst>
            <pc:docMk/>
            <pc:sldMk cId="1104526789" sldId="338"/>
            <ac:spMk id="9" creationId="{68C0285D-9656-4D4F-A646-A538092DE14A}"/>
          </ac:spMkLst>
        </pc:spChg>
        <pc:spChg chg="add del mod">
          <ac:chgData name="Oleksandr Olashyn" userId="fbbddd5de6dc56e2" providerId="LiveId" clId="{EFC5EBD3-3252-4644-B309-AC91B56CEE84}" dt="2020-08-28T16:10:20.980" v="687" actId="478"/>
          <ac:spMkLst>
            <pc:docMk/>
            <pc:sldMk cId="1104526789" sldId="338"/>
            <ac:spMk id="23" creationId="{7420E37A-8C6B-4AEB-97F0-3C3A3BA0D99A}"/>
          </ac:spMkLst>
        </pc:spChg>
        <pc:spChg chg="add mod">
          <ac:chgData name="Oleksandr Olashyn" userId="fbbddd5de6dc56e2" providerId="LiveId" clId="{EFC5EBD3-3252-4644-B309-AC91B56CEE84}" dt="2020-08-28T16:11:44.603" v="709" actId="1076"/>
          <ac:spMkLst>
            <pc:docMk/>
            <pc:sldMk cId="1104526789" sldId="338"/>
            <ac:spMk id="29" creationId="{3E1A3DBE-AF73-4D77-8B10-4F7E6DD9ADE8}"/>
          </ac:spMkLst>
        </pc:spChg>
        <pc:spChg chg="add del">
          <ac:chgData name="Oleksandr Olashyn" userId="fbbddd5de6dc56e2" providerId="LiveId" clId="{EFC5EBD3-3252-4644-B309-AC91B56CEE84}" dt="2020-08-28T16:09:36.831" v="674"/>
          <ac:spMkLst>
            <pc:docMk/>
            <pc:sldMk cId="1104526789" sldId="338"/>
            <ac:spMk id="32" creationId="{C7935252-4300-44D4-A8E3-D6EBD582E4AE}"/>
          </ac:spMkLst>
        </pc:spChg>
        <pc:spChg chg="add del">
          <ac:chgData name="Oleksandr Olashyn" userId="fbbddd5de6dc56e2" providerId="LiveId" clId="{EFC5EBD3-3252-4644-B309-AC91B56CEE84}" dt="2020-08-28T16:10:23.348" v="689"/>
          <ac:spMkLst>
            <pc:docMk/>
            <pc:sldMk cId="1104526789" sldId="338"/>
            <ac:spMk id="38" creationId="{5A32CA14-3A96-4C1D-9DB5-D1DDF3B36492}"/>
          </ac:spMkLst>
        </pc:spChg>
        <pc:spChg chg="add mod">
          <ac:chgData name="Oleksandr Olashyn" userId="fbbddd5de6dc56e2" providerId="LiveId" clId="{EFC5EBD3-3252-4644-B309-AC91B56CEE84}" dt="2020-08-28T16:11:48.156" v="711" actId="1076"/>
          <ac:spMkLst>
            <pc:docMk/>
            <pc:sldMk cId="1104526789" sldId="338"/>
            <ac:spMk id="41" creationId="{0738182F-55B0-49F3-801D-EE15A6F9742C}"/>
          </ac:spMkLst>
        </pc:spChg>
        <pc:picChg chg="add mod">
          <ac:chgData name="Oleksandr Olashyn" userId="fbbddd5de6dc56e2" providerId="LiveId" clId="{EFC5EBD3-3252-4644-B309-AC91B56CEE84}" dt="2020-08-28T16:06:17.328" v="652" actId="1076"/>
          <ac:picMkLst>
            <pc:docMk/>
            <pc:sldMk cId="1104526789" sldId="338"/>
            <ac:picMk id="5" creationId="{4DDEDB4B-9EA8-43F1-B855-DC76CFBDD18D}"/>
          </ac:picMkLst>
        </pc:picChg>
        <pc:picChg chg="add mod">
          <ac:chgData name="Oleksandr Olashyn" userId="fbbddd5de6dc56e2" providerId="LiveId" clId="{EFC5EBD3-3252-4644-B309-AC91B56CEE84}" dt="2020-08-28T16:06:17.328" v="652" actId="1076"/>
          <ac:picMkLst>
            <pc:docMk/>
            <pc:sldMk cId="1104526789" sldId="338"/>
            <ac:picMk id="7" creationId="{226EF612-E396-4263-B8DF-28F054630ABF}"/>
          </ac:picMkLst>
        </pc:picChg>
        <pc:picChg chg="add mod">
          <ac:chgData name="Oleksandr Olashyn" userId="fbbddd5de6dc56e2" providerId="LiveId" clId="{EFC5EBD3-3252-4644-B309-AC91B56CEE84}" dt="2020-08-28T16:06:17.328" v="652" actId="1076"/>
          <ac:picMkLst>
            <pc:docMk/>
            <pc:sldMk cId="1104526789" sldId="338"/>
            <ac:picMk id="11" creationId="{9AA4E88B-959C-43F3-9DD5-4B66B425AEC3}"/>
          </ac:picMkLst>
        </pc:picChg>
        <pc:picChg chg="add del mod">
          <ac:chgData name="Oleksandr Olashyn" userId="fbbddd5de6dc56e2" providerId="LiveId" clId="{EFC5EBD3-3252-4644-B309-AC91B56CEE84}" dt="2020-08-28T16:05:24.857" v="641" actId="478"/>
          <ac:picMkLst>
            <pc:docMk/>
            <pc:sldMk cId="1104526789" sldId="338"/>
            <ac:picMk id="13" creationId="{D622BE9C-3E20-49E6-A1A4-B6A3879BD72D}"/>
          </ac:picMkLst>
        </pc:picChg>
        <pc:picChg chg="add mod">
          <ac:chgData name="Oleksandr Olashyn" userId="fbbddd5de6dc56e2" providerId="LiveId" clId="{EFC5EBD3-3252-4644-B309-AC91B56CEE84}" dt="2020-08-28T16:11:04.539" v="696" actId="1076"/>
          <ac:picMkLst>
            <pc:docMk/>
            <pc:sldMk cId="1104526789" sldId="338"/>
            <ac:picMk id="15" creationId="{A12CE904-5D7A-417D-9F5B-2F6FF92C565B}"/>
          </ac:picMkLst>
        </pc:picChg>
        <pc:picChg chg="add mod">
          <ac:chgData name="Oleksandr Olashyn" userId="fbbddd5de6dc56e2" providerId="LiveId" clId="{EFC5EBD3-3252-4644-B309-AC91B56CEE84}" dt="2020-08-28T16:11:11.226" v="698" actId="1076"/>
          <ac:picMkLst>
            <pc:docMk/>
            <pc:sldMk cId="1104526789" sldId="338"/>
            <ac:picMk id="17" creationId="{73AD32B9-26E1-4030-A45C-CE984F586740}"/>
          </ac:picMkLst>
        </pc:picChg>
        <pc:picChg chg="add mod">
          <ac:chgData name="Oleksandr Olashyn" userId="fbbddd5de6dc56e2" providerId="LiveId" clId="{EFC5EBD3-3252-4644-B309-AC91B56CEE84}" dt="2020-08-28T16:05:55.897" v="648" actId="1076"/>
          <ac:picMkLst>
            <pc:docMk/>
            <pc:sldMk cId="1104526789" sldId="338"/>
            <ac:picMk id="19" creationId="{CD7CAF01-114A-4523-9827-F21C2C7F7BAA}"/>
          </ac:picMkLst>
        </pc:picChg>
        <pc:picChg chg="add mod">
          <ac:chgData name="Oleksandr Olashyn" userId="fbbddd5de6dc56e2" providerId="LiveId" clId="{EFC5EBD3-3252-4644-B309-AC91B56CEE84}" dt="2020-08-28T16:06:17.328" v="652" actId="1076"/>
          <ac:picMkLst>
            <pc:docMk/>
            <pc:sldMk cId="1104526789" sldId="338"/>
            <ac:picMk id="21" creationId="{3C9B99FF-8167-4EC2-A1A2-F86D891FF652}"/>
          </ac:picMkLst>
        </pc:picChg>
        <pc:picChg chg="add del mod">
          <ac:chgData name="Oleksandr Olashyn" userId="fbbddd5de6dc56e2" providerId="LiveId" clId="{EFC5EBD3-3252-4644-B309-AC91B56CEE84}" dt="2020-08-28T16:06:55.407" v="664" actId="478"/>
          <ac:picMkLst>
            <pc:docMk/>
            <pc:sldMk cId="1104526789" sldId="338"/>
            <ac:picMk id="25" creationId="{CEE4A058-5F16-497A-BA9E-BEFD5761257B}"/>
          </ac:picMkLst>
        </pc:picChg>
        <pc:picChg chg="add mod">
          <ac:chgData name="Oleksandr Olashyn" userId="fbbddd5de6dc56e2" providerId="LiveId" clId="{EFC5EBD3-3252-4644-B309-AC91B56CEE84}" dt="2020-08-28T16:06:59.776" v="666" actId="1076"/>
          <ac:picMkLst>
            <pc:docMk/>
            <pc:sldMk cId="1104526789" sldId="338"/>
            <ac:picMk id="27" creationId="{76C7FF83-642A-4734-8E2C-438505F304DB}"/>
          </ac:picMkLst>
        </pc:picChg>
        <pc:picChg chg="add mod">
          <ac:chgData name="Oleksandr Olashyn" userId="fbbddd5de6dc56e2" providerId="LiveId" clId="{EFC5EBD3-3252-4644-B309-AC91B56CEE84}" dt="2020-08-28T16:11:21.709" v="702" actId="1076"/>
          <ac:picMkLst>
            <pc:docMk/>
            <pc:sldMk cId="1104526789" sldId="338"/>
            <ac:picMk id="31" creationId="{CA64CA00-E8E4-4CE0-84BB-7BEE42E12EC1}"/>
          </ac:picMkLst>
        </pc:picChg>
        <pc:picChg chg="add mod">
          <ac:chgData name="Oleksandr Olashyn" userId="fbbddd5de6dc56e2" providerId="LiveId" clId="{EFC5EBD3-3252-4644-B309-AC91B56CEE84}" dt="2020-08-28T16:11:30.050" v="706" actId="1076"/>
          <ac:picMkLst>
            <pc:docMk/>
            <pc:sldMk cId="1104526789" sldId="338"/>
            <ac:picMk id="33" creationId="{6682FEF2-6214-41BF-8FAA-7EEC737DF0CF}"/>
          </ac:picMkLst>
        </pc:picChg>
        <pc:picChg chg="add mod">
          <ac:chgData name="Oleksandr Olashyn" userId="fbbddd5de6dc56e2" providerId="LiveId" clId="{EFC5EBD3-3252-4644-B309-AC91B56CEE84}" dt="2020-08-28T16:11:34.125" v="707" actId="1076"/>
          <ac:picMkLst>
            <pc:docMk/>
            <pc:sldMk cId="1104526789" sldId="338"/>
            <ac:picMk id="35" creationId="{01D253DF-6192-4230-AF1D-99E046527678}"/>
          </ac:picMkLst>
        </pc:picChg>
        <pc:picChg chg="add mod">
          <ac:chgData name="Oleksandr Olashyn" userId="fbbddd5de6dc56e2" providerId="LiveId" clId="{EFC5EBD3-3252-4644-B309-AC91B56CEE84}" dt="2020-08-28T16:11:41.125" v="708" actId="1076"/>
          <ac:picMkLst>
            <pc:docMk/>
            <pc:sldMk cId="1104526789" sldId="338"/>
            <ac:picMk id="37" creationId="{BC1858CD-4284-4504-AC6C-C8AF2409E3CC}"/>
          </ac:picMkLst>
        </pc:picChg>
        <pc:picChg chg="add mod">
          <ac:chgData name="Oleksandr Olashyn" userId="fbbddd5de6dc56e2" providerId="LiveId" clId="{EFC5EBD3-3252-4644-B309-AC91B56CEE84}" dt="2020-08-28T16:11:18.208" v="701" actId="1076"/>
          <ac:picMkLst>
            <pc:docMk/>
            <pc:sldMk cId="1104526789" sldId="338"/>
            <ac:picMk id="39" creationId="{422EF3AE-BC13-486B-9305-52F28FEC4155}"/>
          </ac:picMkLst>
        </pc:picChg>
      </pc:sldChg>
      <pc:sldChg chg="new del">
        <pc:chgData name="Oleksandr Olashyn" userId="fbbddd5de6dc56e2" providerId="LiveId" clId="{EFC5EBD3-3252-4644-B309-AC91B56CEE84}" dt="2020-08-25T18:36:30.518" v="615" actId="47"/>
        <pc:sldMkLst>
          <pc:docMk/>
          <pc:sldMk cId="1843458991" sldId="338"/>
        </pc:sldMkLst>
      </pc:sldChg>
      <pc:sldChg chg="addSp delSp modSp add mod setBg setClrOvrMap modNotesTx">
        <pc:chgData name="Oleksandr Olashyn" userId="fbbddd5de6dc56e2" providerId="LiveId" clId="{EFC5EBD3-3252-4644-B309-AC91B56CEE84}" dt="2020-09-16T17:54:14.127" v="7077" actId="20577"/>
        <pc:sldMkLst>
          <pc:docMk/>
          <pc:sldMk cId="3627652133" sldId="338"/>
        </pc:sldMkLst>
        <pc:spChg chg="mod ord">
          <ac:chgData name="Oleksandr Olashyn" userId="fbbddd5de6dc56e2" providerId="LiveId" clId="{EFC5EBD3-3252-4644-B309-AC91B56CEE84}" dt="2020-09-13T11:51:15.625" v="3220" actId="26606"/>
          <ac:spMkLst>
            <pc:docMk/>
            <pc:sldMk cId="3627652133" sldId="338"/>
            <ac:spMk id="2" creationId="{06C4AD94-9CBC-4347-8A7A-1D822C754979}"/>
          </ac:spMkLst>
        </pc:spChg>
        <pc:spChg chg="add del mod">
          <ac:chgData name="Oleksandr Olashyn" userId="fbbddd5de6dc56e2" providerId="LiveId" clId="{EFC5EBD3-3252-4644-B309-AC91B56CEE84}" dt="2020-08-29T09:44:25.948" v="1163" actId="22"/>
          <ac:spMkLst>
            <pc:docMk/>
            <pc:sldMk cId="3627652133" sldId="338"/>
            <ac:spMk id="4" creationId="{90E8C21F-C016-4BC3-B33B-A8945E877AE9}"/>
          </ac:spMkLst>
        </pc:spChg>
        <pc:spChg chg="add del mod">
          <ac:chgData name="Oleksandr Olashyn" userId="fbbddd5de6dc56e2" providerId="LiveId" clId="{EFC5EBD3-3252-4644-B309-AC91B56CEE84}" dt="2020-08-29T09:49:07.885" v="1325" actId="478"/>
          <ac:spMkLst>
            <pc:docMk/>
            <pc:sldMk cId="3627652133" sldId="338"/>
            <ac:spMk id="8" creationId="{673DF291-F0D4-42DA-AF36-053D919B053E}"/>
          </ac:spMkLst>
        </pc:spChg>
        <pc:spChg chg="del">
          <ac:chgData name="Oleksandr Olashyn" userId="fbbddd5de6dc56e2" providerId="LiveId" clId="{EFC5EBD3-3252-4644-B309-AC91B56CEE84}" dt="2020-08-29T09:35:21.234" v="1161" actId="478"/>
          <ac:spMkLst>
            <pc:docMk/>
            <pc:sldMk cId="3627652133" sldId="338"/>
            <ac:spMk id="18" creationId="{64E28C08-B1B3-450E-BF03-840E276BC503}"/>
          </ac:spMkLst>
        </pc:spChg>
        <pc:spChg chg="add del">
          <ac:chgData name="Oleksandr Olashyn" userId="fbbddd5de6dc56e2" providerId="LiveId" clId="{EFC5EBD3-3252-4644-B309-AC91B56CEE84}" dt="2020-09-13T11:51:15.625" v="3220" actId="26606"/>
          <ac:spMkLst>
            <pc:docMk/>
            <pc:sldMk cId="3627652133" sldId="338"/>
            <ac:spMk id="23" creationId="{C2A2366C-96BE-4587-BABC-529047265AC1}"/>
          </ac:spMkLst>
        </pc:spChg>
        <pc:grpChg chg="add del">
          <ac:chgData name="Oleksandr Olashyn" userId="fbbddd5de6dc56e2" providerId="LiveId" clId="{EFC5EBD3-3252-4644-B309-AC91B56CEE84}" dt="2020-09-13T11:51:15.625" v="3220" actId="26606"/>
          <ac:grpSpMkLst>
            <pc:docMk/>
            <pc:sldMk cId="3627652133" sldId="338"/>
            <ac:grpSpMk id="15" creationId="{FFDFDE97-4A97-47C3-A34F-FC7FD441CB87}"/>
          </ac:grpSpMkLst>
        </pc:grpChg>
        <pc:picChg chg="add del mod ord">
          <ac:chgData name="Oleksandr Olashyn" userId="fbbddd5de6dc56e2" providerId="LiveId" clId="{EFC5EBD3-3252-4644-B309-AC91B56CEE84}" dt="2020-08-29T09:49:04.807" v="1323" actId="478"/>
          <ac:picMkLst>
            <pc:docMk/>
            <pc:sldMk cId="3627652133" sldId="338"/>
            <ac:picMk id="6" creationId="{A83DAE75-155E-46E7-9516-A062ADFCE44C}"/>
          </ac:picMkLst>
        </pc:picChg>
        <pc:picChg chg="add mod">
          <ac:chgData name="Oleksandr Olashyn" userId="fbbddd5de6dc56e2" providerId="LiveId" clId="{EFC5EBD3-3252-4644-B309-AC91B56CEE84}" dt="2020-09-13T12:22:34.335" v="3592" actId="1076"/>
          <ac:picMkLst>
            <pc:docMk/>
            <pc:sldMk cId="3627652133" sldId="338"/>
            <ac:picMk id="10" creationId="{6955F60C-3841-45C0-BFF3-C335AE621E38}"/>
          </ac:picMkLst>
        </pc:picChg>
        <pc:picChg chg="add del">
          <ac:chgData name="Oleksandr Olashyn" userId="fbbddd5de6dc56e2" providerId="LiveId" clId="{EFC5EBD3-3252-4644-B309-AC91B56CEE84}" dt="2020-08-29T09:49:32.151" v="1331" actId="22"/>
          <ac:picMkLst>
            <pc:docMk/>
            <pc:sldMk cId="3627652133" sldId="338"/>
            <ac:picMk id="11" creationId="{99DFB174-D34C-469D-ADF2-FB80E830438E}"/>
          </ac:picMkLst>
        </pc:picChg>
        <pc:picChg chg="add del">
          <ac:chgData name="Oleksandr Olashyn" userId="fbbddd5de6dc56e2" providerId="LiveId" clId="{EFC5EBD3-3252-4644-B309-AC91B56CEE84}" dt="2020-09-13T11:51:17.885" v="3221" actId="478"/>
          <ac:picMkLst>
            <pc:docMk/>
            <pc:sldMk cId="3627652133" sldId="338"/>
            <ac:picMk id="20" creationId="{3D05EBC1-0677-444A-B5B3-DC868EAC1F7D}"/>
          </ac:picMkLst>
        </pc:picChg>
      </pc:sldChg>
      <pc:sldChg chg="add del">
        <pc:chgData name="Oleksandr Olashyn" userId="fbbddd5de6dc56e2" providerId="LiveId" clId="{EFC5EBD3-3252-4644-B309-AC91B56CEE84}" dt="2020-08-28T16:17:25.393" v="930"/>
        <pc:sldMkLst>
          <pc:docMk/>
          <pc:sldMk cId="341042054" sldId="339"/>
        </pc:sldMkLst>
      </pc:sldChg>
      <pc:sldChg chg="addSp delSp modSp add mod ord">
        <pc:chgData name="Oleksandr Olashyn" userId="fbbddd5de6dc56e2" providerId="LiveId" clId="{EFC5EBD3-3252-4644-B309-AC91B56CEE84}" dt="2020-09-13T16:36:18.605" v="3871"/>
        <pc:sldMkLst>
          <pc:docMk/>
          <pc:sldMk cId="369869861" sldId="339"/>
        </pc:sldMkLst>
        <pc:spChg chg="mod">
          <ac:chgData name="Oleksandr Olashyn" userId="fbbddd5de6dc56e2" providerId="LiveId" clId="{EFC5EBD3-3252-4644-B309-AC91B56CEE84}" dt="2020-09-13T12:20:34.938" v="3586" actId="27636"/>
          <ac:spMkLst>
            <pc:docMk/>
            <pc:sldMk cId="369869861" sldId="339"/>
            <ac:spMk id="2" creationId="{06C4AD94-9CBC-4347-8A7A-1D822C754979}"/>
          </ac:spMkLst>
        </pc:spChg>
        <pc:spChg chg="add del mod">
          <ac:chgData name="Oleksandr Olashyn" userId="fbbddd5de6dc56e2" providerId="LiveId" clId="{EFC5EBD3-3252-4644-B309-AC91B56CEE84}" dt="2020-09-13T11:32:28.919" v="3145" actId="478"/>
          <ac:spMkLst>
            <pc:docMk/>
            <pc:sldMk cId="369869861" sldId="339"/>
            <ac:spMk id="5" creationId="{41C3B8DE-A028-45D6-8BDC-FD96FBA40F46}"/>
          </ac:spMkLst>
        </pc:spChg>
        <pc:spChg chg="del mod">
          <ac:chgData name="Oleksandr Olashyn" userId="fbbddd5de6dc56e2" providerId="LiveId" clId="{EFC5EBD3-3252-4644-B309-AC91B56CEE84}" dt="2020-09-13T11:32:26.834" v="3144" actId="478"/>
          <ac:spMkLst>
            <pc:docMk/>
            <pc:sldMk cId="369869861" sldId="339"/>
            <ac:spMk id="18" creationId="{64E28C08-B1B3-450E-BF03-840E276BC503}"/>
          </ac:spMkLst>
        </pc:spChg>
        <pc:graphicFrameChg chg="add del mod modGraphic">
          <ac:chgData name="Oleksandr Olashyn" userId="fbbddd5de6dc56e2" providerId="LiveId" clId="{EFC5EBD3-3252-4644-B309-AC91B56CEE84}" dt="2020-09-13T11:31:32.392" v="3134" actId="478"/>
          <ac:graphicFrameMkLst>
            <pc:docMk/>
            <pc:sldMk cId="369869861" sldId="339"/>
            <ac:graphicFrameMk id="3" creationId="{7014865B-296C-4FAD-B926-20BA992E16F4}"/>
          </ac:graphicFrameMkLst>
        </pc:graphicFrameChg>
        <pc:graphicFrameChg chg="add mod">
          <ac:chgData name="Oleksandr Olashyn" userId="fbbddd5de6dc56e2" providerId="LiveId" clId="{EFC5EBD3-3252-4644-B309-AC91B56CEE84}" dt="2020-09-13T16:36:18.605" v="3871"/>
          <ac:graphicFrameMkLst>
            <pc:docMk/>
            <pc:sldMk cId="369869861" sldId="339"/>
            <ac:graphicFrameMk id="6" creationId="{CBC7FF0C-AF6C-473E-83DE-86D0F6CFE537}"/>
          </ac:graphicFrameMkLst>
        </pc:graphicFrameChg>
      </pc:sldChg>
      <pc:sldChg chg="addSp delSp modSp add mod">
        <pc:chgData name="Oleksandr Olashyn" userId="fbbddd5de6dc56e2" providerId="LiveId" clId="{EFC5EBD3-3252-4644-B309-AC91B56CEE84}" dt="2020-09-13T12:18:40.070" v="3548" actId="27636"/>
        <pc:sldMkLst>
          <pc:docMk/>
          <pc:sldMk cId="3023060816" sldId="340"/>
        </pc:sldMkLst>
        <pc:spChg chg="mod">
          <ac:chgData name="Oleksandr Olashyn" userId="fbbddd5de6dc56e2" providerId="LiveId" clId="{EFC5EBD3-3252-4644-B309-AC91B56CEE84}" dt="2020-09-13T12:18:40.070" v="3548" actId="27636"/>
          <ac:spMkLst>
            <pc:docMk/>
            <pc:sldMk cId="3023060816" sldId="340"/>
            <ac:spMk id="2" creationId="{06C4AD94-9CBC-4347-8A7A-1D822C754979}"/>
          </ac:spMkLst>
        </pc:spChg>
        <pc:spChg chg="add del mod">
          <ac:chgData name="Oleksandr Olashyn" userId="fbbddd5de6dc56e2" providerId="LiveId" clId="{EFC5EBD3-3252-4644-B309-AC91B56CEE84}" dt="2020-09-09T21:27:24.838" v="2133" actId="22"/>
          <ac:spMkLst>
            <pc:docMk/>
            <pc:sldMk cId="3023060816" sldId="340"/>
            <ac:spMk id="4" creationId="{07DD9CD8-A941-4F5E-931D-A45632B4EBB1}"/>
          </ac:spMkLst>
        </pc:spChg>
        <pc:spChg chg="add del mod">
          <ac:chgData name="Oleksandr Olashyn" userId="fbbddd5de6dc56e2" providerId="LiveId" clId="{EFC5EBD3-3252-4644-B309-AC91B56CEE84}" dt="2020-09-12T09:55:13.385" v="2313" actId="478"/>
          <ac:spMkLst>
            <pc:docMk/>
            <pc:sldMk cId="3023060816" sldId="340"/>
            <ac:spMk id="7" creationId="{EAFC75ED-6CFB-4452-A0A6-C2A20728DD1A}"/>
          </ac:spMkLst>
        </pc:spChg>
        <pc:spChg chg="del">
          <ac:chgData name="Oleksandr Olashyn" userId="fbbddd5de6dc56e2" providerId="LiveId" clId="{EFC5EBD3-3252-4644-B309-AC91B56CEE84}" dt="2020-09-09T21:27:23.129" v="2132" actId="478"/>
          <ac:spMkLst>
            <pc:docMk/>
            <pc:sldMk cId="3023060816" sldId="340"/>
            <ac:spMk id="18" creationId="{64E28C08-B1B3-450E-BF03-840E276BC503}"/>
          </ac:spMkLst>
        </pc:spChg>
        <pc:picChg chg="add mod">
          <ac:chgData name="Oleksandr Olashyn" userId="fbbddd5de6dc56e2" providerId="LiveId" clId="{EFC5EBD3-3252-4644-B309-AC91B56CEE84}" dt="2020-09-13T12:18:37.035" v="3546" actId="1076"/>
          <ac:picMkLst>
            <pc:docMk/>
            <pc:sldMk cId="3023060816" sldId="340"/>
            <ac:picMk id="4" creationId="{9E42B059-E60B-40EB-9FF7-0BC773780D0D}"/>
          </ac:picMkLst>
        </pc:picChg>
        <pc:picChg chg="add del mod ord">
          <ac:chgData name="Oleksandr Olashyn" userId="fbbddd5de6dc56e2" providerId="LiveId" clId="{EFC5EBD3-3252-4644-B309-AC91B56CEE84}" dt="2020-09-12T09:55:10.522" v="2312" actId="478"/>
          <ac:picMkLst>
            <pc:docMk/>
            <pc:sldMk cId="3023060816" sldId="340"/>
            <ac:picMk id="6" creationId="{F9B67DC6-02CC-481B-9AA8-3568ABA993A4}"/>
          </ac:picMkLst>
        </pc:picChg>
      </pc:sldChg>
      <pc:sldChg chg="add del">
        <pc:chgData name="Oleksandr Olashyn" userId="fbbddd5de6dc56e2" providerId="LiveId" clId="{EFC5EBD3-3252-4644-B309-AC91B56CEE84}" dt="2020-09-09T21:34:10.606" v="2175" actId="47"/>
        <pc:sldMkLst>
          <pc:docMk/>
          <pc:sldMk cId="3830140429" sldId="341"/>
        </pc:sldMkLst>
      </pc:sldChg>
      <pc:sldChg chg="add del">
        <pc:chgData name="Oleksandr Olashyn" userId="fbbddd5de6dc56e2" providerId="LiveId" clId="{EFC5EBD3-3252-4644-B309-AC91B56CEE84}" dt="2020-09-09T21:34:11.406" v="2176" actId="47"/>
        <pc:sldMkLst>
          <pc:docMk/>
          <pc:sldMk cId="2561827391" sldId="342"/>
        </pc:sldMkLst>
      </pc:sldChg>
      <pc:sldChg chg="add del">
        <pc:chgData name="Oleksandr Olashyn" userId="fbbddd5de6dc56e2" providerId="LiveId" clId="{EFC5EBD3-3252-4644-B309-AC91B56CEE84}" dt="2020-09-09T21:34:12.848" v="2177" actId="47"/>
        <pc:sldMkLst>
          <pc:docMk/>
          <pc:sldMk cId="3445848313" sldId="343"/>
        </pc:sldMkLst>
      </pc:sldChg>
      <pc:sldChg chg="add del">
        <pc:chgData name="Oleksandr Olashyn" userId="fbbddd5de6dc56e2" providerId="LiveId" clId="{EFC5EBD3-3252-4644-B309-AC91B56CEE84}" dt="2020-09-09T20:43:32.321" v="1963" actId="47"/>
        <pc:sldMkLst>
          <pc:docMk/>
          <pc:sldMk cId="1389298128" sldId="344"/>
        </pc:sldMkLst>
      </pc:sldChg>
      <pc:sldChg chg="addSp delSp modSp add mod">
        <pc:chgData name="Oleksandr Olashyn" userId="fbbddd5de6dc56e2" providerId="LiveId" clId="{EFC5EBD3-3252-4644-B309-AC91B56CEE84}" dt="2020-09-13T11:59:03.272" v="3282" actId="1076"/>
        <pc:sldMkLst>
          <pc:docMk/>
          <pc:sldMk cId="2233405356" sldId="345"/>
        </pc:sldMkLst>
        <pc:spChg chg="mod">
          <ac:chgData name="Oleksandr Olashyn" userId="fbbddd5de6dc56e2" providerId="LiveId" clId="{EFC5EBD3-3252-4644-B309-AC91B56CEE84}" dt="2020-09-13T11:58:53.718" v="3281" actId="1076"/>
          <ac:spMkLst>
            <pc:docMk/>
            <pc:sldMk cId="2233405356" sldId="345"/>
            <ac:spMk id="2" creationId="{06C4AD94-9CBC-4347-8A7A-1D822C754979}"/>
          </ac:spMkLst>
        </pc:spChg>
        <pc:spChg chg="add del ord">
          <ac:chgData name="Oleksandr Olashyn" userId="fbbddd5de6dc56e2" providerId="LiveId" clId="{EFC5EBD3-3252-4644-B309-AC91B56CEE84}" dt="2020-09-13T11:56:56.870" v="3244" actId="478"/>
          <ac:spMkLst>
            <pc:docMk/>
            <pc:sldMk cId="2233405356" sldId="345"/>
            <ac:spMk id="3" creationId="{D8C1E93C-CD0F-4679-A41A-3EC5D292561C}"/>
          </ac:spMkLst>
        </pc:spChg>
        <pc:spChg chg="add mod ord">
          <ac:chgData name="Oleksandr Olashyn" userId="fbbddd5de6dc56e2" providerId="LiveId" clId="{EFC5EBD3-3252-4644-B309-AC91B56CEE84}" dt="2020-09-13T11:59:03.272" v="3282" actId="1076"/>
          <ac:spMkLst>
            <pc:docMk/>
            <pc:sldMk cId="2233405356" sldId="345"/>
            <ac:spMk id="5" creationId="{FC22BE46-C271-4B70-8587-2ED36D6F323B}"/>
          </ac:spMkLst>
        </pc:spChg>
        <pc:spChg chg="add mod">
          <ac:chgData name="Oleksandr Olashyn" userId="fbbddd5de6dc56e2" providerId="LiveId" clId="{EFC5EBD3-3252-4644-B309-AC91B56CEE84}" dt="2020-09-13T11:59:03.272" v="3282" actId="1076"/>
          <ac:spMkLst>
            <pc:docMk/>
            <pc:sldMk cId="2233405356" sldId="345"/>
            <ac:spMk id="6" creationId="{53E79494-018D-4329-B40A-8A55B25F8587}"/>
          </ac:spMkLst>
        </pc:spChg>
        <pc:spChg chg="add del mod">
          <ac:chgData name="Oleksandr Olashyn" userId="fbbddd5de6dc56e2" providerId="LiveId" clId="{EFC5EBD3-3252-4644-B309-AC91B56CEE84}" dt="2020-08-29T09:52:59.289" v="1380" actId="478"/>
          <ac:spMkLst>
            <pc:docMk/>
            <pc:sldMk cId="2233405356" sldId="345"/>
            <ac:spMk id="8" creationId="{56A455FC-3A92-47C0-A2AD-3966A74DA072}"/>
          </ac:spMkLst>
        </pc:spChg>
        <pc:spChg chg="add mod">
          <ac:chgData name="Oleksandr Olashyn" userId="fbbddd5de6dc56e2" providerId="LiveId" clId="{EFC5EBD3-3252-4644-B309-AC91B56CEE84}" dt="2020-09-13T11:59:03.272" v="3282" actId="1076"/>
          <ac:spMkLst>
            <pc:docMk/>
            <pc:sldMk cId="2233405356" sldId="345"/>
            <ac:spMk id="8" creationId="{A196480C-42A8-4E9C-9F4C-5103645E9C6E}"/>
          </ac:spMkLst>
        </pc:spChg>
        <pc:spChg chg="add mod">
          <ac:chgData name="Oleksandr Olashyn" userId="fbbddd5de6dc56e2" providerId="LiveId" clId="{EFC5EBD3-3252-4644-B309-AC91B56CEE84}" dt="2020-09-13T11:59:03.272" v="3282" actId="1076"/>
          <ac:spMkLst>
            <pc:docMk/>
            <pc:sldMk cId="2233405356" sldId="345"/>
            <ac:spMk id="11" creationId="{379803B6-5A94-43CE-A709-A31E46A0111F}"/>
          </ac:spMkLst>
        </pc:spChg>
        <pc:spChg chg="add del">
          <ac:chgData name="Oleksandr Olashyn" userId="fbbddd5de6dc56e2" providerId="LiveId" clId="{EFC5EBD3-3252-4644-B309-AC91B56CEE84}" dt="2020-08-29T09:56:17.030" v="1528" actId="22"/>
          <ac:spMkLst>
            <pc:docMk/>
            <pc:sldMk cId="2233405356" sldId="345"/>
            <ac:spMk id="12" creationId="{76C50243-EA05-497A-8317-6297B5407FC3}"/>
          </ac:spMkLst>
        </pc:spChg>
        <pc:picChg chg="add mod">
          <ac:chgData name="Oleksandr Olashyn" userId="fbbddd5de6dc56e2" providerId="LiveId" clId="{EFC5EBD3-3252-4644-B309-AC91B56CEE84}" dt="2020-09-13T11:59:03.272" v="3282" actId="1076"/>
          <ac:picMkLst>
            <pc:docMk/>
            <pc:sldMk cId="2233405356" sldId="345"/>
            <ac:picMk id="4" creationId="{BD90112A-A8B5-437B-987C-61135AB14065}"/>
          </ac:picMkLst>
        </pc:picChg>
        <pc:picChg chg="add mod">
          <ac:chgData name="Oleksandr Olashyn" userId="fbbddd5de6dc56e2" providerId="LiveId" clId="{EFC5EBD3-3252-4644-B309-AC91B56CEE84}" dt="2020-09-13T11:59:03.272" v="3282" actId="1076"/>
          <ac:picMkLst>
            <pc:docMk/>
            <pc:sldMk cId="2233405356" sldId="345"/>
            <ac:picMk id="7" creationId="{4B5FEF8F-6044-4C8A-BA8D-A75AD4B295E3}"/>
          </ac:picMkLst>
        </pc:picChg>
        <pc:picChg chg="del">
          <ac:chgData name="Oleksandr Olashyn" userId="fbbddd5de6dc56e2" providerId="LiveId" clId="{EFC5EBD3-3252-4644-B309-AC91B56CEE84}" dt="2020-08-29T09:49:38.038" v="1333" actId="478"/>
          <ac:picMkLst>
            <pc:docMk/>
            <pc:sldMk cId="2233405356" sldId="345"/>
            <ac:picMk id="10" creationId="{6955F60C-3841-45C0-BFF3-C335AE621E38}"/>
          </ac:picMkLst>
        </pc:picChg>
      </pc:sldChg>
      <pc:sldChg chg="addSp modSp add mod">
        <pc:chgData name="Oleksandr Olashyn" userId="fbbddd5de6dc56e2" providerId="LiveId" clId="{EFC5EBD3-3252-4644-B309-AC91B56CEE84}" dt="2020-09-13T12:22:40.738" v="3593" actId="1076"/>
        <pc:sldMkLst>
          <pc:docMk/>
          <pc:sldMk cId="2718132112" sldId="346"/>
        </pc:sldMkLst>
        <pc:spChg chg="mod">
          <ac:chgData name="Oleksandr Olashyn" userId="fbbddd5de6dc56e2" providerId="LiveId" clId="{EFC5EBD3-3252-4644-B309-AC91B56CEE84}" dt="2020-09-13T12:04:10.399" v="3325" actId="27636"/>
          <ac:spMkLst>
            <pc:docMk/>
            <pc:sldMk cId="2718132112" sldId="346"/>
            <ac:spMk id="2" creationId="{06C4AD94-9CBC-4347-8A7A-1D822C754979}"/>
          </ac:spMkLst>
        </pc:spChg>
        <pc:spChg chg="add mod">
          <ac:chgData name="Oleksandr Olashyn" userId="fbbddd5de6dc56e2" providerId="LiveId" clId="{EFC5EBD3-3252-4644-B309-AC91B56CEE84}" dt="2020-09-13T12:01:41.403" v="3320" actId="403"/>
          <ac:spMkLst>
            <pc:docMk/>
            <pc:sldMk cId="2718132112" sldId="346"/>
            <ac:spMk id="3" creationId="{8AEDD0EE-848C-48F3-B281-729083FB6528}"/>
          </ac:spMkLst>
        </pc:spChg>
        <pc:spChg chg="mod">
          <ac:chgData name="Oleksandr Olashyn" userId="fbbddd5de6dc56e2" providerId="LiveId" clId="{EFC5EBD3-3252-4644-B309-AC91B56CEE84}" dt="2020-09-13T12:04:07.709" v="3323" actId="1076"/>
          <ac:spMkLst>
            <pc:docMk/>
            <pc:sldMk cId="2718132112" sldId="346"/>
            <ac:spMk id="5" creationId="{FC22BE46-C271-4B70-8587-2ED36D6F323B}"/>
          </ac:spMkLst>
        </pc:spChg>
        <pc:spChg chg="mod">
          <ac:chgData name="Oleksandr Olashyn" userId="fbbddd5de6dc56e2" providerId="LiveId" clId="{EFC5EBD3-3252-4644-B309-AC91B56CEE84}" dt="2020-09-13T12:04:07.709" v="3323" actId="1076"/>
          <ac:spMkLst>
            <pc:docMk/>
            <pc:sldMk cId="2718132112" sldId="346"/>
            <ac:spMk id="6" creationId="{53E79494-018D-4329-B40A-8A55B25F8587}"/>
          </ac:spMkLst>
        </pc:spChg>
        <pc:spChg chg="add mod">
          <ac:chgData name="Oleksandr Olashyn" userId="fbbddd5de6dc56e2" providerId="LiveId" clId="{EFC5EBD3-3252-4644-B309-AC91B56CEE84}" dt="2020-09-13T12:01:03.249" v="3309" actId="403"/>
          <ac:spMkLst>
            <pc:docMk/>
            <pc:sldMk cId="2718132112" sldId="346"/>
            <ac:spMk id="10" creationId="{AA36B000-7059-43AF-8376-0A21F759C638}"/>
          </ac:spMkLst>
        </pc:spChg>
        <pc:spChg chg="mod">
          <ac:chgData name="Oleksandr Olashyn" userId="fbbddd5de6dc56e2" providerId="LiveId" clId="{EFC5EBD3-3252-4644-B309-AC91B56CEE84}" dt="2020-09-13T12:01:36.270" v="3319" actId="403"/>
          <ac:spMkLst>
            <pc:docMk/>
            <pc:sldMk cId="2718132112" sldId="346"/>
            <ac:spMk id="11" creationId="{379803B6-5A94-43CE-A709-A31E46A0111F}"/>
          </ac:spMkLst>
        </pc:spChg>
        <pc:spChg chg="add mod">
          <ac:chgData name="Oleksandr Olashyn" userId="fbbddd5de6dc56e2" providerId="LiveId" clId="{EFC5EBD3-3252-4644-B309-AC91B56CEE84}" dt="2020-09-13T12:01:10.272" v="3312" actId="404"/>
          <ac:spMkLst>
            <pc:docMk/>
            <pc:sldMk cId="2718132112" sldId="346"/>
            <ac:spMk id="13" creationId="{43D93C7F-275A-407D-BCED-14E3D15128CA}"/>
          </ac:spMkLst>
        </pc:spChg>
        <pc:grpChg chg="add mod">
          <ac:chgData name="Oleksandr Olashyn" userId="fbbddd5de6dc56e2" providerId="LiveId" clId="{EFC5EBD3-3252-4644-B309-AC91B56CEE84}" dt="2020-09-13T12:04:07.709" v="3323" actId="1076"/>
          <ac:grpSpMkLst>
            <pc:docMk/>
            <pc:sldMk cId="2718132112" sldId="346"/>
            <ac:grpSpMk id="8" creationId="{D9D334DA-BCFA-4AA1-AB35-A512EFF84494}"/>
          </ac:grpSpMkLst>
        </pc:grpChg>
        <pc:grpChg chg="add mod">
          <ac:chgData name="Oleksandr Olashyn" userId="fbbddd5de6dc56e2" providerId="LiveId" clId="{EFC5EBD3-3252-4644-B309-AC91B56CEE84}" dt="2020-09-13T12:04:07.709" v="3323" actId="1076"/>
          <ac:grpSpMkLst>
            <pc:docMk/>
            <pc:sldMk cId="2718132112" sldId="346"/>
            <ac:grpSpMk id="15" creationId="{25F4C646-131A-42BA-B085-B4176138600A}"/>
          </ac:grpSpMkLst>
        </pc:grpChg>
        <pc:picChg chg="mod">
          <ac:chgData name="Oleksandr Olashyn" userId="fbbddd5de6dc56e2" providerId="LiveId" clId="{EFC5EBD3-3252-4644-B309-AC91B56CEE84}" dt="2020-09-13T12:04:07.709" v="3323" actId="1076"/>
          <ac:picMkLst>
            <pc:docMk/>
            <pc:sldMk cId="2718132112" sldId="346"/>
            <ac:picMk id="4" creationId="{BD90112A-A8B5-437B-987C-61135AB14065}"/>
          </ac:picMkLst>
        </pc:picChg>
        <pc:picChg chg="mod">
          <ac:chgData name="Oleksandr Olashyn" userId="fbbddd5de6dc56e2" providerId="LiveId" clId="{EFC5EBD3-3252-4644-B309-AC91B56CEE84}" dt="2020-09-13T12:04:07.709" v="3323" actId="1076"/>
          <ac:picMkLst>
            <pc:docMk/>
            <pc:sldMk cId="2718132112" sldId="346"/>
            <ac:picMk id="7" creationId="{4B5FEF8F-6044-4C8A-BA8D-A75AD4B295E3}"/>
          </ac:picMkLst>
        </pc:picChg>
        <pc:picChg chg="add mod">
          <ac:chgData name="Oleksandr Olashyn" userId="fbbddd5de6dc56e2" providerId="LiveId" clId="{EFC5EBD3-3252-4644-B309-AC91B56CEE84}" dt="2020-09-13T12:22:40.738" v="3593" actId="1076"/>
          <ac:picMkLst>
            <pc:docMk/>
            <pc:sldMk cId="2718132112" sldId="346"/>
            <ac:picMk id="16" creationId="{797D88D3-F694-4EB2-8C7B-56A9ABB3181B}"/>
          </ac:picMkLst>
        </pc:picChg>
      </pc:sldChg>
      <pc:sldChg chg="addSp delSp modSp add mod">
        <pc:chgData name="Oleksandr Olashyn" userId="fbbddd5de6dc56e2" providerId="LiveId" clId="{EFC5EBD3-3252-4644-B309-AC91B56CEE84}" dt="2020-09-13T18:02:25.910" v="4022" actId="14861"/>
        <pc:sldMkLst>
          <pc:docMk/>
          <pc:sldMk cId="3178366328" sldId="347"/>
        </pc:sldMkLst>
        <pc:spChg chg="mod">
          <ac:chgData name="Oleksandr Olashyn" userId="fbbddd5de6dc56e2" providerId="LiveId" clId="{EFC5EBD3-3252-4644-B309-AC91B56CEE84}" dt="2020-09-13T12:06:07.040" v="3369" actId="27636"/>
          <ac:spMkLst>
            <pc:docMk/>
            <pc:sldMk cId="3178366328" sldId="347"/>
            <ac:spMk id="2" creationId="{06C4AD94-9CBC-4347-8A7A-1D822C754979}"/>
          </ac:spMkLst>
        </pc:spChg>
        <pc:spChg chg="mod">
          <ac:chgData name="Oleksandr Olashyn" userId="fbbddd5de6dc56e2" providerId="LiveId" clId="{EFC5EBD3-3252-4644-B309-AC91B56CEE84}" dt="2020-08-29T10:07:47.700" v="1884" actId="13822"/>
          <ac:spMkLst>
            <pc:docMk/>
            <pc:sldMk cId="3178366328" sldId="347"/>
            <ac:spMk id="3" creationId="{8AEDD0EE-848C-48F3-B281-729083FB6528}"/>
          </ac:spMkLst>
        </pc:spChg>
        <pc:spChg chg="mod">
          <ac:chgData name="Oleksandr Olashyn" userId="fbbddd5de6dc56e2" providerId="LiveId" clId="{EFC5EBD3-3252-4644-B309-AC91B56CEE84}" dt="2020-08-29T09:58:16.177" v="1614" actId="164"/>
          <ac:spMkLst>
            <pc:docMk/>
            <pc:sldMk cId="3178366328" sldId="347"/>
            <ac:spMk id="5" creationId="{FC22BE46-C271-4B70-8587-2ED36D6F323B}"/>
          </ac:spMkLst>
        </pc:spChg>
        <pc:spChg chg="mod">
          <ac:chgData name="Oleksandr Olashyn" userId="fbbddd5de6dc56e2" providerId="LiveId" clId="{EFC5EBD3-3252-4644-B309-AC91B56CEE84}" dt="2020-09-13T12:04:44.541" v="3335" actId="403"/>
          <ac:spMkLst>
            <pc:docMk/>
            <pc:sldMk cId="3178366328" sldId="347"/>
            <ac:spMk id="6" creationId="{53E79494-018D-4329-B40A-8A55B25F8587}"/>
          </ac:spMkLst>
        </pc:spChg>
        <pc:spChg chg="mod">
          <ac:chgData name="Oleksandr Olashyn" userId="fbbddd5de6dc56e2" providerId="LiveId" clId="{EFC5EBD3-3252-4644-B309-AC91B56CEE84}" dt="2020-08-29T10:07:49.561" v="1885" actId="13822"/>
          <ac:spMkLst>
            <pc:docMk/>
            <pc:sldMk cId="3178366328" sldId="347"/>
            <ac:spMk id="10" creationId="{AA36B000-7059-43AF-8376-0A21F759C638}"/>
          </ac:spMkLst>
        </pc:spChg>
        <pc:spChg chg="mod">
          <ac:chgData name="Oleksandr Olashyn" userId="fbbddd5de6dc56e2" providerId="LiveId" clId="{EFC5EBD3-3252-4644-B309-AC91B56CEE84}" dt="2020-08-29T10:07:47.700" v="1884" actId="13822"/>
          <ac:spMkLst>
            <pc:docMk/>
            <pc:sldMk cId="3178366328" sldId="347"/>
            <ac:spMk id="11" creationId="{379803B6-5A94-43CE-A709-A31E46A0111F}"/>
          </ac:spMkLst>
        </pc:spChg>
        <pc:spChg chg="mod">
          <ac:chgData name="Oleksandr Olashyn" userId="fbbddd5de6dc56e2" providerId="LiveId" clId="{EFC5EBD3-3252-4644-B309-AC91B56CEE84}" dt="2020-08-29T10:09:05.582" v="1906" actId="113"/>
          <ac:spMkLst>
            <pc:docMk/>
            <pc:sldMk cId="3178366328" sldId="347"/>
            <ac:spMk id="13" creationId="{43D93C7F-275A-407D-BCED-14E3D15128CA}"/>
          </ac:spMkLst>
        </pc:spChg>
        <pc:spChg chg="add mod">
          <ac:chgData name="Oleksandr Olashyn" userId="fbbddd5de6dc56e2" providerId="LiveId" clId="{EFC5EBD3-3252-4644-B309-AC91B56CEE84}" dt="2020-09-13T18:02:25.910" v="4022" actId="14861"/>
          <ac:spMkLst>
            <pc:docMk/>
            <pc:sldMk cId="3178366328" sldId="347"/>
            <ac:spMk id="14" creationId="{299EBDFA-B1C2-4EC5-B9FF-F476CFE55708}"/>
          </ac:spMkLst>
        </pc:spChg>
        <pc:spChg chg="mod">
          <ac:chgData name="Oleksandr Olashyn" userId="fbbddd5de6dc56e2" providerId="LiveId" clId="{EFC5EBD3-3252-4644-B309-AC91B56CEE84}" dt="2020-09-13T12:05:17.947" v="3351" actId="1076"/>
          <ac:spMkLst>
            <pc:docMk/>
            <pc:sldMk cId="3178366328" sldId="347"/>
            <ac:spMk id="19" creationId="{76676C01-C1FF-46DA-B018-FBDADC3656F7}"/>
          </ac:spMkLst>
        </pc:spChg>
        <pc:spChg chg="mod">
          <ac:chgData name="Oleksandr Olashyn" userId="fbbddd5de6dc56e2" providerId="LiveId" clId="{EFC5EBD3-3252-4644-B309-AC91B56CEE84}" dt="2020-08-29T10:09:03.232" v="1904" actId="113"/>
          <ac:spMkLst>
            <pc:docMk/>
            <pc:sldMk cId="3178366328" sldId="347"/>
            <ac:spMk id="21" creationId="{CD9BBC97-A873-47E7-955E-BC803278C77C}"/>
          </ac:spMkLst>
        </pc:spChg>
        <pc:grpChg chg="mod">
          <ac:chgData name="Oleksandr Olashyn" userId="fbbddd5de6dc56e2" providerId="LiveId" clId="{EFC5EBD3-3252-4644-B309-AC91B56CEE84}" dt="2020-09-13T12:05:32.228" v="3357" actId="14100"/>
          <ac:grpSpMkLst>
            <pc:docMk/>
            <pc:sldMk cId="3178366328" sldId="347"/>
            <ac:grpSpMk id="8" creationId="{D9D334DA-BCFA-4AA1-AB35-A512EFF84494}"/>
          </ac:grpSpMkLst>
        </pc:grpChg>
        <pc:grpChg chg="add mod">
          <ac:chgData name="Oleksandr Olashyn" userId="fbbddd5de6dc56e2" providerId="LiveId" clId="{EFC5EBD3-3252-4644-B309-AC91B56CEE84}" dt="2020-09-13T12:04:32.995" v="3328" actId="1076"/>
          <ac:grpSpMkLst>
            <pc:docMk/>
            <pc:sldMk cId="3178366328" sldId="347"/>
            <ac:grpSpMk id="9" creationId="{D90771D9-ECBD-4B95-80A0-01A4A340D622}"/>
          </ac:grpSpMkLst>
        </pc:grpChg>
        <pc:grpChg chg="mod">
          <ac:chgData name="Oleksandr Olashyn" userId="fbbddd5de6dc56e2" providerId="LiveId" clId="{EFC5EBD3-3252-4644-B309-AC91B56CEE84}" dt="2020-09-13T12:05:22.944" v="3354" actId="1076"/>
          <ac:grpSpMkLst>
            <pc:docMk/>
            <pc:sldMk cId="3178366328" sldId="347"/>
            <ac:grpSpMk id="15" creationId="{25F4C646-131A-42BA-B085-B4176138600A}"/>
          </ac:grpSpMkLst>
        </pc:grpChg>
        <pc:grpChg chg="add mod">
          <ac:chgData name="Oleksandr Olashyn" userId="fbbddd5de6dc56e2" providerId="LiveId" clId="{EFC5EBD3-3252-4644-B309-AC91B56CEE84}" dt="2020-09-13T12:05:21.486" v="3353" actId="1076"/>
          <ac:grpSpMkLst>
            <pc:docMk/>
            <pc:sldMk cId="3178366328" sldId="347"/>
            <ac:grpSpMk id="18" creationId="{2B64539E-FF62-4229-882E-583FBB5C0962}"/>
          </ac:grpSpMkLst>
        </pc:grpChg>
        <pc:picChg chg="mod">
          <ac:chgData name="Oleksandr Olashyn" userId="fbbddd5de6dc56e2" providerId="LiveId" clId="{EFC5EBD3-3252-4644-B309-AC91B56CEE84}" dt="2020-08-29T09:58:16.177" v="1614" actId="164"/>
          <ac:picMkLst>
            <pc:docMk/>
            <pc:sldMk cId="3178366328" sldId="347"/>
            <ac:picMk id="4" creationId="{BD90112A-A8B5-437B-987C-61135AB14065}"/>
          </ac:picMkLst>
        </pc:picChg>
        <pc:picChg chg="mod">
          <ac:chgData name="Oleksandr Olashyn" userId="fbbddd5de6dc56e2" providerId="LiveId" clId="{EFC5EBD3-3252-4644-B309-AC91B56CEE84}" dt="2020-09-13T12:05:43.670" v="3363" actId="1076"/>
          <ac:picMkLst>
            <pc:docMk/>
            <pc:sldMk cId="3178366328" sldId="347"/>
            <ac:picMk id="7" creationId="{4B5FEF8F-6044-4C8A-BA8D-A75AD4B295E3}"/>
          </ac:picMkLst>
        </pc:picChg>
        <pc:picChg chg="add mod">
          <ac:chgData name="Oleksandr Olashyn" userId="fbbddd5de6dc56e2" providerId="LiveId" clId="{EFC5EBD3-3252-4644-B309-AC91B56CEE84}" dt="2020-09-13T12:05:36.672" v="3359" actId="1076"/>
          <ac:picMkLst>
            <pc:docMk/>
            <pc:sldMk cId="3178366328" sldId="347"/>
            <ac:picMk id="12" creationId="{D25CD98C-6872-4B5F-ABD8-A27E2D3E5073}"/>
          </ac:picMkLst>
        </pc:picChg>
        <pc:picChg chg="del mod">
          <ac:chgData name="Oleksandr Olashyn" userId="fbbddd5de6dc56e2" providerId="LiveId" clId="{EFC5EBD3-3252-4644-B309-AC91B56CEE84}" dt="2020-09-13T12:12:14.279" v="3458" actId="478"/>
          <ac:picMkLst>
            <pc:docMk/>
            <pc:sldMk cId="3178366328" sldId="347"/>
            <ac:picMk id="16" creationId="{797D88D3-F694-4EB2-8C7B-56A9ABB3181B}"/>
          </ac:picMkLst>
        </pc:picChg>
      </pc:sldChg>
      <pc:sldChg chg="addSp delSp modSp add mod">
        <pc:chgData name="Oleksandr Olashyn" userId="fbbddd5de6dc56e2" providerId="LiveId" clId="{EFC5EBD3-3252-4644-B309-AC91B56CEE84}" dt="2020-09-13T18:03:28.365" v="4032" actId="1076"/>
        <pc:sldMkLst>
          <pc:docMk/>
          <pc:sldMk cId="29444335" sldId="348"/>
        </pc:sldMkLst>
        <pc:spChg chg="mod">
          <ac:chgData name="Oleksandr Olashyn" userId="fbbddd5de6dc56e2" providerId="LiveId" clId="{EFC5EBD3-3252-4644-B309-AC91B56CEE84}" dt="2020-09-13T12:07:23.712" v="3398" actId="27636"/>
          <ac:spMkLst>
            <pc:docMk/>
            <pc:sldMk cId="29444335" sldId="348"/>
            <ac:spMk id="2" creationId="{06C4AD94-9CBC-4347-8A7A-1D822C754979}"/>
          </ac:spMkLst>
        </pc:spChg>
        <pc:spChg chg="mod">
          <ac:chgData name="Oleksandr Olashyn" userId="fbbddd5de6dc56e2" providerId="LiveId" clId="{EFC5EBD3-3252-4644-B309-AC91B56CEE84}" dt="2020-08-29T10:07:28.732" v="1879" actId="13822"/>
          <ac:spMkLst>
            <pc:docMk/>
            <pc:sldMk cId="29444335" sldId="348"/>
            <ac:spMk id="3" creationId="{8AEDD0EE-848C-48F3-B281-729083FB6528}"/>
          </ac:spMkLst>
        </pc:spChg>
        <pc:spChg chg="mod">
          <ac:chgData name="Oleksandr Olashyn" userId="fbbddd5de6dc56e2" providerId="LiveId" clId="{EFC5EBD3-3252-4644-B309-AC91B56CEE84}" dt="2020-09-13T12:59:39.272" v="3604" actId="14100"/>
          <ac:spMkLst>
            <pc:docMk/>
            <pc:sldMk cId="29444335" sldId="348"/>
            <ac:spMk id="6" creationId="{53E79494-018D-4329-B40A-8A55B25F8587}"/>
          </ac:spMkLst>
        </pc:spChg>
        <pc:spChg chg="mod">
          <ac:chgData name="Oleksandr Olashyn" userId="fbbddd5de6dc56e2" providerId="LiveId" clId="{EFC5EBD3-3252-4644-B309-AC91B56CEE84}" dt="2020-08-29T10:07:31.334" v="1880" actId="13822"/>
          <ac:spMkLst>
            <pc:docMk/>
            <pc:sldMk cId="29444335" sldId="348"/>
            <ac:spMk id="10" creationId="{AA36B000-7059-43AF-8376-0A21F759C638}"/>
          </ac:spMkLst>
        </pc:spChg>
        <pc:spChg chg="mod">
          <ac:chgData name="Oleksandr Olashyn" userId="fbbddd5de6dc56e2" providerId="LiveId" clId="{EFC5EBD3-3252-4644-B309-AC91B56CEE84}" dt="2020-08-29T10:07:28.732" v="1879" actId="13822"/>
          <ac:spMkLst>
            <pc:docMk/>
            <pc:sldMk cId="29444335" sldId="348"/>
            <ac:spMk id="11" creationId="{379803B6-5A94-43CE-A709-A31E46A0111F}"/>
          </ac:spMkLst>
        </pc:spChg>
        <pc:spChg chg="mod">
          <ac:chgData name="Oleksandr Olashyn" userId="fbbddd5de6dc56e2" providerId="LiveId" clId="{EFC5EBD3-3252-4644-B309-AC91B56CEE84}" dt="2020-08-29T10:07:31.334" v="1880" actId="13822"/>
          <ac:spMkLst>
            <pc:docMk/>
            <pc:sldMk cId="29444335" sldId="348"/>
            <ac:spMk id="13" creationId="{43D93C7F-275A-407D-BCED-14E3D15128CA}"/>
          </ac:spMkLst>
        </pc:spChg>
        <pc:spChg chg="mod">
          <ac:chgData name="Oleksandr Olashyn" userId="fbbddd5de6dc56e2" providerId="LiveId" clId="{EFC5EBD3-3252-4644-B309-AC91B56CEE84}" dt="2020-08-29T10:07:41.744" v="1882" actId="13822"/>
          <ac:spMkLst>
            <pc:docMk/>
            <pc:sldMk cId="29444335" sldId="348"/>
            <ac:spMk id="19" creationId="{76676C01-C1FF-46DA-B018-FBDADC3656F7}"/>
          </ac:spMkLst>
        </pc:spChg>
        <pc:spChg chg="mod">
          <ac:chgData name="Oleksandr Olashyn" userId="fbbddd5de6dc56e2" providerId="LiveId" clId="{EFC5EBD3-3252-4644-B309-AC91B56CEE84}" dt="2020-08-29T10:07:41.744" v="1882" actId="13822"/>
          <ac:spMkLst>
            <pc:docMk/>
            <pc:sldMk cId="29444335" sldId="348"/>
            <ac:spMk id="21" creationId="{CD9BBC97-A873-47E7-955E-BC803278C77C}"/>
          </ac:spMkLst>
        </pc:spChg>
        <pc:spChg chg="mod">
          <ac:chgData name="Oleksandr Olashyn" userId="fbbddd5de6dc56e2" providerId="LiveId" clId="{EFC5EBD3-3252-4644-B309-AC91B56CEE84}" dt="2020-09-13T12:06:32.802" v="3377" actId="1076"/>
          <ac:spMkLst>
            <pc:docMk/>
            <pc:sldMk cId="29444335" sldId="348"/>
            <ac:spMk id="24" creationId="{EF4EB9CC-EB62-4ACA-9554-61587A50179F}"/>
          </ac:spMkLst>
        </pc:spChg>
        <pc:spChg chg="mod">
          <ac:chgData name="Oleksandr Olashyn" userId="fbbddd5de6dc56e2" providerId="LiveId" clId="{EFC5EBD3-3252-4644-B309-AC91B56CEE84}" dt="2020-08-29T10:07:44.009" v="1883" actId="13822"/>
          <ac:spMkLst>
            <pc:docMk/>
            <pc:sldMk cId="29444335" sldId="348"/>
            <ac:spMk id="25" creationId="{CAD3E592-B8BE-4969-A2BD-1C1E2794E2C5}"/>
          </ac:spMkLst>
        </pc:spChg>
        <pc:spChg chg="add mod">
          <ac:chgData name="Oleksandr Olashyn" userId="fbbddd5de6dc56e2" providerId="LiveId" clId="{EFC5EBD3-3252-4644-B309-AC91B56CEE84}" dt="2020-09-13T18:03:02.416" v="4026" actId="688"/>
          <ac:spMkLst>
            <pc:docMk/>
            <pc:sldMk cId="29444335" sldId="348"/>
            <ac:spMk id="35" creationId="{5AB4DF49-3928-4A48-A1BA-9E64C245BD55}"/>
          </ac:spMkLst>
        </pc:spChg>
        <pc:grpChg chg="mod">
          <ac:chgData name="Oleksandr Olashyn" userId="fbbddd5de6dc56e2" providerId="LiveId" clId="{EFC5EBD3-3252-4644-B309-AC91B56CEE84}" dt="2020-09-13T18:02:56.647" v="4024" actId="1076"/>
          <ac:grpSpMkLst>
            <pc:docMk/>
            <pc:sldMk cId="29444335" sldId="348"/>
            <ac:grpSpMk id="8" creationId="{D9D334DA-BCFA-4AA1-AB35-A512EFF84494}"/>
          </ac:grpSpMkLst>
        </pc:grpChg>
        <pc:grpChg chg="mod">
          <ac:chgData name="Oleksandr Olashyn" userId="fbbddd5de6dc56e2" providerId="LiveId" clId="{EFC5EBD3-3252-4644-B309-AC91B56CEE84}" dt="2020-09-13T12:59:34.044" v="3603" actId="1076"/>
          <ac:grpSpMkLst>
            <pc:docMk/>
            <pc:sldMk cId="29444335" sldId="348"/>
            <ac:grpSpMk id="9" creationId="{D90771D9-ECBD-4B95-80A0-01A4A340D622}"/>
          </ac:grpSpMkLst>
        </pc:grpChg>
        <pc:grpChg chg="mod">
          <ac:chgData name="Oleksandr Olashyn" userId="fbbddd5de6dc56e2" providerId="LiveId" clId="{EFC5EBD3-3252-4644-B309-AC91B56CEE84}" dt="2020-09-13T18:02:56.647" v="4024" actId="1076"/>
          <ac:grpSpMkLst>
            <pc:docMk/>
            <pc:sldMk cId="29444335" sldId="348"/>
            <ac:grpSpMk id="15" creationId="{25F4C646-131A-42BA-B085-B4176138600A}"/>
          </ac:grpSpMkLst>
        </pc:grpChg>
        <pc:grpChg chg="mod">
          <ac:chgData name="Oleksandr Olashyn" userId="fbbddd5de6dc56e2" providerId="LiveId" clId="{EFC5EBD3-3252-4644-B309-AC91B56CEE84}" dt="2020-09-13T18:02:56.647" v="4024" actId="1076"/>
          <ac:grpSpMkLst>
            <pc:docMk/>
            <pc:sldMk cId="29444335" sldId="348"/>
            <ac:grpSpMk id="18" creationId="{2B64539E-FF62-4229-882E-583FBB5C0962}"/>
          </ac:grpSpMkLst>
        </pc:grpChg>
        <pc:grpChg chg="add mod">
          <ac:chgData name="Oleksandr Olashyn" userId="fbbddd5de6dc56e2" providerId="LiveId" clId="{EFC5EBD3-3252-4644-B309-AC91B56CEE84}" dt="2020-09-13T12:07:41.269" v="3402" actId="1076"/>
          <ac:grpSpMkLst>
            <pc:docMk/>
            <pc:sldMk cId="29444335" sldId="348"/>
            <ac:grpSpMk id="23" creationId="{72150F1C-725A-4FD0-B2C0-767C86858AF7}"/>
          </ac:grpSpMkLst>
        </pc:grpChg>
        <pc:picChg chg="mod">
          <ac:chgData name="Oleksandr Olashyn" userId="fbbddd5de6dc56e2" providerId="LiveId" clId="{EFC5EBD3-3252-4644-B309-AC91B56CEE84}" dt="2020-09-13T12:06:20.938" v="3374" actId="1076"/>
          <ac:picMkLst>
            <pc:docMk/>
            <pc:sldMk cId="29444335" sldId="348"/>
            <ac:picMk id="7" creationId="{4B5FEF8F-6044-4C8A-BA8D-A75AD4B295E3}"/>
          </ac:picMkLst>
        </pc:picChg>
        <pc:picChg chg="mod">
          <ac:chgData name="Oleksandr Olashyn" userId="fbbddd5de6dc56e2" providerId="LiveId" clId="{EFC5EBD3-3252-4644-B309-AC91B56CEE84}" dt="2020-09-13T18:03:16.138" v="4028" actId="1076"/>
          <ac:picMkLst>
            <pc:docMk/>
            <pc:sldMk cId="29444335" sldId="348"/>
            <ac:picMk id="12" creationId="{D25CD98C-6872-4B5F-ABD8-A27E2D3E5073}"/>
          </ac:picMkLst>
        </pc:picChg>
        <pc:picChg chg="add mod">
          <ac:chgData name="Oleksandr Olashyn" userId="fbbddd5de6dc56e2" providerId="LiveId" clId="{EFC5EBD3-3252-4644-B309-AC91B56CEE84}" dt="2020-09-13T18:03:28.365" v="4032" actId="1076"/>
          <ac:picMkLst>
            <pc:docMk/>
            <pc:sldMk cId="29444335" sldId="348"/>
            <ac:picMk id="14" creationId="{E841B921-3EFF-484F-8F59-0565706AB59F}"/>
          </ac:picMkLst>
        </pc:picChg>
        <pc:picChg chg="del mod">
          <ac:chgData name="Oleksandr Olashyn" userId="fbbddd5de6dc56e2" providerId="LiveId" clId="{EFC5EBD3-3252-4644-B309-AC91B56CEE84}" dt="2020-09-13T12:07:49.410" v="3403" actId="478"/>
          <ac:picMkLst>
            <pc:docMk/>
            <pc:sldMk cId="29444335" sldId="348"/>
            <ac:picMk id="16" creationId="{797D88D3-F694-4EB2-8C7B-56A9ABB3181B}"/>
          </ac:picMkLst>
        </pc:picChg>
        <pc:cxnChg chg="add del mod">
          <ac:chgData name="Oleksandr Olashyn" userId="fbbddd5de6dc56e2" providerId="LiveId" clId="{EFC5EBD3-3252-4644-B309-AC91B56CEE84}" dt="2020-09-13T12:08:06.835" v="3406" actId="478"/>
          <ac:cxnSpMkLst>
            <pc:docMk/>
            <pc:sldMk cId="29444335" sldId="348"/>
            <ac:cxnSpMk id="22" creationId="{4530347A-80BD-4101-90DC-9D1035F35B30}"/>
          </ac:cxnSpMkLst>
        </pc:cxnChg>
        <pc:cxnChg chg="add del">
          <ac:chgData name="Oleksandr Olashyn" userId="fbbddd5de6dc56e2" providerId="LiveId" clId="{EFC5EBD3-3252-4644-B309-AC91B56CEE84}" dt="2020-09-13T12:08:21.289" v="3408" actId="478"/>
          <ac:cxnSpMkLst>
            <pc:docMk/>
            <pc:sldMk cId="29444335" sldId="348"/>
            <ac:cxnSpMk id="28" creationId="{C898D60C-AF33-48A9-A376-E708A695A16E}"/>
          </ac:cxnSpMkLst>
        </pc:cxnChg>
        <pc:cxnChg chg="add del mod">
          <ac:chgData name="Oleksandr Olashyn" userId="fbbddd5de6dc56e2" providerId="LiveId" clId="{EFC5EBD3-3252-4644-B309-AC91B56CEE84}" dt="2020-09-13T12:08:51.839" v="3415" actId="478"/>
          <ac:cxnSpMkLst>
            <pc:docMk/>
            <pc:sldMk cId="29444335" sldId="348"/>
            <ac:cxnSpMk id="30" creationId="{AA312D87-E2AD-4594-BBBB-F6053E0C0B52}"/>
          </ac:cxnSpMkLst>
        </pc:cxnChg>
      </pc:sldChg>
      <pc:sldChg chg="addSp delSp modSp add mod modNotesTx">
        <pc:chgData name="Oleksandr Olashyn" userId="fbbddd5de6dc56e2" providerId="LiveId" clId="{EFC5EBD3-3252-4644-B309-AC91B56CEE84}" dt="2020-09-16T17:53:33.237" v="6926" actId="20577"/>
        <pc:sldMkLst>
          <pc:docMk/>
          <pc:sldMk cId="691755302" sldId="349"/>
        </pc:sldMkLst>
        <pc:spChg chg="mod">
          <ac:chgData name="Oleksandr Olashyn" userId="fbbddd5de6dc56e2" providerId="LiveId" clId="{EFC5EBD3-3252-4644-B309-AC91B56CEE84}" dt="2020-09-13T12:12:34.370" v="3467" actId="27636"/>
          <ac:spMkLst>
            <pc:docMk/>
            <pc:sldMk cId="691755302" sldId="349"/>
            <ac:spMk id="2" creationId="{06C4AD94-9CBC-4347-8A7A-1D822C754979}"/>
          </ac:spMkLst>
        </pc:spChg>
        <pc:grpChg chg="del">
          <ac:chgData name="Oleksandr Olashyn" userId="fbbddd5de6dc56e2" providerId="LiveId" clId="{EFC5EBD3-3252-4644-B309-AC91B56CEE84}" dt="2020-08-29T10:11:54.233" v="1911" actId="478"/>
          <ac:grpSpMkLst>
            <pc:docMk/>
            <pc:sldMk cId="691755302" sldId="349"/>
            <ac:grpSpMk id="8" creationId="{D9D334DA-BCFA-4AA1-AB35-A512EFF84494}"/>
          </ac:grpSpMkLst>
        </pc:grpChg>
        <pc:grpChg chg="del">
          <ac:chgData name="Oleksandr Olashyn" userId="fbbddd5de6dc56e2" providerId="LiveId" clId="{EFC5EBD3-3252-4644-B309-AC91B56CEE84}" dt="2020-08-29T10:11:54.233" v="1911" actId="478"/>
          <ac:grpSpMkLst>
            <pc:docMk/>
            <pc:sldMk cId="691755302" sldId="349"/>
            <ac:grpSpMk id="9" creationId="{D90771D9-ECBD-4B95-80A0-01A4A340D622}"/>
          </ac:grpSpMkLst>
        </pc:grpChg>
        <pc:grpChg chg="del">
          <ac:chgData name="Oleksandr Olashyn" userId="fbbddd5de6dc56e2" providerId="LiveId" clId="{EFC5EBD3-3252-4644-B309-AC91B56CEE84}" dt="2020-08-29T10:11:54.233" v="1911" actId="478"/>
          <ac:grpSpMkLst>
            <pc:docMk/>
            <pc:sldMk cId="691755302" sldId="349"/>
            <ac:grpSpMk id="15" creationId="{25F4C646-131A-42BA-B085-B4176138600A}"/>
          </ac:grpSpMkLst>
        </pc:grpChg>
        <pc:grpChg chg="del">
          <ac:chgData name="Oleksandr Olashyn" userId="fbbddd5de6dc56e2" providerId="LiveId" clId="{EFC5EBD3-3252-4644-B309-AC91B56CEE84}" dt="2020-08-29T10:11:54.233" v="1911" actId="478"/>
          <ac:grpSpMkLst>
            <pc:docMk/>
            <pc:sldMk cId="691755302" sldId="349"/>
            <ac:grpSpMk id="18" creationId="{2B64539E-FF62-4229-882E-583FBB5C0962}"/>
          </ac:grpSpMkLst>
        </pc:grpChg>
        <pc:grpChg chg="del">
          <ac:chgData name="Oleksandr Olashyn" userId="fbbddd5de6dc56e2" providerId="LiveId" clId="{EFC5EBD3-3252-4644-B309-AC91B56CEE84}" dt="2020-08-29T10:11:54.233" v="1911" actId="478"/>
          <ac:grpSpMkLst>
            <pc:docMk/>
            <pc:sldMk cId="691755302" sldId="349"/>
            <ac:grpSpMk id="23" creationId="{72150F1C-725A-4FD0-B2C0-767C86858AF7}"/>
          </ac:grpSpMkLst>
        </pc:grpChg>
        <pc:picChg chg="add mod">
          <ac:chgData name="Oleksandr Olashyn" userId="fbbddd5de6dc56e2" providerId="LiveId" clId="{EFC5EBD3-3252-4644-B309-AC91B56CEE84}" dt="2020-09-13T15:35:37.197" v="3617" actId="1440"/>
          <ac:picMkLst>
            <pc:docMk/>
            <pc:sldMk cId="691755302" sldId="349"/>
            <ac:picMk id="4" creationId="{A4A21EA1-6E3B-48B4-8F74-669BA48B6F9B}"/>
          </ac:picMkLst>
        </pc:picChg>
        <pc:picChg chg="del">
          <ac:chgData name="Oleksandr Olashyn" userId="fbbddd5de6dc56e2" providerId="LiveId" clId="{EFC5EBD3-3252-4644-B309-AC91B56CEE84}" dt="2020-08-29T10:11:54.233" v="1911" actId="478"/>
          <ac:picMkLst>
            <pc:docMk/>
            <pc:sldMk cId="691755302" sldId="349"/>
            <ac:picMk id="7" creationId="{4B5FEF8F-6044-4C8A-BA8D-A75AD4B295E3}"/>
          </ac:picMkLst>
        </pc:picChg>
        <pc:picChg chg="del">
          <ac:chgData name="Oleksandr Olashyn" userId="fbbddd5de6dc56e2" providerId="LiveId" clId="{EFC5EBD3-3252-4644-B309-AC91B56CEE84}" dt="2020-08-29T10:11:54.233" v="1911" actId="478"/>
          <ac:picMkLst>
            <pc:docMk/>
            <pc:sldMk cId="691755302" sldId="349"/>
            <ac:picMk id="12" creationId="{D25CD98C-6872-4B5F-ABD8-A27E2D3E5073}"/>
          </ac:picMkLst>
        </pc:picChg>
        <pc:picChg chg="del">
          <ac:chgData name="Oleksandr Olashyn" userId="fbbddd5de6dc56e2" providerId="LiveId" clId="{EFC5EBD3-3252-4644-B309-AC91B56CEE84}" dt="2020-08-29T10:11:54.233" v="1911" actId="478"/>
          <ac:picMkLst>
            <pc:docMk/>
            <pc:sldMk cId="691755302" sldId="349"/>
            <ac:picMk id="14" creationId="{E841B921-3EFF-484F-8F59-0565706AB59F}"/>
          </ac:picMkLst>
        </pc:picChg>
        <pc:picChg chg="del">
          <ac:chgData name="Oleksandr Olashyn" userId="fbbddd5de6dc56e2" providerId="LiveId" clId="{EFC5EBD3-3252-4644-B309-AC91B56CEE84}" dt="2020-08-29T10:11:54.233" v="1911" actId="478"/>
          <ac:picMkLst>
            <pc:docMk/>
            <pc:sldMk cId="691755302" sldId="349"/>
            <ac:picMk id="16" creationId="{797D88D3-F694-4EB2-8C7B-56A9ABB3181B}"/>
          </ac:picMkLst>
        </pc:picChg>
        <pc:picChg chg="add del mod">
          <ac:chgData name="Oleksandr Olashyn" userId="fbbddd5de6dc56e2" providerId="LiveId" clId="{EFC5EBD3-3252-4644-B309-AC91B56CEE84}" dt="2020-09-13T15:35:21.138" v="3611" actId="478"/>
          <ac:picMkLst>
            <pc:docMk/>
            <pc:sldMk cId="691755302" sldId="349"/>
            <ac:picMk id="22" creationId="{53B59829-A031-4BE4-BC7A-344A0D3F4E8A}"/>
          </ac:picMkLst>
        </pc:picChg>
      </pc:sldChg>
      <pc:sldChg chg="addSp delSp modSp add mod">
        <pc:chgData name="Oleksandr Olashyn" userId="fbbddd5de6dc56e2" providerId="LiveId" clId="{EFC5EBD3-3252-4644-B309-AC91B56CEE84}" dt="2020-09-13T15:37:06.805" v="3625" actId="1440"/>
        <pc:sldMkLst>
          <pc:docMk/>
          <pc:sldMk cId="3034368782" sldId="350"/>
        </pc:sldMkLst>
        <pc:spChg chg="mod">
          <ac:chgData name="Oleksandr Olashyn" userId="fbbddd5de6dc56e2" providerId="LiveId" clId="{EFC5EBD3-3252-4644-B309-AC91B56CEE84}" dt="2020-09-13T12:13:13.189" v="3475" actId="27636"/>
          <ac:spMkLst>
            <pc:docMk/>
            <pc:sldMk cId="3034368782" sldId="350"/>
            <ac:spMk id="2" creationId="{06C4AD94-9CBC-4347-8A7A-1D822C754979}"/>
          </ac:spMkLst>
        </pc:spChg>
        <pc:picChg chg="add del mod">
          <ac:chgData name="Oleksandr Olashyn" userId="fbbddd5de6dc56e2" providerId="LiveId" clId="{EFC5EBD3-3252-4644-B309-AC91B56CEE84}" dt="2020-09-13T15:36:50.251" v="3618" actId="478"/>
          <ac:picMkLst>
            <pc:docMk/>
            <pc:sldMk cId="3034368782" sldId="350"/>
            <ac:picMk id="4" creationId="{D800B74D-1027-4756-8C51-0BBEB9AEC335}"/>
          </ac:picMkLst>
        </pc:picChg>
        <pc:picChg chg="add mod">
          <ac:chgData name="Oleksandr Olashyn" userId="fbbddd5de6dc56e2" providerId="LiveId" clId="{EFC5EBD3-3252-4644-B309-AC91B56CEE84}" dt="2020-09-13T15:37:06.805" v="3625" actId="1440"/>
          <ac:picMkLst>
            <pc:docMk/>
            <pc:sldMk cId="3034368782" sldId="350"/>
            <ac:picMk id="5" creationId="{783D5C24-371B-4BFC-B421-543796D7D2C5}"/>
          </ac:picMkLst>
        </pc:picChg>
        <pc:picChg chg="del">
          <ac:chgData name="Oleksandr Olashyn" userId="fbbddd5de6dc56e2" providerId="LiveId" clId="{EFC5EBD3-3252-4644-B309-AC91B56CEE84}" dt="2020-08-29T10:18:39.197" v="1919" actId="478"/>
          <ac:picMkLst>
            <pc:docMk/>
            <pc:sldMk cId="3034368782" sldId="350"/>
            <ac:picMk id="22" creationId="{53B59829-A031-4BE4-BC7A-344A0D3F4E8A}"/>
          </ac:picMkLst>
        </pc:picChg>
      </pc:sldChg>
      <pc:sldChg chg="add del">
        <pc:chgData name="Oleksandr Olashyn" userId="fbbddd5de6dc56e2" providerId="LiveId" clId="{EFC5EBD3-3252-4644-B309-AC91B56CEE84}" dt="2020-08-29T10:22:53.782" v="1943" actId="47"/>
        <pc:sldMkLst>
          <pc:docMk/>
          <pc:sldMk cId="3217843237" sldId="351"/>
        </pc:sldMkLst>
      </pc:sldChg>
      <pc:sldChg chg="addSp delSp modSp add mod modNotesTx">
        <pc:chgData name="Oleksandr Olashyn" userId="fbbddd5de6dc56e2" providerId="LiveId" clId="{EFC5EBD3-3252-4644-B309-AC91B56CEE84}" dt="2020-09-16T17:54:01.229" v="7029" actId="20577"/>
        <pc:sldMkLst>
          <pc:docMk/>
          <pc:sldMk cId="1876470165" sldId="352"/>
        </pc:sldMkLst>
        <pc:spChg chg="mod">
          <ac:chgData name="Oleksandr Olashyn" userId="fbbddd5de6dc56e2" providerId="LiveId" clId="{EFC5EBD3-3252-4644-B309-AC91B56CEE84}" dt="2020-09-13T12:15:50.563" v="3511" actId="1076"/>
          <ac:spMkLst>
            <pc:docMk/>
            <pc:sldMk cId="1876470165" sldId="352"/>
            <ac:spMk id="2" creationId="{06C4AD94-9CBC-4347-8A7A-1D822C754979}"/>
          </ac:spMkLst>
        </pc:spChg>
        <pc:spChg chg="add mod">
          <ac:chgData name="Oleksandr Olashyn" userId="fbbddd5de6dc56e2" providerId="LiveId" clId="{EFC5EBD3-3252-4644-B309-AC91B56CEE84}" dt="2020-09-13T12:14:38.157" v="3502" actId="1076"/>
          <ac:spMkLst>
            <pc:docMk/>
            <pc:sldMk cId="1876470165" sldId="352"/>
            <ac:spMk id="8" creationId="{30877AC1-9CE0-4295-BF34-F4CA546D2652}"/>
          </ac:spMkLst>
        </pc:spChg>
        <pc:spChg chg="add mod">
          <ac:chgData name="Oleksandr Olashyn" userId="fbbddd5de6dc56e2" providerId="LiveId" clId="{EFC5EBD3-3252-4644-B309-AC91B56CEE84}" dt="2020-09-13T12:14:42.710" v="3503" actId="1076"/>
          <ac:spMkLst>
            <pc:docMk/>
            <pc:sldMk cId="1876470165" sldId="352"/>
            <ac:spMk id="9" creationId="{3CDACC35-8565-441A-BA7D-095AEA2AF9FD}"/>
          </ac:spMkLst>
        </pc:spChg>
        <pc:picChg chg="del">
          <ac:chgData name="Oleksandr Olashyn" userId="fbbddd5de6dc56e2" providerId="LiveId" clId="{EFC5EBD3-3252-4644-B309-AC91B56CEE84}" dt="2020-08-29T10:21:43.976" v="1926" actId="478"/>
          <ac:picMkLst>
            <pc:docMk/>
            <pc:sldMk cId="1876470165" sldId="352"/>
            <ac:picMk id="4" creationId="{D800B74D-1027-4756-8C51-0BBEB9AEC335}"/>
          </ac:picMkLst>
        </pc:picChg>
        <pc:picChg chg="add mod">
          <ac:chgData name="Oleksandr Olashyn" userId="fbbddd5de6dc56e2" providerId="LiveId" clId="{EFC5EBD3-3252-4644-B309-AC91B56CEE84}" dt="2020-09-13T12:23:31.700" v="3601" actId="1440"/>
          <ac:picMkLst>
            <pc:docMk/>
            <pc:sldMk cId="1876470165" sldId="352"/>
            <ac:picMk id="5" creationId="{72C8B57D-9895-4481-B73B-BB2EDB32D8B8}"/>
          </ac:picMkLst>
        </pc:picChg>
        <pc:picChg chg="add mod">
          <ac:chgData name="Oleksandr Olashyn" userId="fbbddd5de6dc56e2" providerId="LiveId" clId="{EFC5EBD3-3252-4644-B309-AC91B56CEE84}" dt="2020-09-13T12:23:32.847" v="3602" actId="1440"/>
          <ac:picMkLst>
            <pc:docMk/>
            <pc:sldMk cId="1876470165" sldId="352"/>
            <ac:picMk id="7" creationId="{FE7E9461-8A97-4E6A-A6A5-91012D04DB01}"/>
          </ac:picMkLst>
        </pc:picChg>
      </pc:sldChg>
      <pc:sldChg chg="addSp delSp modSp add mod">
        <pc:chgData name="Oleksandr Olashyn" userId="fbbddd5de6dc56e2" providerId="LiveId" clId="{EFC5EBD3-3252-4644-B309-AC91B56CEE84}" dt="2020-09-16T17:51:44.215" v="6726" actId="20577"/>
        <pc:sldMkLst>
          <pc:docMk/>
          <pc:sldMk cId="4128489845" sldId="353"/>
        </pc:sldMkLst>
        <pc:spChg chg="mod">
          <ac:chgData name="Oleksandr Olashyn" userId="fbbddd5de6dc56e2" providerId="LiveId" clId="{EFC5EBD3-3252-4644-B309-AC91B56CEE84}" dt="2020-09-13T12:15:43.643" v="3510" actId="1076"/>
          <ac:spMkLst>
            <pc:docMk/>
            <pc:sldMk cId="4128489845" sldId="353"/>
            <ac:spMk id="2" creationId="{06C4AD94-9CBC-4347-8A7A-1D822C754979}"/>
          </ac:spMkLst>
        </pc:spChg>
        <pc:graphicFrameChg chg="add mod modGraphic">
          <ac:chgData name="Oleksandr Olashyn" userId="fbbddd5de6dc56e2" providerId="LiveId" clId="{EFC5EBD3-3252-4644-B309-AC91B56CEE84}" dt="2020-09-16T17:51:44.215" v="6726" actId="20577"/>
          <ac:graphicFrameMkLst>
            <pc:docMk/>
            <pc:sldMk cId="4128489845" sldId="353"/>
            <ac:graphicFrameMk id="3" creationId="{44F8B792-3E23-4DCB-8592-CD1B51E268DC}"/>
          </ac:graphicFrameMkLst>
        </pc:graphicFrameChg>
        <pc:picChg chg="del">
          <ac:chgData name="Oleksandr Olashyn" userId="fbbddd5de6dc56e2" providerId="LiveId" clId="{EFC5EBD3-3252-4644-B309-AC91B56CEE84}" dt="2020-08-29T10:21:47.051" v="1928" actId="478"/>
          <ac:picMkLst>
            <pc:docMk/>
            <pc:sldMk cId="4128489845" sldId="353"/>
            <ac:picMk id="4" creationId="{D800B74D-1027-4756-8C51-0BBEB9AEC335}"/>
          </ac:picMkLst>
        </pc:picChg>
      </pc:sldChg>
      <pc:sldChg chg="modSp add mod">
        <pc:chgData name="Oleksandr Olashyn" userId="fbbddd5de6dc56e2" providerId="LiveId" clId="{EFC5EBD3-3252-4644-B309-AC91B56CEE84}" dt="2020-09-16T17:52:35.045" v="6772" actId="20577"/>
        <pc:sldMkLst>
          <pc:docMk/>
          <pc:sldMk cId="952391259" sldId="354"/>
        </pc:sldMkLst>
        <pc:spChg chg="mod">
          <ac:chgData name="Oleksandr Olashyn" userId="fbbddd5de6dc56e2" providerId="LiveId" clId="{EFC5EBD3-3252-4644-B309-AC91B56CEE84}" dt="2020-09-13T12:16:15.740" v="3516" actId="27636"/>
          <ac:spMkLst>
            <pc:docMk/>
            <pc:sldMk cId="952391259" sldId="354"/>
            <ac:spMk id="2" creationId="{06C4AD94-9CBC-4347-8A7A-1D822C754979}"/>
          </ac:spMkLst>
        </pc:spChg>
        <pc:graphicFrameChg chg="mod modGraphic">
          <ac:chgData name="Oleksandr Olashyn" userId="fbbddd5de6dc56e2" providerId="LiveId" clId="{EFC5EBD3-3252-4644-B309-AC91B56CEE84}" dt="2020-09-16T17:52:35.045" v="6772" actId="20577"/>
          <ac:graphicFrameMkLst>
            <pc:docMk/>
            <pc:sldMk cId="952391259" sldId="354"/>
            <ac:graphicFrameMk id="3" creationId="{44F8B792-3E23-4DCB-8592-CD1B51E268DC}"/>
          </ac:graphicFrameMkLst>
        </pc:graphicFrameChg>
      </pc:sldChg>
      <pc:sldChg chg="addSp delSp modSp add mod modNotesTx">
        <pc:chgData name="Oleksandr Olashyn" userId="fbbddd5de6dc56e2" providerId="LiveId" clId="{EFC5EBD3-3252-4644-B309-AC91B56CEE84}" dt="2020-09-16T17:54:40.540" v="7104" actId="20577"/>
        <pc:sldMkLst>
          <pc:docMk/>
          <pc:sldMk cId="2313675890" sldId="355"/>
        </pc:sldMkLst>
        <pc:spChg chg="mod">
          <ac:chgData name="Oleksandr Olashyn" userId="fbbddd5de6dc56e2" providerId="LiveId" clId="{EFC5EBD3-3252-4644-B309-AC91B56CEE84}" dt="2020-09-13T12:16:31.207" v="3520" actId="27636"/>
          <ac:spMkLst>
            <pc:docMk/>
            <pc:sldMk cId="2313675890" sldId="355"/>
            <ac:spMk id="2" creationId="{06C4AD94-9CBC-4347-8A7A-1D822C754979}"/>
          </ac:spMkLst>
        </pc:spChg>
        <pc:graphicFrameChg chg="del">
          <ac:chgData name="Oleksandr Olashyn" userId="fbbddd5de6dc56e2" providerId="LiveId" clId="{EFC5EBD3-3252-4644-B309-AC91B56CEE84}" dt="2020-09-09T20:56:24.236" v="2094" actId="478"/>
          <ac:graphicFrameMkLst>
            <pc:docMk/>
            <pc:sldMk cId="2313675890" sldId="355"/>
            <ac:graphicFrameMk id="3" creationId="{44F8B792-3E23-4DCB-8592-CD1B51E268DC}"/>
          </ac:graphicFrameMkLst>
        </pc:graphicFrameChg>
        <pc:picChg chg="add del mod">
          <ac:chgData name="Oleksandr Olashyn" userId="fbbddd5de6dc56e2" providerId="LiveId" clId="{EFC5EBD3-3252-4644-B309-AC91B56CEE84}" dt="2020-09-09T21:03:17.384" v="2103" actId="478"/>
          <ac:picMkLst>
            <pc:docMk/>
            <pc:sldMk cId="2313675890" sldId="355"/>
            <ac:picMk id="5" creationId="{B6D6F797-C27F-41AD-9AA7-8AB6F8BAF182}"/>
          </ac:picMkLst>
        </pc:picChg>
        <pc:picChg chg="add mod">
          <ac:chgData name="Oleksandr Olashyn" userId="fbbddd5de6dc56e2" providerId="LiveId" clId="{EFC5EBD3-3252-4644-B309-AC91B56CEE84}" dt="2020-09-13T12:16:28.527" v="3518" actId="1076"/>
          <ac:picMkLst>
            <pc:docMk/>
            <pc:sldMk cId="2313675890" sldId="355"/>
            <ac:picMk id="7" creationId="{BC388387-B023-4D2B-A988-223DE756591F}"/>
          </ac:picMkLst>
        </pc:picChg>
      </pc:sldChg>
      <pc:sldChg chg="addSp delSp modSp add mod">
        <pc:chgData name="Oleksandr Olashyn" userId="fbbddd5de6dc56e2" providerId="LiveId" clId="{EFC5EBD3-3252-4644-B309-AC91B56CEE84}" dt="2020-09-13T15:48:01.861" v="3693" actId="1076"/>
        <pc:sldMkLst>
          <pc:docMk/>
          <pc:sldMk cId="3360114726" sldId="356"/>
        </pc:sldMkLst>
        <pc:spChg chg="mod">
          <ac:chgData name="Oleksandr Olashyn" userId="fbbddd5de6dc56e2" providerId="LiveId" clId="{EFC5EBD3-3252-4644-B309-AC91B56CEE84}" dt="2020-09-13T12:19:42.622" v="3573" actId="27636"/>
          <ac:spMkLst>
            <pc:docMk/>
            <pc:sldMk cId="3360114726" sldId="356"/>
            <ac:spMk id="2" creationId="{06C4AD94-9CBC-4347-8A7A-1D822C754979}"/>
          </ac:spMkLst>
        </pc:spChg>
        <pc:spChg chg="add del mod">
          <ac:chgData name="Oleksandr Olashyn" userId="fbbddd5de6dc56e2" providerId="LiveId" clId="{EFC5EBD3-3252-4644-B309-AC91B56CEE84}" dt="2020-09-09T21:34:01.379" v="2174" actId="478"/>
          <ac:spMkLst>
            <pc:docMk/>
            <pc:sldMk cId="3360114726" sldId="356"/>
            <ac:spMk id="4" creationId="{BC881E3F-7E04-4767-B1F0-6E27C07DFB44}"/>
          </ac:spMkLst>
        </pc:spChg>
        <pc:spChg chg="del">
          <ac:chgData name="Oleksandr Olashyn" userId="fbbddd5de6dc56e2" providerId="LiveId" clId="{EFC5EBD3-3252-4644-B309-AC91B56CEE84}" dt="2020-09-09T21:33:59.313" v="2173" actId="478"/>
          <ac:spMkLst>
            <pc:docMk/>
            <pc:sldMk cId="3360114726" sldId="356"/>
            <ac:spMk id="18" creationId="{64E28C08-B1B3-450E-BF03-840E276BC503}"/>
          </ac:spMkLst>
        </pc:spChg>
        <pc:picChg chg="add mod">
          <ac:chgData name="Oleksandr Olashyn" userId="fbbddd5de6dc56e2" providerId="LiveId" clId="{EFC5EBD3-3252-4644-B309-AC91B56CEE84}" dt="2020-09-13T15:48:01.861" v="3693" actId="1076"/>
          <ac:picMkLst>
            <pc:docMk/>
            <pc:sldMk cId="3360114726" sldId="356"/>
            <ac:picMk id="4" creationId="{687D6A0B-5C57-42D9-A318-79DDDC3D44A6}"/>
          </ac:picMkLst>
        </pc:picChg>
        <pc:picChg chg="add del mod">
          <ac:chgData name="Oleksandr Olashyn" userId="fbbddd5de6dc56e2" providerId="LiveId" clId="{EFC5EBD3-3252-4644-B309-AC91B56CEE84}" dt="2020-09-12T09:49:56.788" v="2293" actId="478"/>
          <ac:picMkLst>
            <pc:docMk/>
            <pc:sldMk cId="3360114726" sldId="356"/>
            <ac:picMk id="4" creationId="{F194E3A6-1865-4E5D-867B-58B7A3F2ECCD}"/>
          </ac:picMkLst>
        </pc:picChg>
        <pc:picChg chg="add del mod">
          <ac:chgData name="Oleksandr Olashyn" userId="fbbddd5de6dc56e2" providerId="LiveId" clId="{EFC5EBD3-3252-4644-B309-AC91B56CEE84}" dt="2020-09-12T09:49:30.115" v="2287" actId="478"/>
          <ac:picMkLst>
            <pc:docMk/>
            <pc:sldMk cId="3360114726" sldId="356"/>
            <ac:picMk id="6" creationId="{63F5C36F-2519-49DE-8B13-290CDD8EAE09}"/>
          </ac:picMkLst>
        </pc:picChg>
        <pc:picChg chg="add del mod">
          <ac:chgData name="Oleksandr Olashyn" userId="fbbddd5de6dc56e2" providerId="LiveId" clId="{EFC5EBD3-3252-4644-B309-AC91B56CEE84}" dt="2020-09-13T15:41:29.654" v="3628" actId="478"/>
          <ac:picMkLst>
            <pc:docMk/>
            <pc:sldMk cId="3360114726" sldId="356"/>
            <ac:picMk id="7" creationId="{1E43B9BC-6ABE-4905-B3E3-3F40A2DE0B23}"/>
          </ac:picMkLst>
        </pc:picChg>
      </pc:sldChg>
      <pc:sldChg chg="addSp delSp modSp add mod">
        <pc:chgData name="Oleksandr Olashyn" userId="fbbddd5de6dc56e2" providerId="LiveId" clId="{EFC5EBD3-3252-4644-B309-AC91B56CEE84}" dt="2020-09-13T12:18:55.217" v="3553" actId="1076"/>
        <pc:sldMkLst>
          <pc:docMk/>
          <pc:sldMk cId="4150605701" sldId="357"/>
        </pc:sldMkLst>
        <pc:spChg chg="mod">
          <ac:chgData name="Oleksandr Olashyn" userId="fbbddd5de6dc56e2" providerId="LiveId" clId="{EFC5EBD3-3252-4644-B309-AC91B56CEE84}" dt="2020-09-13T12:18:47.243" v="3551" actId="27636"/>
          <ac:spMkLst>
            <pc:docMk/>
            <pc:sldMk cId="4150605701" sldId="357"/>
            <ac:spMk id="2" creationId="{06C4AD94-9CBC-4347-8A7A-1D822C754979}"/>
          </ac:spMkLst>
        </pc:spChg>
        <pc:spChg chg="add del mod">
          <ac:chgData name="Oleksandr Olashyn" userId="fbbddd5de6dc56e2" providerId="LiveId" clId="{EFC5EBD3-3252-4644-B309-AC91B56CEE84}" dt="2020-09-09T21:29:44.495" v="2141" actId="478"/>
          <ac:spMkLst>
            <pc:docMk/>
            <pc:sldMk cId="4150605701" sldId="357"/>
            <ac:spMk id="7" creationId="{E96D0C47-641B-43B5-8824-EF4CB1FA6291}"/>
          </ac:spMkLst>
        </pc:spChg>
        <pc:spChg chg="add del mod">
          <ac:chgData name="Oleksandr Olashyn" userId="fbbddd5de6dc56e2" providerId="LiveId" clId="{EFC5EBD3-3252-4644-B309-AC91B56CEE84}" dt="2020-09-12T09:56:56.646" v="2327" actId="478"/>
          <ac:spMkLst>
            <pc:docMk/>
            <pc:sldMk cId="4150605701" sldId="357"/>
            <ac:spMk id="10" creationId="{B6122B29-68C1-4EEC-A72C-305C6527359E}"/>
          </ac:spMkLst>
        </pc:spChg>
        <pc:picChg chg="add del mod">
          <ac:chgData name="Oleksandr Olashyn" userId="fbbddd5de6dc56e2" providerId="LiveId" clId="{EFC5EBD3-3252-4644-B309-AC91B56CEE84}" dt="2020-09-12T09:56:34.726" v="2317" actId="478"/>
          <ac:picMkLst>
            <pc:docMk/>
            <pc:sldMk cId="4150605701" sldId="357"/>
            <ac:picMk id="4" creationId="{BE4897FF-1F30-41E6-ADB3-13EC382FBAAC}"/>
          </ac:picMkLst>
        </pc:picChg>
        <pc:picChg chg="add mod">
          <ac:chgData name="Oleksandr Olashyn" userId="fbbddd5de6dc56e2" providerId="LiveId" clId="{EFC5EBD3-3252-4644-B309-AC91B56CEE84}" dt="2020-09-13T12:18:55.217" v="3553" actId="1076"/>
          <ac:picMkLst>
            <pc:docMk/>
            <pc:sldMk cId="4150605701" sldId="357"/>
            <ac:picMk id="5" creationId="{2BE4D617-90FF-4160-9F4B-06524BB2971B}"/>
          </ac:picMkLst>
        </pc:picChg>
        <pc:picChg chg="del">
          <ac:chgData name="Oleksandr Olashyn" userId="fbbddd5de6dc56e2" providerId="LiveId" clId="{EFC5EBD3-3252-4644-B309-AC91B56CEE84}" dt="2020-09-09T21:29:27.724" v="2140" actId="478"/>
          <ac:picMkLst>
            <pc:docMk/>
            <pc:sldMk cId="4150605701" sldId="357"/>
            <ac:picMk id="6" creationId="{F9B67DC6-02CC-481B-9AA8-3568ABA993A4}"/>
          </ac:picMkLst>
        </pc:picChg>
        <pc:cxnChg chg="add del mod">
          <ac:chgData name="Oleksandr Olashyn" userId="fbbddd5de6dc56e2" providerId="LiveId" clId="{EFC5EBD3-3252-4644-B309-AC91B56CEE84}" dt="2020-09-09T21:30:07.645" v="2147" actId="478"/>
          <ac:cxnSpMkLst>
            <pc:docMk/>
            <pc:sldMk cId="4150605701" sldId="357"/>
            <ac:cxnSpMk id="9" creationId="{05B05DBC-EA5B-4875-B460-427A21491248}"/>
          </ac:cxnSpMkLst>
        </pc:cxnChg>
      </pc:sldChg>
      <pc:sldChg chg="addSp delSp modSp add mod">
        <pc:chgData name="Oleksandr Olashyn" userId="fbbddd5de6dc56e2" providerId="LiveId" clId="{EFC5EBD3-3252-4644-B309-AC91B56CEE84}" dt="2020-09-13T12:19:11.267" v="3560" actId="27636"/>
        <pc:sldMkLst>
          <pc:docMk/>
          <pc:sldMk cId="3927111849" sldId="358"/>
        </pc:sldMkLst>
        <pc:spChg chg="mod">
          <ac:chgData name="Oleksandr Olashyn" userId="fbbddd5de6dc56e2" providerId="LiveId" clId="{EFC5EBD3-3252-4644-B309-AC91B56CEE84}" dt="2020-09-13T12:19:11.267" v="3560" actId="27636"/>
          <ac:spMkLst>
            <pc:docMk/>
            <pc:sldMk cId="3927111849" sldId="358"/>
            <ac:spMk id="2" creationId="{06C4AD94-9CBC-4347-8A7A-1D822C754979}"/>
          </ac:spMkLst>
        </pc:spChg>
        <pc:spChg chg="del">
          <ac:chgData name="Oleksandr Olashyn" userId="fbbddd5de6dc56e2" providerId="LiveId" clId="{EFC5EBD3-3252-4644-B309-AC91B56CEE84}" dt="2020-09-09T21:33:27.025" v="2166" actId="478"/>
          <ac:spMkLst>
            <pc:docMk/>
            <pc:sldMk cId="3927111849" sldId="358"/>
            <ac:spMk id="10" creationId="{B6122B29-68C1-4EEC-A72C-305C6527359E}"/>
          </ac:spMkLst>
        </pc:spChg>
        <pc:picChg chg="del mod">
          <ac:chgData name="Oleksandr Olashyn" userId="fbbddd5de6dc56e2" providerId="LiveId" clId="{EFC5EBD3-3252-4644-B309-AC91B56CEE84}" dt="2020-09-09T21:33:21.461" v="2163" actId="478"/>
          <ac:picMkLst>
            <pc:docMk/>
            <pc:sldMk cId="3927111849" sldId="358"/>
            <ac:picMk id="4" creationId="{BE4897FF-1F30-41E6-ADB3-13EC382FBAAC}"/>
          </ac:picMkLst>
        </pc:picChg>
        <pc:picChg chg="add del mod">
          <ac:chgData name="Oleksandr Olashyn" userId="fbbddd5de6dc56e2" providerId="LiveId" clId="{EFC5EBD3-3252-4644-B309-AC91B56CEE84}" dt="2020-09-12T09:53:35.584" v="2301" actId="478"/>
          <ac:picMkLst>
            <pc:docMk/>
            <pc:sldMk cId="3927111849" sldId="358"/>
            <ac:picMk id="4" creationId="{EE31C321-1C1A-42FA-BDC3-861259613384}"/>
          </ac:picMkLst>
        </pc:picChg>
        <pc:picChg chg="add del mod">
          <ac:chgData name="Oleksandr Olashyn" userId="fbbddd5de6dc56e2" providerId="LiveId" clId="{EFC5EBD3-3252-4644-B309-AC91B56CEE84}" dt="2020-09-12T09:53:53.309" v="2303" actId="478"/>
          <ac:picMkLst>
            <pc:docMk/>
            <pc:sldMk cId="3927111849" sldId="358"/>
            <ac:picMk id="5" creationId="{7BB713A1-52DD-477B-B7D7-F1FD2FAC2888}"/>
          </ac:picMkLst>
        </pc:picChg>
        <pc:picChg chg="add mod">
          <ac:chgData name="Oleksandr Olashyn" userId="fbbddd5de6dc56e2" providerId="LiveId" clId="{EFC5EBD3-3252-4644-B309-AC91B56CEE84}" dt="2020-09-13T12:19:09.175" v="3558" actId="1076"/>
          <ac:picMkLst>
            <pc:docMk/>
            <pc:sldMk cId="3927111849" sldId="358"/>
            <ac:picMk id="7" creationId="{5B6BA93E-9B65-4179-919F-7A47ECF1541F}"/>
          </ac:picMkLst>
        </pc:picChg>
      </pc:sldChg>
      <pc:sldChg chg="addSp delSp modSp new mod ord setBg">
        <pc:chgData name="Oleksandr Olashyn" userId="fbbddd5de6dc56e2" providerId="LiveId" clId="{EFC5EBD3-3252-4644-B309-AC91B56CEE84}" dt="2020-09-13T12:17:41.067" v="3534" actId="3062"/>
        <pc:sldMkLst>
          <pc:docMk/>
          <pc:sldMk cId="53131833" sldId="359"/>
        </pc:sldMkLst>
        <pc:spChg chg="mod">
          <ac:chgData name="Oleksandr Olashyn" userId="fbbddd5de6dc56e2" providerId="LiveId" clId="{EFC5EBD3-3252-4644-B309-AC91B56CEE84}" dt="2020-09-13T12:17:41.067" v="3534" actId="3062"/>
          <ac:spMkLst>
            <pc:docMk/>
            <pc:sldMk cId="53131833" sldId="359"/>
            <ac:spMk id="2" creationId="{EBE53B52-ECEB-4984-9E8A-ABED9BDEAB37}"/>
          </ac:spMkLst>
        </pc:spChg>
        <pc:spChg chg="del mod">
          <ac:chgData name="Oleksandr Olashyn" userId="fbbddd5de6dc56e2" providerId="LiveId" clId="{EFC5EBD3-3252-4644-B309-AC91B56CEE84}" dt="2020-09-09T21:44:33.703" v="2202" actId="478"/>
          <ac:spMkLst>
            <pc:docMk/>
            <pc:sldMk cId="53131833" sldId="359"/>
            <ac:spMk id="3" creationId="{EC4DAFC7-751B-4BF5-973B-6CDADFDACD1B}"/>
          </ac:spMkLst>
        </pc:spChg>
        <pc:spChg chg="add del">
          <ac:chgData name="Oleksandr Olashyn" userId="fbbddd5de6dc56e2" providerId="LiveId" clId="{EFC5EBD3-3252-4644-B309-AC91B56CEE84}" dt="2020-09-09T21:44:43.475" v="2205" actId="26606"/>
          <ac:spMkLst>
            <pc:docMk/>
            <pc:sldMk cId="53131833" sldId="359"/>
            <ac:spMk id="16" creationId="{15655827-B42D-4180-88D3-D83F25E4BD1C}"/>
          </ac:spMkLst>
        </pc:spChg>
        <pc:spChg chg="add del">
          <ac:chgData name="Oleksandr Olashyn" userId="fbbddd5de6dc56e2" providerId="LiveId" clId="{EFC5EBD3-3252-4644-B309-AC91B56CEE84}" dt="2020-09-09T21:44:43.475" v="2205" actId="26606"/>
          <ac:spMkLst>
            <pc:docMk/>
            <pc:sldMk cId="53131833" sldId="359"/>
            <ac:spMk id="18" creationId="{24ACCB06-563C-4ADE-B4D6-1FE9F723C7D9}"/>
          </ac:spMkLst>
        </pc:spChg>
        <pc:spChg chg="add del">
          <ac:chgData name="Oleksandr Olashyn" userId="fbbddd5de6dc56e2" providerId="LiveId" clId="{EFC5EBD3-3252-4644-B309-AC91B56CEE84}" dt="2020-09-09T21:44:43.475" v="2205" actId="26606"/>
          <ac:spMkLst>
            <pc:docMk/>
            <pc:sldMk cId="53131833" sldId="359"/>
            <ac:spMk id="20" creationId="{40761ECD-D92B-46AE-82CA-640023D282F9}"/>
          </ac:spMkLst>
        </pc:spChg>
        <pc:spChg chg="add del">
          <ac:chgData name="Oleksandr Olashyn" userId="fbbddd5de6dc56e2" providerId="LiveId" clId="{EFC5EBD3-3252-4644-B309-AC91B56CEE84}" dt="2020-09-09T21:44:43.475" v="2205" actId="26606"/>
          <ac:spMkLst>
            <pc:docMk/>
            <pc:sldMk cId="53131833" sldId="359"/>
            <ac:spMk id="22" creationId="{9A928607-C55C-40FD-B2DF-6CD6A7226A71}"/>
          </ac:spMkLst>
        </pc:spChg>
        <pc:spChg chg="add del">
          <ac:chgData name="Oleksandr Olashyn" userId="fbbddd5de6dc56e2" providerId="LiveId" clId="{EFC5EBD3-3252-4644-B309-AC91B56CEE84}" dt="2020-09-09T21:44:43.475" v="2205" actId="26606"/>
          <ac:spMkLst>
            <pc:docMk/>
            <pc:sldMk cId="53131833" sldId="359"/>
            <ac:spMk id="24" creationId="{400A20C1-29A4-43E0-AB15-7931F76F8C2D}"/>
          </ac:spMkLst>
        </pc:spChg>
        <pc:spChg chg="add del">
          <ac:chgData name="Oleksandr Olashyn" userId="fbbddd5de6dc56e2" providerId="LiveId" clId="{EFC5EBD3-3252-4644-B309-AC91B56CEE84}" dt="2020-09-09T21:44:43.463" v="2204" actId="26606"/>
          <ac:spMkLst>
            <pc:docMk/>
            <pc:sldMk cId="53131833" sldId="359"/>
            <ac:spMk id="37" creationId="{CE3D4922-3D1C-4679-9A86-15BFC1A252F0}"/>
          </ac:spMkLst>
        </pc:spChg>
        <pc:spChg chg="add del">
          <ac:chgData name="Oleksandr Olashyn" userId="fbbddd5de6dc56e2" providerId="LiveId" clId="{EFC5EBD3-3252-4644-B309-AC91B56CEE84}" dt="2020-09-09T21:44:43.463" v="2204" actId="26606"/>
          <ac:spMkLst>
            <pc:docMk/>
            <pc:sldMk cId="53131833" sldId="359"/>
            <ac:spMk id="39" creationId="{164E9BCF-1B67-4514-808C-A5DCBDEB4A85}"/>
          </ac:spMkLst>
        </pc:spChg>
        <pc:spChg chg="add">
          <ac:chgData name="Oleksandr Olashyn" userId="fbbddd5de6dc56e2" providerId="LiveId" clId="{EFC5EBD3-3252-4644-B309-AC91B56CEE84}" dt="2020-09-09T21:44:43.475" v="2205" actId="26606"/>
          <ac:spMkLst>
            <pc:docMk/>
            <pc:sldMk cId="53131833" sldId="359"/>
            <ac:spMk id="43" creationId="{9A928607-C55C-40FD-B2DF-6CD6A7226A71}"/>
          </ac:spMkLst>
        </pc:spChg>
        <pc:spChg chg="add">
          <ac:chgData name="Oleksandr Olashyn" userId="fbbddd5de6dc56e2" providerId="LiveId" clId="{EFC5EBD3-3252-4644-B309-AC91B56CEE84}" dt="2020-09-09T21:44:43.475" v="2205" actId="26606"/>
          <ac:spMkLst>
            <pc:docMk/>
            <pc:sldMk cId="53131833" sldId="359"/>
            <ac:spMk id="45" creationId="{400A20C1-29A4-43E0-AB15-7931F76F8C2D}"/>
          </ac:spMkLst>
        </pc:spChg>
        <pc:spChg chg="add">
          <ac:chgData name="Oleksandr Olashyn" userId="fbbddd5de6dc56e2" providerId="LiveId" clId="{EFC5EBD3-3252-4644-B309-AC91B56CEE84}" dt="2020-09-09T21:44:43.475" v="2205" actId="26606"/>
          <ac:spMkLst>
            <pc:docMk/>
            <pc:sldMk cId="53131833" sldId="359"/>
            <ac:spMk id="50" creationId="{15655827-B42D-4180-88D3-D83F25E4BD1C}"/>
          </ac:spMkLst>
        </pc:spChg>
        <pc:spChg chg="add">
          <ac:chgData name="Oleksandr Olashyn" userId="fbbddd5de6dc56e2" providerId="LiveId" clId="{EFC5EBD3-3252-4644-B309-AC91B56CEE84}" dt="2020-09-09T21:44:43.475" v="2205" actId="26606"/>
          <ac:spMkLst>
            <pc:docMk/>
            <pc:sldMk cId="53131833" sldId="359"/>
            <ac:spMk id="51" creationId="{24ACCB06-563C-4ADE-B4D6-1FE9F723C7D9}"/>
          </ac:spMkLst>
        </pc:spChg>
        <pc:spChg chg="add">
          <ac:chgData name="Oleksandr Olashyn" userId="fbbddd5de6dc56e2" providerId="LiveId" clId="{EFC5EBD3-3252-4644-B309-AC91B56CEE84}" dt="2020-09-09T21:44:43.475" v="2205" actId="26606"/>
          <ac:spMkLst>
            <pc:docMk/>
            <pc:sldMk cId="53131833" sldId="359"/>
            <ac:spMk id="52" creationId="{40761ECD-D92B-46AE-82CA-640023D282F9}"/>
          </ac:spMkLst>
        </pc:spChg>
        <pc:grpChg chg="add del">
          <ac:chgData name="Oleksandr Olashyn" userId="fbbddd5de6dc56e2" providerId="LiveId" clId="{EFC5EBD3-3252-4644-B309-AC91B56CEE84}" dt="2020-09-09T21:44:43.475" v="2205" actId="26606"/>
          <ac:grpSpMkLst>
            <pc:docMk/>
            <pc:sldMk cId="53131833" sldId="359"/>
            <ac:grpSpMk id="8" creationId="{E9D059B6-ADD8-488A-B346-63289E90D13F}"/>
          </ac:grpSpMkLst>
        </pc:grpChg>
        <pc:grpChg chg="add del">
          <ac:chgData name="Oleksandr Olashyn" userId="fbbddd5de6dc56e2" providerId="LiveId" clId="{EFC5EBD3-3252-4644-B309-AC91B56CEE84}" dt="2020-09-09T21:44:43.463" v="2204" actId="26606"/>
          <ac:grpSpMkLst>
            <pc:docMk/>
            <pc:sldMk cId="53131833" sldId="359"/>
            <ac:grpSpMk id="29" creationId="{E9D059B6-ADD8-488A-B346-63289E90D13F}"/>
          </ac:grpSpMkLst>
        </pc:grpChg>
        <pc:grpChg chg="add del">
          <ac:chgData name="Oleksandr Olashyn" userId="fbbddd5de6dc56e2" providerId="LiveId" clId="{EFC5EBD3-3252-4644-B309-AC91B56CEE84}" dt="2020-09-09T21:44:43.463" v="2204" actId="26606"/>
          <ac:grpSpMkLst>
            <pc:docMk/>
            <pc:sldMk cId="53131833" sldId="359"/>
            <ac:grpSpMk id="41" creationId="{32238778-9D1D-45F4-BB78-76F208A224B4}"/>
          </ac:grpSpMkLst>
        </pc:grpChg>
        <pc:grpChg chg="add">
          <ac:chgData name="Oleksandr Olashyn" userId="fbbddd5de6dc56e2" providerId="LiveId" clId="{EFC5EBD3-3252-4644-B309-AC91B56CEE84}" dt="2020-09-09T21:44:43.475" v="2205" actId="26606"/>
          <ac:grpSpMkLst>
            <pc:docMk/>
            <pc:sldMk cId="53131833" sldId="359"/>
            <ac:grpSpMk id="49" creationId="{E9D059B6-ADD8-488A-B346-63289E90D13F}"/>
          </ac:grpSpMkLst>
        </pc:grpChg>
      </pc:sldChg>
      <pc:sldChg chg="modSp add mod">
        <pc:chgData name="Oleksandr Olashyn" userId="fbbddd5de6dc56e2" providerId="LiveId" clId="{EFC5EBD3-3252-4644-B309-AC91B56CEE84}" dt="2020-09-13T12:17:15.013" v="3528" actId="3062"/>
        <pc:sldMkLst>
          <pc:docMk/>
          <pc:sldMk cId="1145117536" sldId="360"/>
        </pc:sldMkLst>
        <pc:spChg chg="mod">
          <ac:chgData name="Oleksandr Olashyn" userId="fbbddd5de6dc56e2" providerId="LiveId" clId="{EFC5EBD3-3252-4644-B309-AC91B56CEE84}" dt="2020-09-13T12:17:15.013" v="3528" actId="3062"/>
          <ac:spMkLst>
            <pc:docMk/>
            <pc:sldMk cId="1145117536" sldId="360"/>
            <ac:spMk id="2" creationId="{EBE53B52-ECEB-4984-9E8A-ABED9BDEAB37}"/>
          </ac:spMkLst>
        </pc:spChg>
      </pc:sldChg>
      <pc:sldChg chg="addSp delSp add del setBg delDesignElem">
        <pc:chgData name="Oleksandr Olashyn" userId="fbbddd5de6dc56e2" providerId="LiveId" clId="{EFC5EBD3-3252-4644-B309-AC91B56CEE84}" dt="2020-09-09T21:45:18.864" v="2214"/>
        <pc:sldMkLst>
          <pc:docMk/>
          <pc:sldMk cId="4287019591" sldId="360"/>
        </pc:sldMkLst>
        <pc:spChg chg="add del">
          <ac:chgData name="Oleksandr Olashyn" userId="fbbddd5de6dc56e2" providerId="LiveId" clId="{EFC5EBD3-3252-4644-B309-AC91B56CEE84}" dt="2020-09-09T21:45:18.864" v="2214"/>
          <ac:spMkLst>
            <pc:docMk/>
            <pc:sldMk cId="4287019591" sldId="360"/>
            <ac:spMk id="43" creationId="{9A928607-C55C-40FD-B2DF-6CD6A7226A71}"/>
          </ac:spMkLst>
        </pc:spChg>
        <pc:spChg chg="add del">
          <ac:chgData name="Oleksandr Olashyn" userId="fbbddd5de6dc56e2" providerId="LiveId" clId="{EFC5EBD3-3252-4644-B309-AC91B56CEE84}" dt="2020-09-09T21:45:18.864" v="2214"/>
          <ac:spMkLst>
            <pc:docMk/>
            <pc:sldMk cId="4287019591" sldId="360"/>
            <ac:spMk id="45" creationId="{400A20C1-29A4-43E0-AB15-7931F76F8C2D}"/>
          </ac:spMkLst>
        </pc:spChg>
        <pc:spChg chg="add del">
          <ac:chgData name="Oleksandr Olashyn" userId="fbbddd5de6dc56e2" providerId="LiveId" clId="{EFC5EBD3-3252-4644-B309-AC91B56CEE84}" dt="2020-09-09T21:45:18.864" v="2214"/>
          <ac:spMkLst>
            <pc:docMk/>
            <pc:sldMk cId="4287019591" sldId="360"/>
            <ac:spMk id="50" creationId="{15655827-B42D-4180-88D3-D83F25E4BD1C}"/>
          </ac:spMkLst>
        </pc:spChg>
        <pc:spChg chg="add del">
          <ac:chgData name="Oleksandr Olashyn" userId="fbbddd5de6dc56e2" providerId="LiveId" clId="{EFC5EBD3-3252-4644-B309-AC91B56CEE84}" dt="2020-09-09T21:45:18.864" v="2214"/>
          <ac:spMkLst>
            <pc:docMk/>
            <pc:sldMk cId="4287019591" sldId="360"/>
            <ac:spMk id="51" creationId="{24ACCB06-563C-4ADE-B4D6-1FE9F723C7D9}"/>
          </ac:spMkLst>
        </pc:spChg>
        <pc:spChg chg="add del">
          <ac:chgData name="Oleksandr Olashyn" userId="fbbddd5de6dc56e2" providerId="LiveId" clId="{EFC5EBD3-3252-4644-B309-AC91B56CEE84}" dt="2020-09-09T21:45:18.864" v="2214"/>
          <ac:spMkLst>
            <pc:docMk/>
            <pc:sldMk cId="4287019591" sldId="360"/>
            <ac:spMk id="52" creationId="{40761ECD-D92B-46AE-82CA-640023D282F9}"/>
          </ac:spMkLst>
        </pc:spChg>
        <pc:grpChg chg="add del">
          <ac:chgData name="Oleksandr Olashyn" userId="fbbddd5de6dc56e2" providerId="LiveId" clId="{EFC5EBD3-3252-4644-B309-AC91B56CEE84}" dt="2020-09-09T21:45:18.864" v="2214"/>
          <ac:grpSpMkLst>
            <pc:docMk/>
            <pc:sldMk cId="4287019591" sldId="360"/>
            <ac:grpSpMk id="49" creationId="{E9D059B6-ADD8-488A-B346-63289E90D13F}"/>
          </ac:grpSpMkLst>
        </pc:grpChg>
      </pc:sldChg>
      <pc:sldChg chg="modSp add mod ord">
        <pc:chgData name="Oleksandr Olashyn" userId="fbbddd5de6dc56e2" providerId="LiveId" clId="{EFC5EBD3-3252-4644-B309-AC91B56CEE84}" dt="2020-09-13T12:19:54.127" v="3577" actId="3062"/>
        <pc:sldMkLst>
          <pc:docMk/>
          <pc:sldMk cId="1480702582" sldId="361"/>
        </pc:sldMkLst>
        <pc:spChg chg="mod">
          <ac:chgData name="Oleksandr Olashyn" userId="fbbddd5de6dc56e2" providerId="LiveId" clId="{EFC5EBD3-3252-4644-B309-AC91B56CEE84}" dt="2020-09-13T12:19:54.127" v="3577" actId="3062"/>
          <ac:spMkLst>
            <pc:docMk/>
            <pc:sldMk cId="1480702582" sldId="361"/>
            <ac:spMk id="2" creationId="{EBE53B52-ECEB-4984-9E8A-ABED9BDEAB37}"/>
          </ac:spMkLst>
        </pc:spChg>
      </pc:sldChg>
      <pc:sldChg chg="addSp delSp add del setBg delDesignElem">
        <pc:chgData name="Oleksandr Olashyn" userId="fbbddd5de6dc56e2" providerId="LiveId" clId="{EFC5EBD3-3252-4644-B309-AC91B56CEE84}" dt="2020-09-09T21:46:02.986" v="2231"/>
        <pc:sldMkLst>
          <pc:docMk/>
          <pc:sldMk cId="2244283885" sldId="361"/>
        </pc:sldMkLst>
        <pc:spChg chg="add del">
          <ac:chgData name="Oleksandr Olashyn" userId="fbbddd5de6dc56e2" providerId="LiveId" clId="{EFC5EBD3-3252-4644-B309-AC91B56CEE84}" dt="2020-09-09T21:46:02.986" v="2231"/>
          <ac:spMkLst>
            <pc:docMk/>
            <pc:sldMk cId="2244283885" sldId="361"/>
            <ac:spMk id="43" creationId="{9A928607-C55C-40FD-B2DF-6CD6A7226A71}"/>
          </ac:spMkLst>
        </pc:spChg>
        <pc:spChg chg="add del">
          <ac:chgData name="Oleksandr Olashyn" userId="fbbddd5de6dc56e2" providerId="LiveId" clId="{EFC5EBD3-3252-4644-B309-AC91B56CEE84}" dt="2020-09-09T21:46:02.986" v="2231"/>
          <ac:spMkLst>
            <pc:docMk/>
            <pc:sldMk cId="2244283885" sldId="361"/>
            <ac:spMk id="45" creationId="{400A20C1-29A4-43E0-AB15-7931F76F8C2D}"/>
          </ac:spMkLst>
        </pc:spChg>
        <pc:spChg chg="add del">
          <ac:chgData name="Oleksandr Olashyn" userId="fbbddd5de6dc56e2" providerId="LiveId" clId="{EFC5EBD3-3252-4644-B309-AC91B56CEE84}" dt="2020-09-09T21:46:02.986" v="2231"/>
          <ac:spMkLst>
            <pc:docMk/>
            <pc:sldMk cId="2244283885" sldId="361"/>
            <ac:spMk id="50" creationId="{15655827-B42D-4180-88D3-D83F25E4BD1C}"/>
          </ac:spMkLst>
        </pc:spChg>
        <pc:spChg chg="add del">
          <ac:chgData name="Oleksandr Olashyn" userId="fbbddd5de6dc56e2" providerId="LiveId" clId="{EFC5EBD3-3252-4644-B309-AC91B56CEE84}" dt="2020-09-09T21:46:02.986" v="2231"/>
          <ac:spMkLst>
            <pc:docMk/>
            <pc:sldMk cId="2244283885" sldId="361"/>
            <ac:spMk id="51" creationId="{24ACCB06-563C-4ADE-B4D6-1FE9F723C7D9}"/>
          </ac:spMkLst>
        </pc:spChg>
        <pc:spChg chg="add del">
          <ac:chgData name="Oleksandr Olashyn" userId="fbbddd5de6dc56e2" providerId="LiveId" clId="{EFC5EBD3-3252-4644-B309-AC91B56CEE84}" dt="2020-09-09T21:46:02.986" v="2231"/>
          <ac:spMkLst>
            <pc:docMk/>
            <pc:sldMk cId="2244283885" sldId="361"/>
            <ac:spMk id="52" creationId="{40761ECD-D92B-46AE-82CA-640023D282F9}"/>
          </ac:spMkLst>
        </pc:spChg>
        <pc:grpChg chg="add del">
          <ac:chgData name="Oleksandr Olashyn" userId="fbbddd5de6dc56e2" providerId="LiveId" clId="{EFC5EBD3-3252-4644-B309-AC91B56CEE84}" dt="2020-09-09T21:46:02.986" v="2231"/>
          <ac:grpSpMkLst>
            <pc:docMk/>
            <pc:sldMk cId="2244283885" sldId="361"/>
            <ac:grpSpMk id="49" creationId="{E9D059B6-ADD8-488A-B346-63289E90D13F}"/>
          </ac:grpSpMkLst>
        </pc:grpChg>
      </pc:sldChg>
      <pc:sldChg chg="new del">
        <pc:chgData name="Oleksandr Olashyn" userId="fbbddd5de6dc56e2" providerId="LiveId" clId="{EFC5EBD3-3252-4644-B309-AC91B56CEE84}" dt="2020-09-12T09:45:26.207" v="2262" actId="47"/>
        <pc:sldMkLst>
          <pc:docMk/>
          <pc:sldMk cId="1833587510" sldId="362"/>
        </pc:sldMkLst>
      </pc:sldChg>
      <pc:sldChg chg="addSp delSp modSp add mod">
        <pc:chgData name="Oleksandr Olashyn" userId="fbbddd5de6dc56e2" providerId="LiveId" clId="{EFC5EBD3-3252-4644-B309-AC91B56CEE84}" dt="2020-09-13T20:02:23.009" v="4241" actId="21"/>
        <pc:sldMkLst>
          <pc:docMk/>
          <pc:sldMk cId="3159659186" sldId="363"/>
        </pc:sldMkLst>
        <pc:spChg chg="mod">
          <ac:chgData name="Oleksandr Olashyn" userId="fbbddd5de6dc56e2" providerId="LiveId" clId="{EFC5EBD3-3252-4644-B309-AC91B56CEE84}" dt="2020-09-13T11:46:35.730" v="3203" actId="403"/>
          <ac:spMkLst>
            <pc:docMk/>
            <pc:sldMk cId="3159659186" sldId="363"/>
            <ac:spMk id="2" creationId="{06C4AD94-9CBC-4347-8A7A-1D822C754979}"/>
          </ac:spMkLst>
        </pc:spChg>
        <pc:spChg chg="del">
          <ac:chgData name="Oleksandr Olashyn" userId="fbbddd5de6dc56e2" providerId="LiveId" clId="{EFC5EBD3-3252-4644-B309-AC91B56CEE84}" dt="2020-09-12T09:45:30.128" v="2263" actId="478"/>
          <ac:spMkLst>
            <pc:docMk/>
            <pc:sldMk cId="3159659186" sldId="363"/>
            <ac:spMk id="7" creationId="{B751E3DD-D01E-4D5F-8F75-834139B85162}"/>
          </ac:spMkLst>
        </pc:spChg>
        <pc:spChg chg="del">
          <ac:chgData name="Oleksandr Olashyn" userId="fbbddd5de6dc56e2" providerId="LiveId" clId="{EFC5EBD3-3252-4644-B309-AC91B56CEE84}" dt="2020-09-12T09:45:30.128" v="2263" actId="478"/>
          <ac:spMkLst>
            <pc:docMk/>
            <pc:sldMk cId="3159659186" sldId="363"/>
            <ac:spMk id="8" creationId="{AB379BB2-47A4-4FB4-9C64-8B3039C808C5}"/>
          </ac:spMkLst>
        </pc:spChg>
        <pc:spChg chg="del">
          <ac:chgData name="Oleksandr Olashyn" userId="fbbddd5de6dc56e2" providerId="LiveId" clId="{EFC5EBD3-3252-4644-B309-AC91B56CEE84}" dt="2020-09-12T09:45:30.128" v="2263" actId="478"/>
          <ac:spMkLst>
            <pc:docMk/>
            <pc:sldMk cId="3159659186" sldId="363"/>
            <ac:spMk id="9" creationId="{0FB5E5C2-CFE7-49CE-A69A-DC8B5ED93F38}"/>
          </ac:spMkLst>
        </pc:spChg>
        <pc:spChg chg="add del mod">
          <ac:chgData name="Oleksandr Olashyn" userId="fbbddd5de6dc56e2" providerId="LiveId" clId="{EFC5EBD3-3252-4644-B309-AC91B56CEE84}" dt="2020-09-12T10:03:25.096" v="2620" actId="478"/>
          <ac:spMkLst>
            <pc:docMk/>
            <pc:sldMk cId="3159659186" sldId="363"/>
            <ac:spMk id="10" creationId="{A0AC60A4-3739-4C71-97CE-3ABC9A6722CC}"/>
          </ac:spMkLst>
        </pc:spChg>
        <pc:graphicFrameChg chg="add del mod modGraphic">
          <ac:chgData name="Oleksandr Olashyn" userId="fbbddd5de6dc56e2" providerId="LiveId" clId="{EFC5EBD3-3252-4644-B309-AC91B56CEE84}" dt="2020-09-12T10:06:24.354" v="2722" actId="478"/>
          <ac:graphicFrameMkLst>
            <pc:docMk/>
            <pc:sldMk cId="3159659186" sldId="363"/>
            <ac:graphicFrameMk id="11" creationId="{EF37B327-F540-4E66-8D0A-87E3DCA5F08F}"/>
          </ac:graphicFrameMkLst>
        </pc:graphicFrameChg>
        <pc:graphicFrameChg chg="add mod">
          <ac:chgData name="Oleksandr Olashyn" userId="fbbddd5de6dc56e2" providerId="LiveId" clId="{EFC5EBD3-3252-4644-B309-AC91B56CEE84}" dt="2020-09-13T11:47:58.761" v="3209" actId="1076"/>
          <ac:graphicFrameMkLst>
            <pc:docMk/>
            <pc:sldMk cId="3159659186" sldId="363"/>
            <ac:graphicFrameMk id="16" creationId="{0AD1C9D2-5A3A-4740-88A3-DBBFD77F196D}"/>
          </ac:graphicFrameMkLst>
        </pc:graphicFrameChg>
        <pc:picChg chg="add del mod">
          <ac:chgData name="Oleksandr Olashyn" userId="fbbddd5de6dc56e2" providerId="LiveId" clId="{EFC5EBD3-3252-4644-B309-AC91B56CEE84}" dt="2020-09-13T20:02:23.009" v="4241" actId="21"/>
          <ac:picMkLst>
            <pc:docMk/>
            <pc:sldMk cId="3159659186" sldId="363"/>
            <ac:picMk id="4" creationId="{1737A810-09C2-4EFF-84DC-58B99FDEF930}"/>
          </ac:picMkLst>
        </pc:picChg>
        <pc:picChg chg="add del mod">
          <ac:chgData name="Oleksandr Olashyn" userId="fbbddd5de6dc56e2" providerId="LiveId" clId="{EFC5EBD3-3252-4644-B309-AC91B56CEE84}" dt="2020-09-12T09:46:55.954" v="2271" actId="478"/>
          <ac:picMkLst>
            <pc:docMk/>
            <pc:sldMk cId="3159659186" sldId="363"/>
            <ac:picMk id="4" creationId="{49B34A5A-EEFA-4542-9F8F-E82366BC080B}"/>
          </ac:picMkLst>
        </pc:picChg>
        <pc:picChg chg="add mod">
          <ac:chgData name="Oleksandr Olashyn" userId="fbbddd5de6dc56e2" providerId="LiveId" clId="{EFC5EBD3-3252-4644-B309-AC91B56CEE84}" dt="2020-09-13T11:48:02.697" v="3210" actId="1076"/>
          <ac:picMkLst>
            <pc:docMk/>
            <pc:sldMk cId="3159659186" sldId="363"/>
            <ac:picMk id="6" creationId="{430490C1-B919-4B18-AB87-4794A74145EC}"/>
          </ac:picMkLst>
        </pc:picChg>
        <pc:picChg chg="del">
          <ac:chgData name="Oleksandr Olashyn" userId="fbbddd5de6dc56e2" providerId="LiveId" clId="{EFC5EBD3-3252-4644-B309-AC91B56CEE84}" dt="2020-09-12T09:45:30.128" v="2263" actId="478"/>
          <ac:picMkLst>
            <pc:docMk/>
            <pc:sldMk cId="3159659186" sldId="363"/>
            <ac:picMk id="13" creationId="{D4A104C1-E09E-4CFE-BFE0-F884551AF08F}"/>
          </ac:picMkLst>
        </pc:picChg>
        <pc:picChg chg="del">
          <ac:chgData name="Oleksandr Olashyn" userId="fbbddd5de6dc56e2" providerId="LiveId" clId="{EFC5EBD3-3252-4644-B309-AC91B56CEE84}" dt="2020-09-12T09:45:30.128" v="2263" actId="478"/>
          <ac:picMkLst>
            <pc:docMk/>
            <pc:sldMk cId="3159659186" sldId="363"/>
            <ac:picMk id="15" creationId="{04030D37-158C-45AC-A48F-625DDDC3CC46}"/>
          </ac:picMkLst>
        </pc:picChg>
        <pc:picChg chg="del">
          <ac:chgData name="Oleksandr Olashyn" userId="fbbddd5de6dc56e2" providerId="LiveId" clId="{EFC5EBD3-3252-4644-B309-AC91B56CEE84}" dt="2020-09-12T09:45:30.128" v="2263" actId="478"/>
          <ac:picMkLst>
            <pc:docMk/>
            <pc:sldMk cId="3159659186" sldId="363"/>
            <ac:picMk id="17" creationId="{719C2D46-44E0-4E96-A4C0-6D0193B0DE49}"/>
          </ac:picMkLst>
        </pc:picChg>
      </pc:sldChg>
      <pc:sldChg chg="addSp delSp add del ord setBg delDesignElem">
        <pc:chgData name="Oleksandr Olashyn" userId="fbbddd5de6dc56e2" providerId="LiveId" clId="{EFC5EBD3-3252-4644-B309-AC91B56CEE84}" dt="2020-09-12T09:57:28.174" v="2334"/>
        <pc:sldMkLst>
          <pc:docMk/>
          <pc:sldMk cId="1082280533" sldId="364"/>
        </pc:sldMkLst>
        <pc:spChg chg="add del">
          <ac:chgData name="Oleksandr Olashyn" userId="fbbddd5de6dc56e2" providerId="LiveId" clId="{EFC5EBD3-3252-4644-B309-AC91B56CEE84}" dt="2020-09-12T09:57:28.174" v="2334"/>
          <ac:spMkLst>
            <pc:docMk/>
            <pc:sldMk cId="1082280533" sldId="364"/>
            <ac:spMk id="43" creationId="{9A928607-C55C-40FD-B2DF-6CD6A7226A71}"/>
          </ac:spMkLst>
        </pc:spChg>
        <pc:spChg chg="add del">
          <ac:chgData name="Oleksandr Olashyn" userId="fbbddd5de6dc56e2" providerId="LiveId" clId="{EFC5EBD3-3252-4644-B309-AC91B56CEE84}" dt="2020-09-12T09:57:28.174" v="2334"/>
          <ac:spMkLst>
            <pc:docMk/>
            <pc:sldMk cId="1082280533" sldId="364"/>
            <ac:spMk id="45" creationId="{400A20C1-29A4-43E0-AB15-7931F76F8C2D}"/>
          </ac:spMkLst>
        </pc:spChg>
        <pc:spChg chg="add del">
          <ac:chgData name="Oleksandr Olashyn" userId="fbbddd5de6dc56e2" providerId="LiveId" clId="{EFC5EBD3-3252-4644-B309-AC91B56CEE84}" dt="2020-09-12T09:57:28.174" v="2334"/>
          <ac:spMkLst>
            <pc:docMk/>
            <pc:sldMk cId="1082280533" sldId="364"/>
            <ac:spMk id="50" creationId="{15655827-B42D-4180-88D3-D83F25E4BD1C}"/>
          </ac:spMkLst>
        </pc:spChg>
        <pc:spChg chg="add del">
          <ac:chgData name="Oleksandr Olashyn" userId="fbbddd5de6dc56e2" providerId="LiveId" clId="{EFC5EBD3-3252-4644-B309-AC91B56CEE84}" dt="2020-09-12T09:57:28.174" v="2334"/>
          <ac:spMkLst>
            <pc:docMk/>
            <pc:sldMk cId="1082280533" sldId="364"/>
            <ac:spMk id="51" creationId="{24ACCB06-563C-4ADE-B4D6-1FE9F723C7D9}"/>
          </ac:spMkLst>
        </pc:spChg>
        <pc:spChg chg="add del">
          <ac:chgData name="Oleksandr Olashyn" userId="fbbddd5de6dc56e2" providerId="LiveId" clId="{EFC5EBD3-3252-4644-B309-AC91B56CEE84}" dt="2020-09-12T09:57:28.174" v="2334"/>
          <ac:spMkLst>
            <pc:docMk/>
            <pc:sldMk cId="1082280533" sldId="364"/>
            <ac:spMk id="52" creationId="{40761ECD-D92B-46AE-82CA-640023D282F9}"/>
          </ac:spMkLst>
        </pc:spChg>
        <pc:grpChg chg="add del">
          <ac:chgData name="Oleksandr Olashyn" userId="fbbddd5de6dc56e2" providerId="LiveId" clId="{EFC5EBD3-3252-4644-B309-AC91B56CEE84}" dt="2020-09-12T09:57:28.174" v="2334"/>
          <ac:grpSpMkLst>
            <pc:docMk/>
            <pc:sldMk cId="1082280533" sldId="364"/>
            <ac:grpSpMk id="49" creationId="{E9D059B6-ADD8-488A-B346-63289E90D13F}"/>
          </ac:grpSpMkLst>
        </pc:grpChg>
      </pc:sldChg>
      <pc:sldChg chg="modSp add mod ord">
        <pc:chgData name="Oleksandr Olashyn" userId="fbbddd5de6dc56e2" providerId="LiveId" clId="{EFC5EBD3-3252-4644-B309-AC91B56CEE84}" dt="2020-09-13T12:19:26.082" v="3566" actId="3062"/>
        <pc:sldMkLst>
          <pc:docMk/>
          <pc:sldMk cId="1337007045" sldId="364"/>
        </pc:sldMkLst>
        <pc:spChg chg="mod">
          <ac:chgData name="Oleksandr Olashyn" userId="fbbddd5de6dc56e2" providerId="LiveId" clId="{EFC5EBD3-3252-4644-B309-AC91B56CEE84}" dt="2020-09-13T12:19:26.082" v="3566" actId="3062"/>
          <ac:spMkLst>
            <pc:docMk/>
            <pc:sldMk cId="1337007045" sldId="364"/>
            <ac:spMk id="2" creationId="{EBE53B52-ECEB-4984-9E8A-ABED9BDEAB37}"/>
          </ac:spMkLst>
        </pc:spChg>
      </pc:sldChg>
      <pc:sldChg chg="modSp add mod ord">
        <pc:chgData name="Oleksandr Olashyn" userId="fbbddd5de6dc56e2" providerId="LiveId" clId="{EFC5EBD3-3252-4644-B309-AC91B56CEE84}" dt="2020-09-13T12:18:20.011" v="3543" actId="3062"/>
        <pc:sldMkLst>
          <pc:docMk/>
          <pc:sldMk cId="1817815256" sldId="365"/>
        </pc:sldMkLst>
        <pc:spChg chg="mod">
          <ac:chgData name="Oleksandr Olashyn" userId="fbbddd5de6dc56e2" providerId="LiveId" clId="{EFC5EBD3-3252-4644-B309-AC91B56CEE84}" dt="2020-09-13T12:18:20.011" v="3543" actId="3062"/>
          <ac:spMkLst>
            <pc:docMk/>
            <pc:sldMk cId="1817815256" sldId="365"/>
            <ac:spMk id="2" creationId="{EBE53B52-ECEB-4984-9E8A-ABED9BDEAB37}"/>
          </ac:spMkLst>
        </pc:spChg>
      </pc:sldChg>
      <pc:sldChg chg="addSp delSp modSp add mod ord">
        <pc:chgData name="Oleksandr Olashyn" userId="fbbddd5de6dc56e2" providerId="LiveId" clId="{EFC5EBD3-3252-4644-B309-AC91B56CEE84}" dt="2020-09-14T13:44:33.413" v="4327"/>
        <pc:sldMkLst>
          <pc:docMk/>
          <pc:sldMk cId="3240037437" sldId="366"/>
        </pc:sldMkLst>
        <pc:spChg chg="mod">
          <ac:chgData name="Oleksandr Olashyn" userId="fbbddd5de6dc56e2" providerId="LiveId" clId="{EFC5EBD3-3252-4644-B309-AC91B56CEE84}" dt="2020-09-13T12:19:59.593" v="3579" actId="27636"/>
          <ac:spMkLst>
            <pc:docMk/>
            <pc:sldMk cId="3240037437" sldId="366"/>
            <ac:spMk id="2" creationId="{06C4AD94-9CBC-4347-8A7A-1D822C754979}"/>
          </ac:spMkLst>
        </pc:spChg>
        <pc:spChg chg="add mod">
          <ac:chgData name="Oleksandr Olashyn" userId="fbbddd5de6dc56e2" providerId="LiveId" clId="{EFC5EBD3-3252-4644-B309-AC91B56CEE84}" dt="2020-09-14T13:39:51.495" v="4325" actId="20577"/>
          <ac:spMkLst>
            <pc:docMk/>
            <pc:sldMk cId="3240037437" sldId="366"/>
            <ac:spMk id="3" creationId="{D3794611-02DE-40B7-95B8-FE0A3AB8C634}"/>
          </ac:spMkLst>
        </pc:spChg>
        <pc:picChg chg="del">
          <ac:chgData name="Oleksandr Olashyn" userId="fbbddd5de6dc56e2" providerId="LiveId" clId="{EFC5EBD3-3252-4644-B309-AC91B56CEE84}" dt="2020-09-13T11:27:11.549" v="3119" actId="478"/>
          <ac:picMkLst>
            <pc:docMk/>
            <pc:sldMk cId="3240037437" sldId="366"/>
            <ac:picMk id="7" creationId="{1E43B9BC-6ABE-4905-B3E3-3F40A2DE0B23}"/>
          </ac:picMkLst>
        </pc:picChg>
      </pc:sldChg>
      <pc:sldChg chg="add del">
        <pc:chgData name="Oleksandr Olashyn" userId="fbbddd5de6dc56e2" providerId="LiveId" clId="{EFC5EBD3-3252-4644-B309-AC91B56CEE84}" dt="2020-09-13T15:43:16.611" v="3638" actId="47"/>
        <pc:sldMkLst>
          <pc:docMk/>
          <pc:sldMk cId="1206294750" sldId="367"/>
        </pc:sldMkLst>
      </pc:sldChg>
      <pc:sldChg chg="addSp delSp modSp add mod modNotesTx">
        <pc:chgData name="Oleksandr Olashyn" userId="fbbddd5de6dc56e2" providerId="LiveId" clId="{EFC5EBD3-3252-4644-B309-AC91B56CEE84}" dt="2020-09-16T17:45:58.514" v="5575" actId="20577"/>
        <pc:sldMkLst>
          <pc:docMk/>
          <pc:sldMk cId="3707454453" sldId="367"/>
        </pc:sldMkLst>
        <pc:spChg chg="add mod">
          <ac:chgData name="Oleksandr Olashyn" userId="fbbddd5de6dc56e2" providerId="LiveId" clId="{EFC5EBD3-3252-4644-B309-AC91B56CEE84}" dt="2020-09-13T17:50:41.012" v="4006" actId="1076"/>
          <ac:spMkLst>
            <pc:docMk/>
            <pc:sldMk cId="3707454453" sldId="367"/>
            <ac:spMk id="3" creationId="{577C8757-16F2-4A13-B274-E72259701132}"/>
          </ac:spMkLst>
        </pc:spChg>
        <pc:spChg chg="mod">
          <ac:chgData name="Oleksandr Olashyn" userId="fbbddd5de6dc56e2" providerId="LiveId" clId="{EFC5EBD3-3252-4644-B309-AC91B56CEE84}" dt="2020-09-13T15:44:30.049" v="3653"/>
          <ac:spMkLst>
            <pc:docMk/>
            <pc:sldMk cId="3707454453" sldId="367"/>
            <ac:spMk id="9" creationId="{D5838867-3C59-48AD-91E4-1A1A2FD7F6B7}"/>
          </ac:spMkLst>
        </pc:spChg>
        <pc:spChg chg="mod">
          <ac:chgData name="Oleksandr Olashyn" userId="fbbddd5de6dc56e2" providerId="LiveId" clId="{EFC5EBD3-3252-4644-B309-AC91B56CEE84}" dt="2020-09-13T15:44:30.049" v="3653"/>
          <ac:spMkLst>
            <pc:docMk/>
            <pc:sldMk cId="3707454453" sldId="367"/>
            <ac:spMk id="10" creationId="{FCE8A49E-E235-4B5C-A7FE-FBA48E7FBD30}"/>
          </ac:spMkLst>
        </pc:spChg>
        <pc:spChg chg="add mod">
          <ac:chgData name="Oleksandr Olashyn" userId="fbbddd5de6dc56e2" providerId="LiveId" clId="{EFC5EBD3-3252-4644-B309-AC91B56CEE84}" dt="2020-09-13T17:50:58.156" v="4014" actId="14100"/>
          <ac:spMkLst>
            <pc:docMk/>
            <pc:sldMk cId="3707454453" sldId="367"/>
            <ac:spMk id="12" creationId="{F8AE935D-2F80-4701-A03E-038D6D3595CB}"/>
          </ac:spMkLst>
        </pc:spChg>
        <pc:grpChg chg="add mod">
          <ac:chgData name="Oleksandr Olashyn" userId="fbbddd5de6dc56e2" providerId="LiveId" clId="{EFC5EBD3-3252-4644-B309-AC91B56CEE84}" dt="2020-09-13T17:51:02.743" v="4016" actId="1076"/>
          <ac:grpSpMkLst>
            <pc:docMk/>
            <pc:sldMk cId="3707454453" sldId="367"/>
            <ac:grpSpMk id="8" creationId="{808CDC71-D6BE-421E-838A-1B2FC1DA2F52}"/>
          </ac:grpSpMkLst>
        </pc:grpChg>
        <pc:picChg chg="del">
          <ac:chgData name="Oleksandr Olashyn" userId="fbbddd5de6dc56e2" providerId="LiveId" clId="{EFC5EBD3-3252-4644-B309-AC91B56CEE84}" dt="2020-09-13T15:43:23.125" v="3640" actId="478"/>
          <ac:picMkLst>
            <pc:docMk/>
            <pc:sldMk cId="3707454453" sldId="367"/>
            <ac:picMk id="4" creationId="{687D6A0B-5C57-42D9-A318-79DDDC3D44A6}"/>
          </ac:picMkLst>
        </pc:picChg>
        <pc:picChg chg="add del mod">
          <ac:chgData name="Oleksandr Olashyn" userId="fbbddd5de6dc56e2" providerId="LiveId" clId="{EFC5EBD3-3252-4644-B309-AC91B56CEE84}" dt="2020-09-13T15:45:13.780" v="3657" actId="478"/>
          <ac:picMkLst>
            <pc:docMk/>
            <pc:sldMk cId="3707454453" sldId="367"/>
            <ac:picMk id="6" creationId="{E2827B3B-D95D-4233-9FF6-0D890CBF5138}"/>
          </ac:picMkLst>
        </pc:picChg>
        <pc:picChg chg="add mod">
          <ac:chgData name="Oleksandr Olashyn" userId="fbbddd5de6dc56e2" providerId="LiveId" clId="{EFC5EBD3-3252-4644-B309-AC91B56CEE84}" dt="2020-09-13T15:47:52.541" v="3692" actId="1076"/>
          <ac:picMkLst>
            <pc:docMk/>
            <pc:sldMk cId="3707454453" sldId="367"/>
            <ac:picMk id="11" creationId="{BEEC83DC-60B9-4B99-81AC-AD634E6F55ED}"/>
          </ac:picMkLst>
        </pc:picChg>
        <pc:picChg chg="add mod">
          <ac:chgData name="Oleksandr Olashyn" userId="fbbddd5de6dc56e2" providerId="LiveId" clId="{EFC5EBD3-3252-4644-B309-AC91B56CEE84}" dt="2020-09-13T15:47:52.541" v="3692" actId="1076"/>
          <ac:picMkLst>
            <pc:docMk/>
            <pc:sldMk cId="3707454453" sldId="367"/>
            <ac:picMk id="13" creationId="{0723FD26-ACAA-42D9-A567-9021A01B57EC}"/>
          </ac:picMkLst>
        </pc:picChg>
      </pc:sldChg>
      <pc:sldChg chg="addSp delSp modSp add mod modNotesTx">
        <pc:chgData name="Oleksandr Olashyn" userId="fbbddd5de6dc56e2" providerId="LiveId" clId="{EFC5EBD3-3252-4644-B309-AC91B56CEE84}" dt="2020-09-16T17:50:40.277" v="6638" actId="20577"/>
        <pc:sldMkLst>
          <pc:docMk/>
          <pc:sldMk cId="434758764" sldId="368"/>
        </pc:sldMkLst>
        <pc:spChg chg="del">
          <ac:chgData name="Oleksandr Olashyn" userId="fbbddd5de6dc56e2" providerId="LiveId" clId="{EFC5EBD3-3252-4644-B309-AC91B56CEE84}" dt="2020-09-13T16:01:47.904" v="3704" actId="478"/>
          <ac:spMkLst>
            <pc:docMk/>
            <pc:sldMk cId="434758764" sldId="368"/>
            <ac:spMk id="3" creationId="{577C8757-16F2-4A13-B274-E72259701132}"/>
          </ac:spMkLst>
        </pc:spChg>
        <pc:spChg chg="del">
          <ac:chgData name="Oleksandr Olashyn" userId="fbbddd5de6dc56e2" providerId="LiveId" clId="{EFC5EBD3-3252-4644-B309-AC91B56CEE84}" dt="2020-09-13T16:01:47.904" v="3704" actId="478"/>
          <ac:spMkLst>
            <pc:docMk/>
            <pc:sldMk cId="434758764" sldId="368"/>
            <ac:spMk id="12" creationId="{F8AE935D-2F80-4701-A03E-038D6D3595CB}"/>
          </ac:spMkLst>
        </pc:spChg>
        <pc:grpChg chg="del">
          <ac:chgData name="Oleksandr Olashyn" userId="fbbddd5de6dc56e2" providerId="LiveId" clId="{EFC5EBD3-3252-4644-B309-AC91B56CEE84}" dt="2020-09-13T16:01:47.904" v="3704" actId="478"/>
          <ac:grpSpMkLst>
            <pc:docMk/>
            <pc:sldMk cId="434758764" sldId="368"/>
            <ac:grpSpMk id="8" creationId="{808CDC71-D6BE-421E-838A-1B2FC1DA2F52}"/>
          </ac:grpSpMkLst>
        </pc:grpChg>
        <pc:picChg chg="add mod">
          <ac:chgData name="Oleksandr Olashyn" userId="fbbddd5de6dc56e2" providerId="LiveId" clId="{EFC5EBD3-3252-4644-B309-AC91B56CEE84}" dt="2020-09-13T16:02:10.086" v="3713" actId="1076"/>
          <ac:picMkLst>
            <pc:docMk/>
            <pc:sldMk cId="434758764" sldId="368"/>
            <ac:picMk id="5" creationId="{A40058F0-96B2-416D-B386-FE796C7272AA}"/>
          </ac:picMkLst>
        </pc:picChg>
        <pc:picChg chg="del">
          <ac:chgData name="Oleksandr Olashyn" userId="fbbddd5de6dc56e2" providerId="LiveId" clId="{EFC5EBD3-3252-4644-B309-AC91B56CEE84}" dt="2020-09-13T16:01:49.782" v="3705" actId="478"/>
          <ac:picMkLst>
            <pc:docMk/>
            <pc:sldMk cId="434758764" sldId="368"/>
            <ac:picMk id="11" creationId="{BEEC83DC-60B9-4B99-81AC-AD634E6F55ED}"/>
          </ac:picMkLst>
        </pc:picChg>
        <pc:picChg chg="del">
          <ac:chgData name="Oleksandr Olashyn" userId="fbbddd5de6dc56e2" providerId="LiveId" clId="{EFC5EBD3-3252-4644-B309-AC91B56CEE84}" dt="2020-09-13T16:01:47.904" v="3704" actId="478"/>
          <ac:picMkLst>
            <pc:docMk/>
            <pc:sldMk cId="434758764" sldId="368"/>
            <ac:picMk id="13" creationId="{0723FD26-ACAA-42D9-A567-9021A01B57EC}"/>
          </ac:picMkLst>
        </pc:picChg>
      </pc:sldChg>
      <pc:sldChg chg="modSp add mod ord">
        <pc:chgData name="Oleksandr Olashyn" userId="fbbddd5de6dc56e2" providerId="LiveId" clId="{EFC5EBD3-3252-4644-B309-AC91B56CEE84}" dt="2020-09-13T16:26:28.924" v="3766" actId="20577"/>
        <pc:sldMkLst>
          <pc:docMk/>
          <pc:sldMk cId="2617634114" sldId="369"/>
        </pc:sldMkLst>
        <pc:spChg chg="mod">
          <ac:chgData name="Oleksandr Olashyn" userId="fbbddd5de6dc56e2" providerId="LiveId" clId="{EFC5EBD3-3252-4644-B309-AC91B56CEE84}" dt="2020-09-13T16:26:28.924" v="3766" actId="20577"/>
          <ac:spMkLst>
            <pc:docMk/>
            <pc:sldMk cId="2617634114" sldId="369"/>
            <ac:spMk id="2" creationId="{EBE53B52-ECEB-4984-9E8A-ABED9BDEAB37}"/>
          </ac:spMkLst>
        </pc:spChg>
      </pc:sldChg>
      <pc:sldChg chg="add del">
        <pc:chgData name="Oleksandr Olashyn" userId="fbbddd5de6dc56e2" providerId="LiveId" clId="{EFC5EBD3-3252-4644-B309-AC91B56CEE84}" dt="2020-09-13T16:18:48.878" v="3718" actId="2890"/>
        <pc:sldMkLst>
          <pc:docMk/>
          <pc:sldMk cId="1493295697" sldId="370"/>
        </pc:sldMkLst>
      </pc:sldChg>
      <pc:sldChg chg="addSp delSp modSp add mod ord modNotesTx">
        <pc:chgData name="Oleksandr Olashyn" userId="fbbddd5de6dc56e2" providerId="LiveId" clId="{EFC5EBD3-3252-4644-B309-AC91B56CEE84}" dt="2020-09-16T17:43:51.682" v="5179" actId="20577"/>
        <pc:sldMkLst>
          <pc:docMk/>
          <pc:sldMk cId="3035095303" sldId="370"/>
        </pc:sldMkLst>
        <pc:spChg chg="mod">
          <ac:chgData name="Oleksandr Olashyn" userId="fbbddd5de6dc56e2" providerId="LiveId" clId="{EFC5EBD3-3252-4644-B309-AC91B56CEE84}" dt="2020-09-13T17:54:05.002" v="4017" actId="1076"/>
          <ac:spMkLst>
            <pc:docMk/>
            <pc:sldMk cId="3035095303" sldId="370"/>
            <ac:spMk id="2" creationId="{06C4AD94-9CBC-4347-8A7A-1D822C754979}"/>
          </ac:spMkLst>
        </pc:spChg>
        <pc:picChg chg="add del mod">
          <ac:chgData name="Oleksandr Olashyn" userId="fbbddd5de6dc56e2" providerId="LiveId" clId="{EFC5EBD3-3252-4644-B309-AC91B56CEE84}" dt="2020-09-13T16:31:08.205" v="3775" actId="478"/>
          <ac:picMkLst>
            <pc:docMk/>
            <pc:sldMk cId="3035095303" sldId="370"/>
            <ac:picMk id="4" creationId="{079AFDFE-8229-438B-8BDD-AF2102AFDACF}"/>
          </ac:picMkLst>
        </pc:picChg>
        <pc:picChg chg="del">
          <ac:chgData name="Oleksandr Olashyn" userId="fbbddd5de6dc56e2" providerId="LiveId" clId="{EFC5EBD3-3252-4644-B309-AC91B56CEE84}" dt="2020-09-13T16:20:32.310" v="3737" actId="478"/>
          <ac:picMkLst>
            <pc:docMk/>
            <pc:sldMk cId="3035095303" sldId="370"/>
            <ac:picMk id="5" creationId="{A40058F0-96B2-416D-B386-FE796C7272AA}"/>
          </ac:picMkLst>
        </pc:picChg>
        <pc:picChg chg="add del mod">
          <ac:chgData name="Oleksandr Olashyn" userId="fbbddd5de6dc56e2" providerId="LiveId" clId="{EFC5EBD3-3252-4644-B309-AC91B56CEE84}" dt="2020-09-13T16:31:06.582" v="3774" actId="478"/>
          <ac:picMkLst>
            <pc:docMk/>
            <pc:sldMk cId="3035095303" sldId="370"/>
            <ac:picMk id="7" creationId="{23B636F8-49D9-46B5-9125-030FE870CCB6}"/>
          </ac:picMkLst>
        </pc:picChg>
        <pc:picChg chg="add mod">
          <ac:chgData name="Oleksandr Olashyn" userId="fbbddd5de6dc56e2" providerId="LiveId" clId="{EFC5EBD3-3252-4644-B309-AC91B56CEE84}" dt="2020-09-13T17:10:05.990" v="3994" actId="1076"/>
          <ac:picMkLst>
            <pc:docMk/>
            <pc:sldMk cId="3035095303" sldId="370"/>
            <ac:picMk id="9" creationId="{689E1FA2-2C4F-4EB5-A1D4-1867AB8B5B03}"/>
          </ac:picMkLst>
        </pc:picChg>
        <pc:picChg chg="add del mod">
          <ac:chgData name="Oleksandr Olashyn" userId="fbbddd5de6dc56e2" providerId="LiveId" clId="{EFC5EBD3-3252-4644-B309-AC91B56CEE84}" dt="2020-09-13T16:33:08.966" v="3787" actId="478"/>
          <ac:picMkLst>
            <pc:docMk/>
            <pc:sldMk cId="3035095303" sldId="370"/>
            <ac:picMk id="11" creationId="{6AC1B6EA-1078-4DCB-83BD-78B418AA4E18}"/>
          </ac:picMkLst>
        </pc:picChg>
        <pc:picChg chg="add mod">
          <ac:chgData name="Oleksandr Olashyn" userId="fbbddd5de6dc56e2" providerId="LiveId" clId="{EFC5EBD3-3252-4644-B309-AC91B56CEE84}" dt="2020-09-13T17:09:56.503" v="3992" actId="1440"/>
          <ac:picMkLst>
            <pc:docMk/>
            <pc:sldMk cId="3035095303" sldId="370"/>
            <ac:picMk id="13" creationId="{A405FE69-708E-48A8-A08C-B988D36E8BCE}"/>
          </ac:picMkLst>
        </pc:picChg>
      </pc:sldChg>
      <pc:sldChg chg="addSp delSp modSp add mod">
        <pc:chgData name="Oleksandr Olashyn" userId="fbbddd5de6dc56e2" providerId="LiveId" clId="{EFC5EBD3-3252-4644-B309-AC91B56CEE84}" dt="2020-09-13T16:34:43.970" v="3827" actId="20577"/>
        <pc:sldMkLst>
          <pc:docMk/>
          <pc:sldMk cId="8397835" sldId="371"/>
        </pc:sldMkLst>
        <pc:spChg chg="add mod">
          <ac:chgData name="Oleksandr Olashyn" userId="fbbddd5de6dc56e2" providerId="LiveId" clId="{EFC5EBD3-3252-4644-B309-AC91B56CEE84}" dt="2020-09-13T16:34:43.970" v="3827" actId="20577"/>
          <ac:spMkLst>
            <pc:docMk/>
            <pc:sldMk cId="8397835" sldId="371"/>
            <ac:spMk id="3" creationId="{1606AEFF-AACD-4C11-A436-BE4918A1D79F}"/>
          </ac:spMkLst>
        </pc:spChg>
        <pc:picChg chg="del">
          <ac:chgData name="Oleksandr Olashyn" userId="fbbddd5de6dc56e2" providerId="LiveId" clId="{EFC5EBD3-3252-4644-B309-AC91B56CEE84}" dt="2020-09-13T16:33:51.099" v="3795" actId="478"/>
          <ac:picMkLst>
            <pc:docMk/>
            <pc:sldMk cId="8397835" sldId="371"/>
            <ac:picMk id="9" creationId="{689E1FA2-2C4F-4EB5-A1D4-1867AB8B5B03}"/>
          </ac:picMkLst>
        </pc:picChg>
        <pc:picChg chg="del">
          <ac:chgData name="Oleksandr Olashyn" userId="fbbddd5de6dc56e2" providerId="LiveId" clId="{EFC5EBD3-3252-4644-B309-AC91B56CEE84}" dt="2020-09-13T16:33:52.501" v="3796" actId="478"/>
          <ac:picMkLst>
            <pc:docMk/>
            <pc:sldMk cId="8397835" sldId="371"/>
            <ac:picMk id="13" creationId="{A405FE69-708E-48A8-A08C-B988D36E8BCE}"/>
          </ac:picMkLst>
        </pc:picChg>
        <pc:picChg chg="add mod">
          <ac:chgData name="Oleksandr Olashyn" userId="fbbddd5de6dc56e2" providerId="LiveId" clId="{EFC5EBD3-3252-4644-B309-AC91B56CEE84}" dt="2020-09-13T16:34:13.261" v="3803" actId="1076"/>
          <ac:picMkLst>
            <pc:docMk/>
            <pc:sldMk cId="8397835" sldId="371"/>
            <ac:picMk id="1026" creationId="{ECC5A5C2-D198-48B8-BBBF-4A83F2F9D3A5}"/>
          </ac:picMkLst>
        </pc:picChg>
      </pc:sldChg>
      <pc:sldChg chg="modSp add mod ord">
        <pc:chgData name="Oleksandr Olashyn" userId="fbbddd5de6dc56e2" providerId="LiveId" clId="{EFC5EBD3-3252-4644-B309-AC91B56CEE84}" dt="2020-09-13T16:42:48.307" v="3987" actId="1076"/>
        <pc:sldMkLst>
          <pc:docMk/>
          <pc:sldMk cId="2984030227" sldId="372"/>
        </pc:sldMkLst>
        <pc:spChg chg="mod">
          <ac:chgData name="Oleksandr Olashyn" userId="fbbddd5de6dc56e2" providerId="LiveId" clId="{EFC5EBD3-3252-4644-B309-AC91B56CEE84}" dt="2020-09-13T16:42:48.307" v="3987" actId="1076"/>
          <ac:spMkLst>
            <pc:docMk/>
            <pc:sldMk cId="2984030227" sldId="372"/>
            <ac:spMk id="2" creationId="{EBE53B52-ECEB-4984-9E8A-ABED9BDEAB37}"/>
          </ac:spMkLst>
        </pc:spChg>
      </pc:sldChg>
      <pc:sldChg chg="addSp delSp modSp add mod ord modNotesTx">
        <pc:chgData name="Oleksandr Olashyn" userId="fbbddd5de6dc56e2" providerId="LiveId" clId="{EFC5EBD3-3252-4644-B309-AC91B56CEE84}" dt="2020-09-16T17:40:58.545" v="4575" actId="20577"/>
        <pc:sldMkLst>
          <pc:docMk/>
          <pc:sldMk cId="1578249808" sldId="373"/>
        </pc:sldMkLst>
        <pc:spChg chg="mod">
          <ac:chgData name="Oleksandr Olashyn" userId="fbbddd5de6dc56e2" providerId="LiveId" clId="{EFC5EBD3-3252-4644-B309-AC91B56CEE84}" dt="2020-09-16T17:40:43.340" v="4537" actId="20577"/>
          <ac:spMkLst>
            <pc:docMk/>
            <pc:sldMk cId="1578249808" sldId="373"/>
            <ac:spMk id="2" creationId="{06C4AD94-9CBC-4347-8A7A-1D822C754979}"/>
          </ac:spMkLst>
        </pc:spChg>
        <pc:spChg chg="del">
          <ac:chgData name="Oleksandr Olashyn" userId="fbbddd5de6dc56e2" providerId="LiveId" clId="{EFC5EBD3-3252-4644-B309-AC91B56CEE84}" dt="2020-09-13T16:38:34.878" v="3934" actId="478"/>
          <ac:spMkLst>
            <pc:docMk/>
            <pc:sldMk cId="1578249808" sldId="373"/>
            <ac:spMk id="3" creationId="{1606AEFF-AACD-4C11-A436-BE4918A1D79F}"/>
          </ac:spMkLst>
        </pc:spChg>
        <pc:picChg chg="add del mod">
          <ac:chgData name="Oleksandr Olashyn" userId="fbbddd5de6dc56e2" providerId="LiveId" clId="{EFC5EBD3-3252-4644-B309-AC91B56CEE84}" dt="2020-09-13T16:41:37.538" v="3939" actId="478"/>
          <ac:picMkLst>
            <pc:docMk/>
            <pc:sldMk cId="1578249808" sldId="373"/>
            <ac:picMk id="5" creationId="{DE197A3E-2C42-408B-B385-888E76A20745}"/>
          </ac:picMkLst>
        </pc:picChg>
        <pc:picChg chg="add mod">
          <ac:chgData name="Oleksandr Olashyn" userId="fbbddd5de6dc56e2" providerId="LiveId" clId="{EFC5EBD3-3252-4644-B309-AC91B56CEE84}" dt="2020-09-13T18:01:31.830" v="4019" actId="1076"/>
          <ac:picMkLst>
            <pc:docMk/>
            <pc:sldMk cId="1578249808" sldId="373"/>
            <ac:picMk id="7" creationId="{A4501520-0AC5-473A-8B45-6E756749F7C5}"/>
          </ac:picMkLst>
        </pc:picChg>
        <pc:picChg chg="del">
          <ac:chgData name="Oleksandr Olashyn" userId="fbbddd5de6dc56e2" providerId="LiveId" clId="{EFC5EBD3-3252-4644-B309-AC91B56CEE84}" dt="2020-09-13T16:38:30.767" v="3933" actId="478"/>
          <ac:picMkLst>
            <pc:docMk/>
            <pc:sldMk cId="1578249808" sldId="373"/>
            <ac:picMk id="1026" creationId="{ECC5A5C2-D198-48B8-BBBF-4A83F2F9D3A5}"/>
          </ac:picMkLst>
        </pc:picChg>
      </pc:sldChg>
      <pc:sldChg chg="addSp delSp modSp add mod modNotesTx">
        <pc:chgData name="Oleksandr Olashyn" userId="fbbddd5de6dc56e2" providerId="LiveId" clId="{EFC5EBD3-3252-4644-B309-AC91B56CEE84}" dt="2020-09-16T17:43:29.378" v="5109" actId="20577"/>
        <pc:sldMkLst>
          <pc:docMk/>
          <pc:sldMk cId="220327832" sldId="374"/>
        </pc:sldMkLst>
        <pc:spChg chg="mod">
          <ac:chgData name="Oleksandr Olashyn" userId="fbbddd5de6dc56e2" providerId="LiveId" clId="{EFC5EBD3-3252-4644-B309-AC91B56CEE84}" dt="2020-09-16T17:40:47.115" v="4538"/>
          <ac:spMkLst>
            <pc:docMk/>
            <pc:sldMk cId="220327832" sldId="374"/>
            <ac:spMk id="2" creationId="{06C4AD94-9CBC-4347-8A7A-1D822C754979}"/>
          </ac:spMkLst>
        </pc:spChg>
        <pc:picChg chg="add mod">
          <ac:chgData name="Oleksandr Olashyn" userId="fbbddd5de6dc56e2" providerId="LiveId" clId="{EFC5EBD3-3252-4644-B309-AC91B56CEE84}" dt="2020-09-13T18:01:40.317" v="4021" actId="1076"/>
          <ac:picMkLst>
            <pc:docMk/>
            <pc:sldMk cId="220327832" sldId="374"/>
            <ac:picMk id="4" creationId="{EFBEEA49-43B6-4165-A1E8-C17B150AC36D}"/>
          </ac:picMkLst>
        </pc:picChg>
        <pc:picChg chg="del">
          <ac:chgData name="Oleksandr Olashyn" userId="fbbddd5de6dc56e2" providerId="LiveId" clId="{EFC5EBD3-3252-4644-B309-AC91B56CEE84}" dt="2020-09-13T16:42:10.080" v="3946" actId="478"/>
          <ac:picMkLst>
            <pc:docMk/>
            <pc:sldMk cId="220327832" sldId="374"/>
            <ac:picMk id="7" creationId="{A4501520-0AC5-473A-8B45-6E756749F7C5}"/>
          </ac:picMkLst>
        </pc:picChg>
      </pc:sldChg>
      <pc:sldMasterChg chg="add del addSldLayout delSldLayout">
        <pc:chgData name="Oleksandr Olashyn" userId="fbbddd5de6dc56e2" providerId="LiveId" clId="{EFC5EBD3-3252-4644-B309-AC91B56CEE84}" dt="2020-08-09T11:15:26.311" v="6" actId="26606"/>
        <pc:sldMasterMkLst>
          <pc:docMk/>
          <pc:sldMasterMk cId="1839491336" sldId="2147483678"/>
        </pc:sldMasterMkLst>
        <pc:sldLayoutChg chg="add del">
          <pc:chgData name="Oleksandr Olashyn" userId="fbbddd5de6dc56e2" providerId="LiveId" clId="{EFC5EBD3-3252-4644-B309-AC91B56CEE84}" dt="2020-08-09T11:15:26.311" v="6" actId="26606"/>
          <pc:sldLayoutMkLst>
            <pc:docMk/>
            <pc:sldMasterMk cId="1839491336" sldId="2147483678"/>
            <pc:sldLayoutMk cId="2893548771" sldId="2147483679"/>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1900068995" sldId="2147483680"/>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3163683184" sldId="2147483681"/>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398835681" sldId="2147483682"/>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3341802601" sldId="2147483683"/>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2759416411" sldId="2147483684"/>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3954666142" sldId="2147483685"/>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1660269501" sldId="2147483686"/>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53761789" sldId="2147483687"/>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1806657617" sldId="2147483688"/>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2836770880" sldId="2147483689"/>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3828664285" sldId="2147483690"/>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3181125033" sldId="2147483691"/>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3336779817" sldId="2147483692"/>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309021911" sldId="2147483693"/>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3629298425" sldId="2147483694"/>
          </pc:sldLayoutMkLst>
        </pc:sldLayoutChg>
        <pc:sldLayoutChg chg="add del">
          <pc:chgData name="Oleksandr Olashyn" userId="fbbddd5de6dc56e2" providerId="LiveId" clId="{EFC5EBD3-3252-4644-B309-AC91B56CEE84}" dt="2020-08-09T11:15:26.311" v="6" actId="26606"/>
          <pc:sldLayoutMkLst>
            <pc:docMk/>
            <pc:sldMasterMk cId="1839491336" sldId="2147483678"/>
            <pc:sldLayoutMk cId="2800413170" sldId="2147483695"/>
          </pc:sldLayoutMkLst>
        </pc:sldLayoutChg>
      </pc:sldMasterChg>
      <pc:sldMasterChg chg="add del addSldLayout delSldLayout">
        <pc:chgData name="Oleksandr Olashyn" userId="fbbddd5de6dc56e2" providerId="LiveId" clId="{EFC5EBD3-3252-4644-B309-AC91B56CEE84}" dt="2020-08-09T11:15:26.311" v="6" actId="26606"/>
        <pc:sldMasterMkLst>
          <pc:docMk/>
          <pc:sldMasterMk cId="1674910226" sldId="2147483722"/>
        </pc:sldMasterMkLst>
        <pc:sldLayoutChg chg="add del">
          <pc:chgData name="Oleksandr Olashyn" userId="fbbddd5de6dc56e2" providerId="LiveId" clId="{EFC5EBD3-3252-4644-B309-AC91B56CEE84}" dt="2020-08-09T11:15:26.311" v="6" actId="26606"/>
          <pc:sldLayoutMkLst>
            <pc:docMk/>
            <pc:sldMasterMk cId="1674910226" sldId="2147483722"/>
            <pc:sldLayoutMk cId="1509623962" sldId="2147483711"/>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301633872" sldId="2147483712"/>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490328244" sldId="2147483713"/>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2716246479" sldId="2147483714"/>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2810191374" sldId="2147483715"/>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1483981130" sldId="2147483716"/>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3787696623" sldId="2147483717"/>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2131312543" sldId="2147483718"/>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842138591" sldId="2147483719"/>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1018197241" sldId="2147483720"/>
          </pc:sldLayoutMkLst>
        </pc:sldLayoutChg>
        <pc:sldLayoutChg chg="add del">
          <pc:chgData name="Oleksandr Olashyn" userId="fbbddd5de6dc56e2" providerId="LiveId" clId="{EFC5EBD3-3252-4644-B309-AC91B56CEE84}" dt="2020-08-09T11:15:26.311" v="6" actId="26606"/>
          <pc:sldLayoutMkLst>
            <pc:docMk/>
            <pc:sldMasterMk cId="1674910226" sldId="2147483722"/>
            <pc:sldLayoutMk cId="1608595722" sldId="214748372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16.png"/><Relationship Id="rId7" Type="http://schemas.openxmlformats.org/officeDocument/2006/relationships/image" Target="../media/image51.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16.png"/><Relationship Id="rId7" Type="http://schemas.openxmlformats.org/officeDocument/2006/relationships/image" Target="../media/image51.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0538628-F081-445E-B95C-1CA839BBB2F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7BE239-817E-4C1A-AB63-9FD2E3DB0837}">
      <dgm:prSet custT="1"/>
      <dgm:spPr/>
      <dgm:t>
        <a:bodyPr/>
        <a:lstStyle/>
        <a:p>
          <a:pPr>
            <a:lnSpc>
              <a:spcPct val="100000"/>
            </a:lnSpc>
          </a:pPr>
          <a:r>
            <a:rPr lang="en-US" sz="3200" dirty="0"/>
            <a:t>JavaScript Engines</a:t>
          </a:r>
        </a:p>
      </dgm:t>
    </dgm:pt>
    <dgm:pt modelId="{1B7A8CCA-4087-4603-8B56-82112FE5E639}" type="parTrans" cxnId="{234C7247-968A-42B9-B098-64E62300A13B}">
      <dgm:prSet/>
      <dgm:spPr/>
      <dgm:t>
        <a:bodyPr/>
        <a:lstStyle/>
        <a:p>
          <a:pPr algn="l"/>
          <a:endParaRPr lang="en-US" sz="2800"/>
        </a:p>
      </dgm:t>
    </dgm:pt>
    <dgm:pt modelId="{EDBEEC22-E041-4E86-95A8-38A1A113A9DF}" type="sibTrans" cxnId="{234C7247-968A-42B9-B098-64E62300A13B}">
      <dgm:prSet/>
      <dgm:spPr/>
      <dgm:t>
        <a:bodyPr/>
        <a:lstStyle/>
        <a:p>
          <a:pPr algn="l"/>
          <a:endParaRPr lang="en-US" sz="2800"/>
        </a:p>
      </dgm:t>
    </dgm:pt>
    <dgm:pt modelId="{DDE53F98-DFD1-4A10-85E3-0EEDB10C73F8}">
      <dgm:prSet custT="1"/>
      <dgm:spPr/>
      <dgm:t>
        <a:bodyPr/>
        <a:lstStyle/>
        <a:p>
          <a:pPr>
            <a:lnSpc>
              <a:spcPct val="100000"/>
            </a:lnSpc>
          </a:pPr>
          <a:r>
            <a:rPr lang="en-US" sz="3200" dirty="0"/>
            <a:t>Optimization technics</a:t>
          </a:r>
        </a:p>
      </dgm:t>
    </dgm:pt>
    <dgm:pt modelId="{3D7335AC-BA7A-4434-A35F-90A8216BDA92}" type="parTrans" cxnId="{CF2DE4D0-05BD-4C80-9617-BD61C820746A}">
      <dgm:prSet/>
      <dgm:spPr/>
      <dgm:t>
        <a:bodyPr/>
        <a:lstStyle/>
        <a:p>
          <a:pPr algn="l"/>
          <a:endParaRPr lang="en-US" sz="2800"/>
        </a:p>
      </dgm:t>
    </dgm:pt>
    <dgm:pt modelId="{7D54123B-C8FD-48EB-A4D0-06234B402F10}" type="sibTrans" cxnId="{CF2DE4D0-05BD-4C80-9617-BD61C820746A}">
      <dgm:prSet/>
      <dgm:spPr/>
      <dgm:t>
        <a:bodyPr/>
        <a:lstStyle/>
        <a:p>
          <a:pPr algn="l"/>
          <a:endParaRPr lang="en-US" sz="2800"/>
        </a:p>
      </dgm:t>
    </dgm:pt>
    <dgm:pt modelId="{536632DA-0A0A-4E88-BF00-82A45E525E33}">
      <dgm:prSet custT="1"/>
      <dgm:spPr/>
      <dgm:t>
        <a:bodyPr/>
        <a:lstStyle/>
        <a:p>
          <a:pPr>
            <a:lnSpc>
              <a:spcPct val="100000"/>
            </a:lnSpc>
          </a:pPr>
          <a:r>
            <a:rPr lang="en-US" sz="3200" dirty="0"/>
            <a:t>V8 JS Engine</a:t>
          </a:r>
          <a:endParaRPr lang="uk-UA" sz="3200" dirty="0"/>
        </a:p>
      </dgm:t>
    </dgm:pt>
    <dgm:pt modelId="{7D3B25BA-7933-4548-A336-6837CDA4DD8A}" type="parTrans" cxnId="{5A81D0F9-30F8-4EA0-94C1-6A137717C98D}">
      <dgm:prSet/>
      <dgm:spPr/>
      <dgm:t>
        <a:bodyPr/>
        <a:lstStyle/>
        <a:p>
          <a:pPr algn="l"/>
          <a:endParaRPr lang="uk-UA" sz="2800"/>
        </a:p>
      </dgm:t>
    </dgm:pt>
    <dgm:pt modelId="{CADFEBFC-6F96-41C5-8C64-5AC1A9372CC8}" type="sibTrans" cxnId="{5A81D0F9-30F8-4EA0-94C1-6A137717C98D}">
      <dgm:prSet/>
      <dgm:spPr/>
      <dgm:t>
        <a:bodyPr/>
        <a:lstStyle/>
        <a:p>
          <a:pPr algn="l"/>
          <a:endParaRPr lang="uk-UA" sz="2800"/>
        </a:p>
      </dgm:t>
    </dgm:pt>
    <dgm:pt modelId="{54D754FC-43B6-41EC-B628-A78141A2812B}">
      <dgm:prSet custT="1"/>
      <dgm:spPr/>
      <dgm:t>
        <a:bodyPr/>
        <a:lstStyle/>
        <a:p>
          <a:pPr>
            <a:lnSpc>
              <a:spcPct val="100000"/>
            </a:lnSpc>
          </a:pPr>
          <a:r>
            <a:rPr lang="en-US" sz="3200" dirty="0" err="1"/>
            <a:t>QnA</a:t>
          </a:r>
          <a:endParaRPr lang="en-US" sz="3200" dirty="0"/>
        </a:p>
      </dgm:t>
    </dgm:pt>
    <dgm:pt modelId="{AC006D81-9970-4BCB-9206-8024B41F727D}" type="parTrans" cxnId="{486A8080-B562-4CB6-B814-479D9793233B}">
      <dgm:prSet/>
      <dgm:spPr/>
      <dgm:t>
        <a:bodyPr/>
        <a:lstStyle/>
        <a:p>
          <a:pPr algn="l"/>
          <a:endParaRPr lang="uk-UA" sz="2000"/>
        </a:p>
      </dgm:t>
    </dgm:pt>
    <dgm:pt modelId="{24486FBC-2D29-4832-8CDB-83D700A3EAEB}" type="sibTrans" cxnId="{486A8080-B562-4CB6-B814-479D9793233B}">
      <dgm:prSet/>
      <dgm:spPr/>
      <dgm:t>
        <a:bodyPr/>
        <a:lstStyle/>
        <a:p>
          <a:pPr algn="l"/>
          <a:endParaRPr lang="uk-UA" sz="2000"/>
        </a:p>
      </dgm:t>
    </dgm:pt>
    <dgm:pt modelId="{371EA513-92DF-4301-9A91-C24AEE6FB4F5}" type="pres">
      <dgm:prSet presAssocID="{D0538628-F081-445E-B95C-1CA839BBB2F7}" presName="root" presStyleCnt="0">
        <dgm:presLayoutVars>
          <dgm:dir/>
          <dgm:resizeHandles val="exact"/>
        </dgm:presLayoutVars>
      </dgm:prSet>
      <dgm:spPr/>
    </dgm:pt>
    <dgm:pt modelId="{5337ECAE-39BA-42F3-AB5E-D5B36836DD93}" type="pres">
      <dgm:prSet presAssocID="{027BE239-817E-4C1A-AB63-9FD2E3DB0837}" presName="compNode" presStyleCnt="0"/>
      <dgm:spPr/>
    </dgm:pt>
    <dgm:pt modelId="{0661B424-7646-4EAE-A3A1-9252D740244B}" type="pres">
      <dgm:prSet presAssocID="{027BE239-817E-4C1A-AB63-9FD2E3DB0837}" presName="bgRect" presStyleLbl="bgShp" presStyleIdx="0" presStyleCnt="4"/>
      <dgm:spPr/>
    </dgm:pt>
    <dgm:pt modelId="{E15A6680-C5E7-443C-AFB8-F68E68ED6DA5}" type="pres">
      <dgm:prSet presAssocID="{027BE239-817E-4C1A-AB63-9FD2E3DB08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ar Mechanic"/>
        </a:ext>
      </dgm:extLst>
    </dgm:pt>
    <dgm:pt modelId="{14CAA547-EF66-46AB-82A2-7D6620757B15}" type="pres">
      <dgm:prSet presAssocID="{027BE239-817E-4C1A-AB63-9FD2E3DB0837}" presName="spaceRect" presStyleCnt="0"/>
      <dgm:spPr/>
    </dgm:pt>
    <dgm:pt modelId="{76552712-F7F0-40DD-82FD-3BEB4FD43D6B}" type="pres">
      <dgm:prSet presAssocID="{027BE239-817E-4C1A-AB63-9FD2E3DB0837}" presName="parTx" presStyleLbl="revTx" presStyleIdx="0" presStyleCnt="4">
        <dgm:presLayoutVars>
          <dgm:chMax val="0"/>
          <dgm:chPref val="0"/>
        </dgm:presLayoutVars>
      </dgm:prSet>
      <dgm:spPr/>
    </dgm:pt>
    <dgm:pt modelId="{3409F26A-D122-4F41-A596-5A65C3B12F35}" type="pres">
      <dgm:prSet presAssocID="{EDBEEC22-E041-4E86-95A8-38A1A113A9DF}" presName="sibTrans" presStyleCnt="0"/>
      <dgm:spPr/>
    </dgm:pt>
    <dgm:pt modelId="{3F14ECF7-EAD9-4877-A9F6-E0D71DE0E6B3}" type="pres">
      <dgm:prSet presAssocID="{536632DA-0A0A-4E88-BF00-82A45E525E33}" presName="compNode" presStyleCnt="0"/>
      <dgm:spPr/>
    </dgm:pt>
    <dgm:pt modelId="{96CE8B1E-D344-488D-994A-8D166DC5B032}" type="pres">
      <dgm:prSet presAssocID="{536632DA-0A0A-4E88-BF00-82A45E525E33}" presName="bgRect" presStyleLbl="bgShp" presStyleIdx="1" presStyleCnt="4"/>
      <dgm:spPr/>
    </dgm:pt>
    <dgm:pt modelId="{90B7CA18-F233-4C7A-991E-17449A17685A}" type="pres">
      <dgm:prSet presAssocID="{536632DA-0A0A-4E88-BF00-82A45E525E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Веб-дизайн"/>
        </a:ext>
      </dgm:extLst>
    </dgm:pt>
    <dgm:pt modelId="{21DD6D58-D489-4EA9-BC31-CAD42E676D6F}" type="pres">
      <dgm:prSet presAssocID="{536632DA-0A0A-4E88-BF00-82A45E525E33}" presName="spaceRect" presStyleCnt="0"/>
      <dgm:spPr/>
    </dgm:pt>
    <dgm:pt modelId="{8753836A-FA6B-4144-B24B-28512D52CE40}" type="pres">
      <dgm:prSet presAssocID="{536632DA-0A0A-4E88-BF00-82A45E525E33}" presName="parTx" presStyleLbl="revTx" presStyleIdx="1" presStyleCnt="4">
        <dgm:presLayoutVars>
          <dgm:chMax val="0"/>
          <dgm:chPref val="0"/>
        </dgm:presLayoutVars>
      </dgm:prSet>
      <dgm:spPr/>
    </dgm:pt>
    <dgm:pt modelId="{7AB70CAC-51A5-4E83-BE33-CE26C2A7A310}" type="pres">
      <dgm:prSet presAssocID="{CADFEBFC-6F96-41C5-8C64-5AC1A9372CC8}" presName="sibTrans" presStyleCnt="0"/>
      <dgm:spPr/>
    </dgm:pt>
    <dgm:pt modelId="{D92B210C-4C9F-4DF6-AE90-CF965C0045C1}" type="pres">
      <dgm:prSet presAssocID="{DDE53F98-DFD1-4A10-85E3-0EEDB10C73F8}" presName="compNode" presStyleCnt="0"/>
      <dgm:spPr/>
    </dgm:pt>
    <dgm:pt modelId="{F53B2189-2D16-47AC-83F3-FC44AA6B0BDA}" type="pres">
      <dgm:prSet presAssocID="{DDE53F98-DFD1-4A10-85E3-0EEDB10C73F8}" presName="bgRect" presStyleLbl="bgShp" presStyleIdx="2" presStyleCnt="4"/>
      <dgm:spPr/>
    </dgm:pt>
    <dgm:pt modelId="{D3A6F1ED-E196-4A71-A138-B3017327A973}" type="pres">
      <dgm:prSet presAssocID="{DDE53F98-DFD1-4A10-85E3-0EEDB10C73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auge"/>
        </a:ext>
      </dgm:extLst>
    </dgm:pt>
    <dgm:pt modelId="{CEDA1C67-BCDC-4FEB-97B1-8545845E5852}" type="pres">
      <dgm:prSet presAssocID="{DDE53F98-DFD1-4A10-85E3-0EEDB10C73F8}" presName="spaceRect" presStyleCnt="0"/>
      <dgm:spPr/>
    </dgm:pt>
    <dgm:pt modelId="{1F1558DA-64B3-4259-A7C7-7E1C11D3FB7E}" type="pres">
      <dgm:prSet presAssocID="{DDE53F98-DFD1-4A10-85E3-0EEDB10C73F8}" presName="parTx" presStyleLbl="revTx" presStyleIdx="2" presStyleCnt="4">
        <dgm:presLayoutVars>
          <dgm:chMax val="0"/>
          <dgm:chPref val="0"/>
        </dgm:presLayoutVars>
      </dgm:prSet>
      <dgm:spPr/>
    </dgm:pt>
    <dgm:pt modelId="{F7D658E1-24A5-48CE-BF3F-234A2B20D977}" type="pres">
      <dgm:prSet presAssocID="{7D54123B-C8FD-48EB-A4D0-06234B402F10}" presName="sibTrans" presStyleCnt="0"/>
      <dgm:spPr/>
    </dgm:pt>
    <dgm:pt modelId="{28F3479D-D9AA-47A1-A4E6-797F6946D7EB}" type="pres">
      <dgm:prSet presAssocID="{54D754FC-43B6-41EC-B628-A78141A2812B}" presName="compNode" presStyleCnt="0"/>
      <dgm:spPr/>
    </dgm:pt>
    <dgm:pt modelId="{DB376B65-0CEA-4B38-803F-16655D89180A}" type="pres">
      <dgm:prSet presAssocID="{54D754FC-43B6-41EC-B628-A78141A2812B}" presName="bgRect" presStyleLbl="bgShp" presStyleIdx="3" presStyleCnt="4"/>
      <dgm:spPr/>
    </dgm:pt>
    <dgm:pt modelId="{02A07204-B415-4BA9-9411-277C7009EA35}" type="pres">
      <dgm:prSet presAssocID="{54D754FC-43B6-41EC-B628-A78141A281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Question Mark"/>
        </a:ext>
      </dgm:extLst>
    </dgm:pt>
    <dgm:pt modelId="{5ED0F75F-B0C5-412C-96B4-A1A604CCA40D}" type="pres">
      <dgm:prSet presAssocID="{54D754FC-43B6-41EC-B628-A78141A2812B}" presName="spaceRect" presStyleCnt="0"/>
      <dgm:spPr/>
    </dgm:pt>
    <dgm:pt modelId="{0233FAB0-676D-4DCB-99BA-AD4C36D931CA}" type="pres">
      <dgm:prSet presAssocID="{54D754FC-43B6-41EC-B628-A78141A2812B}" presName="parTx" presStyleLbl="revTx" presStyleIdx="3" presStyleCnt="4">
        <dgm:presLayoutVars>
          <dgm:chMax val="0"/>
          <dgm:chPref val="0"/>
        </dgm:presLayoutVars>
      </dgm:prSet>
      <dgm:spPr/>
    </dgm:pt>
  </dgm:ptLst>
  <dgm:cxnLst>
    <dgm:cxn modelId="{5611A033-CBDC-4491-8AB9-0FD09128F5A5}" type="presOf" srcId="{536632DA-0A0A-4E88-BF00-82A45E525E33}" destId="{8753836A-FA6B-4144-B24B-28512D52CE40}" srcOrd="0" destOrd="0" presId="urn:microsoft.com/office/officeart/2018/2/layout/IconVerticalSolidList"/>
    <dgm:cxn modelId="{234C7247-968A-42B9-B098-64E62300A13B}" srcId="{D0538628-F081-445E-B95C-1CA839BBB2F7}" destId="{027BE239-817E-4C1A-AB63-9FD2E3DB0837}" srcOrd="0" destOrd="0" parTransId="{1B7A8CCA-4087-4603-8B56-82112FE5E639}" sibTransId="{EDBEEC22-E041-4E86-95A8-38A1A113A9DF}"/>
    <dgm:cxn modelId="{D019B377-A077-44DF-AFBB-B490A2D44EB7}" type="presOf" srcId="{DDE53F98-DFD1-4A10-85E3-0EEDB10C73F8}" destId="{1F1558DA-64B3-4259-A7C7-7E1C11D3FB7E}" srcOrd="0" destOrd="0" presId="urn:microsoft.com/office/officeart/2018/2/layout/IconVerticalSolidList"/>
    <dgm:cxn modelId="{84E53D7A-BF83-4958-99EF-3B3D016F90A6}" type="presOf" srcId="{027BE239-817E-4C1A-AB63-9FD2E3DB0837}" destId="{76552712-F7F0-40DD-82FD-3BEB4FD43D6B}" srcOrd="0" destOrd="0" presId="urn:microsoft.com/office/officeart/2018/2/layout/IconVerticalSolidList"/>
    <dgm:cxn modelId="{486A8080-B562-4CB6-B814-479D9793233B}" srcId="{D0538628-F081-445E-B95C-1CA839BBB2F7}" destId="{54D754FC-43B6-41EC-B628-A78141A2812B}" srcOrd="3" destOrd="0" parTransId="{AC006D81-9970-4BCB-9206-8024B41F727D}" sibTransId="{24486FBC-2D29-4832-8CDB-83D700A3EAEB}"/>
    <dgm:cxn modelId="{CF2DE4D0-05BD-4C80-9617-BD61C820746A}" srcId="{D0538628-F081-445E-B95C-1CA839BBB2F7}" destId="{DDE53F98-DFD1-4A10-85E3-0EEDB10C73F8}" srcOrd="2" destOrd="0" parTransId="{3D7335AC-BA7A-4434-A35F-90A8216BDA92}" sibTransId="{7D54123B-C8FD-48EB-A4D0-06234B402F10}"/>
    <dgm:cxn modelId="{55A5E1D4-738A-4862-B26A-98B8C2343E0E}" type="presOf" srcId="{D0538628-F081-445E-B95C-1CA839BBB2F7}" destId="{371EA513-92DF-4301-9A91-C24AEE6FB4F5}" srcOrd="0" destOrd="0" presId="urn:microsoft.com/office/officeart/2018/2/layout/IconVerticalSolidList"/>
    <dgm:cxn modelId="{385673D9-596A-49AA-9EB6-3C6A82BED7B2}" type="presOf" srcId="{54D754FC-43B6-41EC-B628-A78141A2812B}" destId="{0233FAB0-676D-4DCB-99BA-AD4C36D931CA}" srcOrd="0" destOrd="0" presId="urn:microsoft.com/office/officeart/2018/2/layout/IconVerticalSolidList"/>
    <dgm:cxn modelId="{5A81D0F9-30F8-4EA0-94C1-6A137717C98D}" srcId="{D0538628-F081-445E-B95C-1CA839BBB2F7}" destId="{536632DA-0A0A-4E88-BF00-82A45E525E33}" srcOrd="1" destOrd="0" parTransId="{7D3B25BA-7933-4548-A336-6837CDA4DD8A}" sibTransId="{CADFEBFC-6F96-41C5-8C64-5AC1A9372CC8}"/>
    <dgm:cxn modelId="{BCCE3213-D9F6-41E0-8409-D823D97AF361}" type="presParOf" srcId="{371EA513-92DF-4301-9A91-C24AEE6FB4F5}" destId="{5337ECAE-39BA-42F3-AB5E-D5B36836DD93}" srcOrd="0" destOrd="0" presId="urn:microsoft.com/office/officeart/2018/2/layout/IconVerticalSolidList"/>
    <dgm:cxn modelId="{0EE1AD3A-DF53-4E96-A799-133CFE584734}" type="presParOf" srcId="{5337ECAE-39BA-42F3-AB5E-D5B36836DD93}" destId="{0661B424-7646-4EAE-A3A1-9252D740244B}" srcOrd="0" destOrd="0" presId="urn:microsoft.com/office/officeart/2018/2/layout/IconVerticalSolidList"/>
    <dgm:cxn modelId="{8BE427BE-B7CC-4AEE-9866-8E2D4A3A51F8}" type="presParOf" srcId="{5337ECAE-39BA-42F3-AB5E-D5B36836DD93}" destId="{E15A6680-C5E7-443C-AFB8-F68E68ED6DA5}" srcOrd="1" destOrd="0" presId="urn:microsoft.com/office/officeart/2018/2/layout/IconVerticalSolidList"/>
    <dgm:cxn modelId="{E81B0D49-6103-4BBF-A369-C772C97FB3BF}" type="presParOf" srcId="{5337ECAE-39BA-42F3-AB5E-D5B36836DD93}" destId="{14CAA547-EF66-46AB-82A2-7D6620757B15}" srcOrd="2" destOrd="0" presId="urn:microsoft.com/office/officeart/2018/2/layout/IconVerticalSolidList"/>
    <dgm:cxn modelId="{4828029E-3F94-4314-9C32-F430893D7EFC}" type="presParOf" srcId="{5337ECAE-39BA-42F3-AB5E-D5B36836DD93}" destId="{76552712-F7F0-40DD-82FD-3BEB4FD43D6B}" srcOrd="3" destOrd="0" presId="urn:microsoft.com/office/officeart/2018/2/layout/IconVerticalSolidList"/>
    <dgm:cxn modelId="{068D38D1-77A9-477A-AB8F-DF9614E0382B}" type="presParOf" srcId="{371EA513-92DF-4301-9A91-C24AEE6FB4F5}" destId="{3409F26A-D122-4F41-A596-5A65C3B12F35}" srcOrd="1" destOrd="0" presId="urn:microsoft.com/office/officeart/2018/2/layout/IconVerticalSolidList"/>
    <dgm:cxn modelId="{7E981327-CE0F-4CAD-B19C-ED90D6E26AD9}" type="presParOf" srcId="{371EA513-92DF-4301-9A91-C24AEE6FB4F5}" destId="{3F14ECF7-EAD9-4877-A9F6-E0D71DE0E6B3}" srcOrd="2" destOrd="0" presId="urn:microsoft.com/office/officeart/2018/2/layout/IconVerticalSolidList"/>
    <dgm:cxn modelId="{7160B1BC-DABD-478B-85F7-B88F66104FFD}" type="presParOf" srcId="{3F14ECF7-EAD9-4877-A9F6-E0D71DE0E6B3}" destId="{96CE8B1E-D344-488D-994A-8D166DC5B032}" srcOrd="0" destOrd="0" presId="urn:microsoft.com/office/officeart/2018/2/layout/IconVerticalSolidList"/>
    <dgm:cxn modelId="{EB73CC78-AC25-4780-AB5A-516EA099A6E1}" type="presParOf" srcId="{3F14ECF7-EAD9-4877-A9F6-E0D71DE0E6B3}" destId="{90B7CA18-F233-4C7A-991E-17449A17685A}" srcOrd="1" destOrd="0" presId="urn:microsoft.com/office/officeart/2018/2/layout/IconVerticalSolidList"/>
    <dgm:cxn modelId="{4C4CA71D-8CB2-45FE-B5C7-4D0B52BD62D8}" type="presParOf" srcId="{3F14ECF7-EAD9-4877-A9F6-E0D71DE0E6B3}" destId="{21DD6D58-D489-4EA9-BC31-CAD42E676D6F}" srcOrd="2" destOrd="0" presId="urn:microsoft.com/office/officeart/2018/2/layout/IconVerticalSolidList"/>
    <dgm:cxn modelId="{A82F1BF8-FA23-4695-AE30-33A484A98B1B}" type="presParOf" srcId="{3F14ECF7-EAD9-4877-A9F6-E0D71DE0E6B3}" destId="{8753836A-FA6B-4144-B24B-28512D52CE40}" srcOrd="3" destOrd="0" presId="urn:microsoft.com/office/officeart/2018/2/layout/IconVerticalSolidList"/>
    <dgm:cxn modelId="{0D206CA8-DFDC-49F7-9F6C-7590BAF532D5}" type="presParOf" srcId="{371EA513-92DF-4301-9A91-C24AEE6FB4F5}" destId="{7AB70CAC-51A5-4E83-BE33-CE26C2A7A310}" srcOrd="3" destOrd="0" presId="urn:microsoft.com/office/officeart/2018/2/layout/IconVerticalSolidList"/>
    <dgm:cxn modelId="{10344B84-BDE5-49C1-BF0D-8156F26E31F0}" type="presParOf" srcId="{371EA513-92DF-4301-9A91-C24AEE6FB4F5}" destId="{D92B210C-4C9F-4DF6-AE90-CF965C0045C1}" srcOrd="4" destOrd="0" presId="urn:microsoft.com/office/officeart/2018/2/layout/IconVerticalSolidList"/>
    <dgm:cxn modelId="{AF2EE6D1-9208-4B56-A5BA-32B8BB8AF829}" type="presParOf" srcId="{D92B210C-4C9F-4DF6-AE90-CF965C0045C1}" destId="{F53B2189-2D16-47AC-83F3-FC44AA6B0BDA}" srcOrd="0" destOrd="0" presId="urn:microsoft.com/office/officeart/2018/2/layout/IconVerticalSolidList"/>
    <dgm:cxn modelId="{5C96CE47-49C6-433B-819A-9F98DBE58326}" type="presParOf" srcId="{D92B210C-4C9F-4DF6-AE90-CF965C0045C1}" destId="{D3A6F1ED-E196-4A71-A138-B3017327A973}" srcOrd="1" destOrd="0" presId="urn:microsoft.com/office/officeart/2018/2/layout/IconVerticalSolidList"/>
    <dgm:cxn modelId="{9E0B80F9-4E1C-48D8-9FF4-E21DE84A14EE}" type="presParOf" srcId="{D92B210C-4C9F-4DF6-AE90-CF965C0045C1}" destId="{CEDA1C67-BCDC-4FEB-97B1-8545845E5852}" srcOrd="2" destOrd="0" presId="urn:microsoft.com/office/officeart/2018/2/layout/IconVerticalSolidList"/>
    <dgm:cxn modelId="{FA215679-2316-49F9-965B-08ADCDAD917C}" type="presParOf" srcId="{D92B210C-4C9F-4DF6-AE90-CF965C0045C1}" destId="{1F1558DA-64B3-4259-A7C7-7E1C11D3FB7E}" srcOrd="3" destOrd="0" presId="urn:microsoft.com/office/officeart/2018/2/layout/IconVerticalSolidList"/>
    <dgm:cxn modelId="{91235A8C-A5C4-4DE1-88CC-F3C8070EE007}" type="presParOf" srcId="{371EA513-92DF-4301-9A91-C24AEE6FB4F5}" destId="{F7D658E1-24A5-48CE-BF3F-234A2B20D977}" srcOrd="5" destOrd="0" presId="urn:microsoft.com/office/officeart/2018/2/layout/IconVerticalSolidList"/>
    <dgm:cxn modelId="{49797C96-7719-43CA-ADF8-588CB5F3E9CF}" type="presParOf" srcId="{371EA513-92DF-4301-9A91-C24AEE6FB4F5}" destId="{28F3479D-D9AA-47A1-A4E6-797F6946D7EB}" srcOrd="6" destOrd="0" presId="urn:microsoft.com/office/officeart/2018/2/layout/IconVerticalSolidList"/>
    <dgm:cxn modelId="{AFFE000F-5497-4DB0-BF14-71E76976B681}" type="presParOf" srcId="{28F3479D-D9AA-47A1-A4E6-797F6946D7EB}" destId="{DB376B65-0CEA-4B38-803F-16655D89180A}" srcOrd="0" destOrd="0" presId="urn:microsoft.com/office/officeart/2018/2/layout/IconVerticalSolidList"/>
    <dgm:cxn modelId="{D900D217-03B9-406A-A48A-84C3189B67BF}" type="presParOf" srcId="{28F3479D-D9AA-47A1-A4E6-797F6946D7EB}" destId="{02A07204-B415-4BA9-9411-277C7009EA35}" srcOrd="1" destOrd="0" presId="urn:microsoft.com/office/officeart/2018/2/layout/IconVerticalSolidList"/>
    <dgm:cxn modelId="{610605A4-EFD5-4316-90F3-8E4B3CDCDE54}" type="presParOf" srcId="{28F3479D-D9AA-47A1-A4E6-797F6946D7EB}" destId="{5ED0F75F-B0C5-412C-96B4-A1A604CCA40D}" srcOrd="2" destOrd="0" presId="urn:microsoft.com/office/officeart/2018/2/layout/IconVerticalSolidList"/>
    <dgm:cxn modelId="{831A867C-F1B6-476B-9326-E482B7B8A4FD}" type="presParOf" srcId="{28F3479D-D9AA-47A1-A4E6-797F6946D7EB}" destId="{0233FAB0-676D-4DCB-99BA-AD4C36D931CA}"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538628-F081-445E-B95C-1CA839BBB2F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7BE239-817E-4C1A-AB63-9FD2E3DB0837}">
      <dgm:prSet custT="1"/>
      <dgm:spPr/>
      <dgm:t>
        <a:bodyPr/>
        <a:lstStyle/>
        <a:p>
          <a:pPr>
            <a:lnSpc>
              <a:spcPct val="100000"/>
            </a:lnSpc>
          </a:pPr>
          <a:r>
            <a:rPr lang="en-US" sz="2800" dirty="0"/>
            <a:t>Open source</a:t>
          </a:r>
        </a:p>
      </dgm:t>
    </dgm:pt>
    <dgm:pt modelId="{1B7A8CCA-4087-4603-8B56-82112FE5E639}" type="parTrans" cxnId="{234C7247-968A-42B9-B098-64E62300A13B}">
      <dgm:prSet/>
      <dgm:spPr/>
      <dgm:t>
        <a:bodyPr/>
        <a:lstStyle/>
        <a:p>
          <a:endParaRPr lang="en-US" sz="2400"/>
        </a:p>
      </dgm:t>
    </dgm:pt>
    <dgm:pt modelId="{EDBEEC22-E041-4E86-95A8-38A1A113A9DF}" type="sibTrans" cxnId="{234C7247-968A-42B9-B098-64E62300A13B}">
      <dgm:prSet/>
      <dgm:spPr/>
      <dgm:t>
        <a:bodyPr/>
        <a:lstStyle/>
        <a:p>
          <a:endParaRPr lang="en-US" sz="2400"/>
        </a:p>
      </dgm:t>
    </dgm:pt>
    <dgm:pt modelId="{DDE53F98-DFD1-4A10-85E3-0EEDB10C73F8}">
      <dgm:prSet custT="1"/>
      <dgm:spPr/>
      <dgm:t>
        <a:bodyPr/>
        <a:lstStyle/>
        <a:p>
          <a:pPr>
            <a:lnSpc>
              <a:spcPct val="100000"/>
            </a:lnSpc>
          </a:pPr>
          <a:r>
            <a:rPr lang="en-US" sz="2800" dirty="0"/>
            <a:t>ECMAScript compliant</a:t>
          </a:r>
        </a:p>
      </dgm:t>
    </dgm:pt>
    <dgm:pt modelId="{3D7335AC-BA7A-4434-A35F-90A8216BDA92}" type="parTrans" cxnId="{CF2DE4D0-05BD-4C80-9617-BD61C820746A}">
      <dgm:prSet/>
      <dgm:spPr/>
      <dgm:t>
        <a:bodyPr/>
        <a:lstStyle/>
        <a:p>
          <a:endParaRPr lang="en-US" sz="2400"/>
        </a:p>
      </dgm:t>
    </dgm:pt>
    <dgm:pt modelId="{7D54123B-C8FD-48EB-A4D0-06234B402F10}" type="sibTrans" cxnId="{CF2DE4D0-05BD-4C80-9617-BD61C820746A}">
      <dgm:prSet/>
      <dgm:spPr/>
      <dgm:t>
        <a:bodyPr/>
        <a:lstStyle/>
        <a:p>
          <a:endParaRPr lang="en-US" sz="2400"/>
        </a:p>
      </dgm:t>
    </dgm:pt>
    <dgm:pt modelId="{76D8948D-B6D7-4FDB-A91D-3975695C29A6}">
      <dgm:prSet custT="1"/>
      <dgm:spPr/>
      <dgm:t>
        <a:bodyPr/>
        <a:lstStyle/>
        <a:p>
          <a:pPr>
            <a:lnSpc>
              <a:spcPct val="100000"/>
            </a:lnSpc>
          </a:pPr>
          <a:r>
            <a:rPr lang="en-US" sz="2800" dirty="0"/>
            <a:t>Multithreaded</a:t>
          </a:r>
        </a:p>
      </dgm:t>
    </dgm:pt>
    <dgm:pt modelId="{75D1DF1F-41CD-459F-AB8A-630C0E998753}" type="parTrans" cxnId="{8F7B7983-0A26-4794-8EE0-A39407E67CB4}">
      <dgm:prSet/>
      <dgm:spPr/>
      <dgm:t>
        <a:bodyPr/>
        <a:lstStyle/>
        <a:p>
          <a:endParaRPr lang="en-US" sz="2400"/>
        </a:p>
      </dgm:t>
    </dgm:pt>
    <dgm:pt modelId="{BF0C319C-EBC3-4710-9240-C14D5880C2C3}" type="sibTrans" cxnId="{8F7B7983-0A26-4794-8EE0-A39407E67CB4}">
      <dgm:prSet/>
      <dgm:spPr/>
      <dgm:t>
        <a:bodyPr/>
        <a:lstStyle/>
        <a:p>
          <a:endParaRPr lang="en-US" sz="2400"/>
        </a:p>
      </dgm:t>
    </dgm:pt>
    <dgm:pt modelId="{536632DA-0A0A-4E88-BF00-82A45E525E33}">
      <dgm:prSet custT="1"/>
      <dgm:spPr/>
      <dgm:t>
        <a:bodyPr/>
        <a:lstStyle/>
        <a:p>
          <a:pPr>
            <a:lnSpc>
              <a:spcPct val="100000"/>
            </a:lnSpc>
          </a:pPr>
          <a:r>
            <a:rPr lang="en-US" sz="2800" dirty="0"/>
            <a:t>Written in C++</a:t>
          </a:r>
          <a:endParaRPr lang="uk-UA" sz="2800" dirty="0"/>
        </a:p>
      </dgm:t>
    </dgm:pt>
    <dgm:pt modelId="{7D3B25BA-7933-4548-A336-6837CDA4DD8A}" type="parTrans" cxnId="{5A81D0F9-30F8-4EA0-94C1-6A137717C98D}">
      <dgm:prSet/>
      <dgm:spPr/>
      <dgm:t>
        <a:bodyPr/>
        <a:lstStyle/>
        <a:p>
          <a:endParaRPr lang="uk-UA" sz="2400"/>
        </a:p>
      </dgm:t>
    </dgm:pt>
    <dgm:pt modelId="{CADFEBFC-6F96-41C5-8C64-5AC1A9372CC8}" type="sibTrans" cxnId="{5A81D0F9-30F8-4EA0-94C1-6A137717C98D}">
      <dgm:prSet/>
      <dgm:spPr/>
      <dgm:t>
        <a:bodyPr/>
        <a:lstStyle/>
        <a:p>
          <a:endParaRPr lang="uk-UA" sz="2400"/>
        </a:p>
      </dgm:t>
    </dgm:pt>
    <dgm:pt modelId="{371EA513-92DF-4301-9A91-C24AEE6FB4F5}" type="pres">
      <dgm:prSet presAssocID="{D0538628-F081-445E-B95C-1CA839BBB2F7}" presName="root" presStyleCnt="0">
        <dgm:presLayoutVars>
          <dgm:dir/>
          <dgm:resizeHandles val="exact"/>
        </dgm:presLayoutVars>
      </dgm:prSet>
      <dgm:spPr/>
    </dgm:pt>
    <dgm:pt modelId="{5337ECAE-39BA-42F3-AB5E-D5B36836DD93}" type="pres">
      <dgm:prSet presAssocID="{027BE239-817E-4C1A-AB63-9FD2E3DB0837}" presName="compNode" presStyleCnt="0"/>
      <dgm:spPr/>
    </dgm:pt>
    <dgm:pt modelId="{0661B424-7646-4EAE-A3A1-9252D740244B}" type="pres">
      <dgm:prSet presAssocID="{027BE239-817E-4C1A-AB63-9FD2E3DB0837}" presName="bgRect" presStyleLbl="bgShp" presStyleIdx="0" presStyleCnt="4"/>
      <dgm:spPr/>
    </dgm:pt>
    <dgm:pt modelId="{E15A6680-C5E7-443C-AFB8-F68E68ED6DA5}" type="pres">
      <dgm:prSet presAssocID="{027BE239-817E-4C1A-AB63-9FD2E3DB0837}"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eeting"/>
        </a:ext>
      </dgm:extLst>
    </dgm:pt>
    <dgm:pt modelId="{14CAA547-EF66-46AB-82A2-7D6620757B15}" type="pres">
      <dgm:prSet presAssocID="{027BE239-817E-4C1A-AB63-9FD2E3DB0837}" presName="spaceRect" presStyleCnt="0"/>
      <dgm:spPr/>
    </dgm:pt>
    <dgm:pt modelId="{76552712-F7F0-40DD-82FD-3BEB4FD43D6B}" type="pres">
      <dgm:prSet presAssocID="{027BE239-817E-4C1A-AB63-9FD2E3DB0837}" presName="parTx" presStyleLbl="revTx" presStyleIdx="0" presStyleCnt="4">
        <dgm:presLayoutVars>
          <dgm:chMax val="0"/>
          <dgm:chPref val="0"/>
        </dgm:presLayoutVars>
      </dgm:prSet>
      <dgm:spPr/>
    </dgm:pt>
    <dgm:pt modelId="{3409F26A-D122-4F41-A596-5A65C3B12F35}" type="pres">
      <dgm:prSet presAssocID="{EDBEEC22-E041-4E86-95A8-38A1A113A9DF}" presName="sibTrans" presStyleCnt="0"/>
      <dgm:spPr/>
    </dgm:pt>
    <dgm:pt modelId="{3F14ECF7-EAD9-4877-A9F6-E0D71DE0E6B3}" type="pres">
      <dgm:prSet presAssocID="{536632DA-0A0A-4E88-BF00-82A45E525E33}" presName="compNode" presStyleCnt="0"/>
      <dgm:spPr/>
    </dgm:pt>
    <dgm:pt modelId="{96CE8B1E-D344-488D-994A-8D166DC5B032}" type="pres">
      <dgm:prSet presAssocID="{536632DA-0A0A-4E88-BF00-82A45E525E33}" presName="bgRect" presStyleLbl="bgShp" presStyleIdx="1" presStyleCnt="4"/>
      <dgm:spPr/>
    </dgm:pt>
    <dgm:pt modelId="{90B7CA18-F233-4C7A-991E-17449A17685A}" type="pres">
      <dgm:prSet presAssocID="{536632DA-0A0A-4E88-BF00-82A45E525E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Веб-дизайн"/>
        </a:ext>
      </dgm:extLst>
    </dgm:pt>
    <dgm:pt modelId="{21DD6D58-D489-4EA9-BC31-CAD42E676D6F}" type="pres">
      <dgm:prSet presAssocID="{536632DA-0A0A-4E88-BF00-82A45E525E33}" presName="spaceRect" presStyleCnt="0"/>
      <dgm:spPr/>
    </dgm:pt>
    <dgm:pt modelId="{8753836A-FA6B-4144-B24B-28512D52CE40}" type="pres">
      <dgm:prSet presAssocID="{536632DA-0A0A-4E88-BF00-82A45E525E33}" presName="parTx" presStyleLbl="revTx" presStyleIdx="1" presStyleCnt="4">
        <dgm:presLayoutVars>
          <dgm:chMax val="0"/>
          <dgm:chPref val="0"/>
        </dgm:presLayoutVars>
      </dgm:prSet>
      <dgm:spPr/>
    </dgm:pt>
    <dgm:pt modelId="{7AB70CAC-51A5-4E83-BE33-CE26C2A7A310}" type="pres">
      <dgm:prSet presAssocID="{CADFEBFC-6F96-41C5-8C64-5AC1A9372CC8}" presName="sibTrans" presStyleCnt="0"/>
      <dgm:spPr/>
    </dgm:pt>
    <dgm:pt modelId="{D92B210C-4C9F-4DF6-AE90-CF965C0045C1}" type="pres">
      <dgm:prSet presAssocID="{DDE53F98-DFD1-4A10-85E3-0EEDB10C73F8}" presName="compNode" presStyleCnt="0"/>
      <dgm:spPr/>
    </dgm:pt>
    <dgm:pt modelId="{F53B2189-2D16-47AC-83F3-FC44AA6B0BDA}" type="pres">
      <dgm:prSet presAssocID="{DDE53F98-DFD1-4A10-85E3-0EEDB10C73F8}" presName="bgRect" presStyleLbl="bgShp" presStyleIdx="2" presStyleCnt="4"/>
      <dgm:spPr/>
    </dgm:pt>
    <dgm:pt modelId="{D3A6F1ED-E196-4A71-A138-B3017327A973}" type="pres">
      <dgm:prSet presAssocID="{DDE53F98-DFD1-4A10-85E3-0EEDB10C73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oodInventory"/>
        </a:ext>
      </dgm:extLst>
    </dgm:pt>
    <dgm:pt modelId="{CEDA1C67-BCDC-4FEB-97B1-8545845E5852}" type="pres">
      <dgm:prSet presAssocID="{DDE53F98-DFD1-4A10-85E3-0EEDB10C73F8}" presName="spaceRect" presStyleCnt="0"/>
      <dgm:spPr/>
    </dgm:pt>
    <dgm:pt modelId="{1F1558DA-64B3-4259-A7C7-7E1C11D3FB7E}" type="pres">
      <dgm:prSet presAssocID="{DDE53F98-DFD1-4A10-85E3-0EEDB10C73F8}" presName="parTx" presStyleLbl="revTx" presStyleIdx="2" presStyleCnt="4">
        <dgm:presLayoutVars>
          <dgm:chMax val="0"/>
          <dgm:chPref val="0"/>
        </dgm:presLayoutVars>
      </dgm:prSet>
      <dgm:spPr/>
    </dgm:pt>
    <dgm:pt modelId="{F7D658E1-24A5-48CE-BF3F-234A2B20D977}" type="pres">
      <dgm:prSet presAssocID="{7D54123B-C8FD-48EB-A4D0-06234B402F10}" presName="sibTrans" presStyleCnt="0"/>
      <dgm:spPr/>
    </dgm:pt>
    <dgm:pt modelId="{78461381-65DD-4CE9-A08A-623AD7DABEA1}" type="pres">
      <dgm:prSet presAssocID="{76D8948D-B6D7-4FDB-A91D-3975695C29A6}" presName="compNode" presStyleCnt="0"/>
      <dgm:spPr/>
    </dgm:pt>
    <dgm:pt modelId="{F191252E-C9EC-44D7-9F46-8DB8D94C4587}" type="pres">
      <dgm:prSet presAssocID="{76D8948D-B6D7-4FDB-A91D-3975695C29A6}" presName="bgRect" presStyleLbl="bgShp" presStyleIdx="3" presStyleCnt="4"/>
      <dgm:spPr/>
    </dgm:pt>
    <dgm:pt modelId="{BD3A45A4-5E21-4787-BA29-8815BD0A500C}" type="pres">
      <dgm:prSet presAssocID="{76D8948D-B6D7-4FDB-A91D-3975695C29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pinning Plates"/>
        </a:ext>
      </dgm:extLst>
    </dgm:pt>
    <dgm:pt modelId="{7B9D9C0F-F5D6-4E08-90A2-553518A33A37}" type="pres">
      <dgm:prSet presAssocID="{76D8948D-B6D7-4FDB-A91D-3975695C29A6}" presName="spaceRect" presStyleCnt="0"/>
      <dgm:spPr/>
    </dgm:pt>
    <dgm:pt modelId="{7786D224-C622-47AE-9807-552F369C3A83}" type="pres">
      <dgm:prSet presAssocID="{76D8948D-B6D7-4FDB-A91D-3975695C29A6}" presName="parTx" presStyleLbl="revTx" presStyleIdx="3" presStyleCnt="4">
        <dgm:presLayoutVars>
          <dgm:chMax val="0"/>
          <dgm:chPref val="0"/>
        </dgm:presLayoutVars>
      </dgm:prSet>
      <dgm:spPr/>
    </dgm:pt>
  </dgm:ptLst>
  <dgm:cxnLst>
    <dgm:cxn modelId="{5611A033-CBDC-4491-8AB9-0FD09128F5A5}" type="presOf" srcId="{536632DA-0A0A-4E88-BF00-82A45E525E33}" destId="{8753836A-FA6B-4144-B24B-28512D52CE40}" srcOrd="0" destOrd="0" presId="urn:microsoft.com/office/officeart/2018/2/layout/IconVerticalSolidList"/>
    <dgm:cxn modelId="{234C7247-968A-42B9-B098-64E62300A13B}" srcId="{D0538628-F081-445E-B95C-1CA839BBB2F7}" destId="{027BE239-817E-4C1A-AB63-9FD2E3DB0837}" srcOrd="0" destOrd="0" parTransId="{1B7A8CCA-4087-4603-8B56-82112FE5E639}" sibTransId="{EDBEEC22-E041-4E86-95A8-38A1A113A9DF}"/>
    <dgm:cxn modelId="{FFA3BD71-F9EC-4B1D-A70D-FF314E5B03CA}" type="presOf" srcId="{76D8948D-B6D7-4FDB-A91D-3975695C29A6}" destId="{7786D224-C622-47AE-9807-552F369C3A83}" srcOrd="0" destOrd="0" presId="urn:microsoft.com/office/officeart/2018/2/layout/IconVerticalSolidList"/>
    <dgm:cxn modelId="{D019B377-A077-44DF-AFBB-B490A2D44EB7}" type="presOf" srcId="{DDE53F98-DFD1-4A10-85E3-0EEDB10C73F8}" destId="{1F1558DA-64B3-4259-A7C7-7E1C11D3FB7E}" srcOrd="0" destOrd="0" presId="urn:microsoft.com/office/officeart/2018/2/layout/IconVerticalSolidList"/>
    <dgm:cxn modelId="{84E53D7A-BF83-4958-99EF-3B3D016F90A6}" type="presOf" srcId="{027BE239-817E-4C1A-AB63-9FD2E3DB0837}" destId="{76552712-F7F0-40DD-82FD-3BEB4FD43D6B}" srcOrd="0" destOrd="0" presId="urn:microsoft.com/office/officeart/2018/2/layout/IconVerticalSolidList"/>
    <dgm:cxn modelId="{8F7B7983-0A26-4794-8EE0-A39407E67CB4}" srcId="{D0538628-F081-445E-B95C-1CA839BBB2F7}" destId="{76D8948D-B6D7-4FDB-A91D-3975695C29A6}" srcOrd="3" destOrd="0" parTransId="{75D1DF1F-41CD-459F-AB8A-630C0E998753}" sibTransId="{BF0C319C-EBC3-4710-9240-C14D5880C2C3}"/>
    <dgm:cxn modelId="{CF2DE4D0-05BD-4C80-9617-BD61C820746A}" srcId="{D0538628-F081-445E-B95C-1CA839BBB2F7}" destId="{DDE53F98-DFD1-4A10-85E3-0EEDB10C73F8}" srcOrd="2" destOrd="0" parTransId="{3D7335AC-BA7A-4434-A35F-90A8216BDA92}" sibTransId="{7D54123B-C8FD-48EB-A4D0-06234B402F10}"/>
    <dgm:cxn modelId="{55A5E1D4-738A-4862-B26A-98B8C2343E0E}" type="presOf" srcId="{D0538628-F081-445E-B95C-1CA839BBB2F7}" destId="{371EA513-92DF-4301-9A91-C24AEE6FB4F5}" srcOrd="0" destOrd="0" presId="urn:microsoft.com/office/officeart/2018/2/layout/IconVerticalSolidList"/>
    <dgm:cxn modelId="{5A81D0F9-30F8-4EA0-94C1-6A137717C98D}" srcId="{D0538628-F081-445E-B95C-1CA839BBB2F7}" destId="{536632DA-0A0A-4E88-BF00-82A45E525E33}" srcOrd="1" destOrd="0" parTransId="{7D3B25BA-7933-4548-A336-6837CDA4DD8A}" sibTransId="{CADFEBFC-6F96-41C5-8C64-5AC1A9372CC8}"/>
    <dgm:cxn modelId="{BCCE3213-D9F6-41E0-8409-D823D97AF361}" type="presParOf" srcId="{371EA513-92DF-4301-9A91-C24AEE6FB4F5}" destId="{5337ECAE-39BA-42F3-AB5E-D5B36836DD93}" srcOrd="0" destOrd="0" presId="urn:microsoft.com/office/officeart/2018/2/layout/IconVerticalSolidList"/>
    <dgm:cxn modelId="{0EE1AD3A-DF53-4E96-A799-133CFE584734}" type="presParOf" srcId="{5337ECAE-39BA-42F3-AB5E-D5B36836DD93}" destId="{0661B424-7646-4EAE-A3A1-9252D740244B}" srcOrd="0" destOrd="0" presId="urn:microsoft.com/office/officeart/2018/2/layout/IconVerticalSolidList"/>
    <dgm:cxn modelId="{8BE427BE-B7CC-4AEE-9866-8E2D4A3A51F8}" type="presParOf" srcId="{5337ECAE-39BA-42F3-AB5E-D5B36836DD93}" destId="{E15A6680-C5E7-443C-AFB8-F68E68ED6DA5}" srcOrd="1" destOrd="0" presId="urn:microsoft.com/office/officeart/2018/2/layout/IconVerticalSolidList"/>
    <dgm:cxn modelId="{E81B0D49-6103-4BBF-A369-C772C97FB3BF}" type="presParOf" srcId="{5337ECAE-39BA-42F3-AB5E-D5B36836DD93}" destId="{14CAA547-EF66-46AB-82A2-7D6620757B15}" srcOrd="2" destOrd="0" presId="urn:microsoft.com/office/officeart/2018/2/layout/IconVerticalSolidList"/>
    <dgm:cxn modelId="{4828029E-3F94-4314-9C32-F430893D7EFC}" type="presParOf" srcId="{5337ECAE-39BA-42F3-AB5E-D5B36836DD93}" destId="{76552712-F7F0-40DD-82FD-3BEB4FD43D6B}" srcOrd="3" destOrd="0" presId="urn:microsoft.com/office/officeart/2018/2/layout/IconVerticalSolidList"/>
    <dgm:cxn modelId="{068D38D1-77A9-477A-AB8F-DF9614E0382B}" type="presParOf" srcId="{371EA513-92DF-4301-9A91-C24AEE6FB4F5}" destId="{3409F26A-D122-4F41-A596-5A65C3B12F35}" srcOrd="1" destOrd="0" presId="urn:microsoft.com/office/officeart/2018/2/layout/IconVerticalSolidList"/>
    <dgm:cxn modelId="{7E981327-CE0F-4CAD-B19C-ED90D6E26AD9}" type="presParOf" srcId="{371EA513-92DF-4301-9A91-C24AEE6FB4F5}" destId="{3F14ECF7-EAD9-4877-A9F6-E0D71DE0E6B3}" srcOrd="2" destOrd="0" presId="urn:microsoft.com/office/officeart/2018/2/layout/IconVerticalSolidList"/>
    <dgm:cxn modelId="{7160B1BC-DABD-478B-85F7-B88F66104FFD}" type="presParOf" srcId="{3F14ECF7-EAD9-4877-A9F6-E0D71DE0E6B3}" destId="{96CE8B1E-D344-488D-994A-8D166DC5B032}" srcOrd="0" destOrd="0" presId="urn:microsoft.com/office/officeart/2018/2/layout/IconVerticalSolidList"/>
    <dgm:cxn modelId="{EB73CC78-AC25-4780-AB5A-516EA099A6E1}" type="presParOf" srcId="{3F14ECF7-EAD9-4877-A9F6-E0D71DE0E6B3}" destId="{90B7CA18-F233-4C7A-991E-17449A17685A}" srcOrd="1" destOrd="0" presId="urn:microsoft.com/office/officeart/2018/2/layout/IconVerticalSolidList"/>
    <dgm:cxn modelId="{4C4CA71D-8CB2-45FE-B5C7-4D0B52BD62D8}" type="presParOf" srcId="{3F14ECF7-EAD9-4877-A9F6-E0D71DE0E6B3}" destId="{21DD6D58-D489-4EA9-BC31-CAD42E676D6F}" srcOrd="2" destOrd="0" presId="urn:microsoft.com/office/officeart/2018/2/layout/IconVerticalSolidList"/>
    <dgm:cxn modelId="{A82F1BF8-FA23-4695-AE30-33A484A98B1B}" type="presParOf" srcId="{3F14ECF7-EAD9-4877-A9F6-E0D71DE0E6B3}" destId="{8753836A-FA6B-4144-B24B-28512D52CE40}" srcOrd="3" destOrd="0" presId="urn:microsoft.com/office/officeart/2018/2/layout/IconVerticalSolidList"/>
    <dgm:cxn modelId="{0D206CA8-DFDC-49F7-9F6C-7590BAF532D5}" type="presParOf" srcId="{371EA513-92DF-4301-9A91-C24AEE6FB4F5}" destId="{7AB70CAC-51A5-4E83-BE33-CE26C2A7A310}" srcOrd="3" destOrd="0" presId="urn:microsoft.com/office/officeart/2018/2/layout/IconVerticalSolidList"/>
    <dgm:cxn modelId="{10344B84-BDE5-49C1-BF0D-8156F26E31F0}" type="presParOf" srcId="{371EA513-92DF-4301-9A91-C24AEE6FB4F5}" destId="{D92B210C-4C9F-4DF6-AE90-CF965C0045C1}" srcOrd="4" destOrd="0" presId="urn:microsoft.com/office/officeart/2018/2/layout/IconVerticalSolidList"/>
    <dgm:cxn modelId="{AF2EE6D1-9208-4B56-A5BA-32B8BB8AF829}" type="presParOf" srcId="{D92B210C-4C9F-4DF6-AE90-CF965C0045C1}" destId="{F53B2189-2D16-47AC-83F3-FC44AA6B0BDA}" srcOrd="0" destOrd="0" presId="urn:microsoft.com/office/officeart/2018/2/layout/IconVerticalSolidList"/>
    <dgm:cxn modelId="{5C96CE47-49C6-433B-819A-9F98DBE58326}" type="presParOf" srcId="{D92B210C-4C9F-4DF6-AE90-CF965C0045C1}" destId="{D3A6F1ED-E196-4A71-A138-B3017327A973}" srcOrd="1" destOrd="0" presId="urn:microsoft.com/office/officeart/2018/2/layout/IconVerticalSolidList"/>
    <dgm:cxn modelId="{9E0B80F9-4E1C-48D8-9FF4-E21DE84A14EE}" type="presParOf" srcId="{D92B210C-4C9F-4DF6-AE90-CF965C0045C1}" destId="{CEDA1C67-BCDC-4FEB-97B1-8545845E5852}" srcOrd="2" destOrd="0" presId="urn:microsoft.com/office/officeart/2018/2/layout/IconVerticalSolidList"/>
    <dgm:cxn modelId="{FA215679-2316-49F9-965B-08ADCDAD917C}" type="presParOf" srcId="{D92B210C-4C9F-4DF6-AE90-CF965C0045C1}" destId="{1F1558DA-64B3-4259-A7C7-7E1C11D3FB7E}" srcOrd="3" destOrd="0" presId="urn:microsoft.com/office/officeart/2018/2/layout/IconVerticalSolidList"/>
    <dgm:cxn modelId="{91235A8C-A5C4-4DE1-88CC-F3C8070EE007}" type="presParOf" srcId="{371EA513-92DF-4301-9A91-C24AEE6FB4F5}" destId="{F7D658E1-24A5-48CE-BF3F-234A2B20D977}" srcOrd="5" destOrd="0" presId="urn:microsoft.com/office/officeart/2018/2/layout/IconVerticalSolidList"/>
    <dgm:cxn modelId="{F7FA30A1-03B9-4484-AC35-0D4B8646D6F9}" type="presParOf" srcId="{371EA513-92DF-4301-9A91-C24AEE6FB4F5}" destId="{78461381-65DD-4CE9-A08A-623AD7DABEA1}" srcOrd="6" destOrd="0" presId="urn:microsoft.com/office/officeart/2018/2/layout/IconVerticalSolidList"/>
    <dgm:cxn modelId="{42C20B72-309A-4985-A392-E703ECECA778}" type="presParOf" srcId="{78461381-65DD-4CE9-A08A-623AD7DABEA1}" destId="{F191252E-C9EC-44D7-9F46-8DB8D94C4587}" srcOrd="0" destOrd="0" presId="urn:microsoft.com/office/officeart/2018/2/layout/IconVerticalSolidList"/>
    <dgm:cxn modelId="{710CCFA1-E326-4CDE-8194-3052B08C2271}" type="presParOf" srcId="{78461381-65DD-4CE9-A08A-623AD7DABEA1}" destId="{BD3A45A4-5E21-4787-BA29-8815BD0A500C}" srcOrd="1" destOrd="0" presId="urn:microsoft.com/office/officeart/2018/2/layout/IconVerticalSolidList"/>
    <dgm:cxn modelId="{480BC0C8-55F5-497E-A915-558ECAACB8C0}" type="presParOf" srcId="{78461381-65DD-4CE9-A08A-623AD7DABEA1}" destId="{7B9D9C0F-F5D6-4E08-90A2-553518A33A37}" srcOrd="2" destOrd="0" presId="urn:microsoft.com/office/officeart/2018/2/layout/IconVerticalSolidList"/>
    <dgm:cxn modelId="{96BE0048-8E69-4FDC-A52C-325761B5231B}" type="presParOf" srcId="{78461381-65DD-4CE9-A08A-623AD7DABEA1}" destId="{7786D224-C622-47AE-9807-552F369C3A83}"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1B424-7646-4EAE-A3A1-9252D740244B}">
      <dsp:nvSpPr>
        <dsp:cNvPr id="0" name=""/>
        <dsp:cNvSpPr/>
      </dsp:nvSpPr>
      <dsp:spPr>
        <a:xfrm>
          <a:off x="0" y="2121"/>
          <a:ext cx="6532775" cy="10750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A6680-C5E7-443C-AFB8-F68E68ED6DA5}">
      <dsp:nvSpPr>
        <dsp:cNvPr id="0" name=""/>
        <dsp:cNvSpPr/>
      </dsp:nvSpPr>
      <dsp:spPr>
        <a:xfrm>
          <a:off x="325188" y="243996"/>
          <a:ext cx="591251" cy="5912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552712-F7F0-40DD-82FD-3BEB4FD43D6B}">
      <dsp:nvSpPr>
        <dsp:cNvPr id="0" name=""/>
        <dsp:cNvSpPr/>
      </dsp:nvSpPr>
      <dsp:spPr>
        <a:xfrm>
          <a:off x="1241628" y="2121"/>
          <a:ext cx="5291146" cy="1075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1" tIns="113771" rIns="113771" bIns="113771" numCol="1" spcCol="1270" anchor="ctr" anchorCtr="0">
          <a:noAutofit/>
        </a:bodyPr>
        <a:lstStyle/>
        <a:p>
          <a:pPr marL="0" lvl="0" indent="0" algn="l" defTabSz="1422400">
            <a:lnSpc>
              <a:spcPct val="100000"/>
            </a:lnSpc>
            <a:spcBef>
              <a:spcPct val="0"/>
            </a:spcBef>
            <a:spcAft>
              <a:spcPct val="35000"/>
            </a:spcAft>
            <a:buNone/>
          </a:pPr>
          <a:r>
            <a:rPr lang="en-US" sz="3200" kern="1200" dirty="0"/>
            <a:t>JavaScript Engines</a:t>
          </a:r>
        </a:p>
      </dsp:txBody>
      <dsp:txXfrm>
        <a:off x="1241628" y="2121"/>
        <a:ext cx="5291146" cy="1075002"/>
      </dsp:txXfrm>
    </dsp:sp>
    <dsp:sp modelId="{96CE8B1E-D344-488D-994A-8D166DC5B032}">
      <dsp:nvSpPr>
        <dsp:cNvPr id="0" name=""/>
        <dsp:cNvSpPr/>
      </dsp:nvSpPr>
      <dsp:spPr>
        <a:xfrm>
          <a:off x="0" y="1345874"/>
          <a:ext cx="6532775" cy="10750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7CA18-F233-4C7A-991E-17449A17685A}">
      <dsp:nvSpPr>
        <dsp:cNvPr id="0" name=""/>
        <dsp:cNvSpPr/>
      </dsp:nvSpPr>
      <dsp:spPr>
        <a:xfrm>
          <a:off x="325188" y="1587750"/>
          <a:ext cx="591251" cy="5912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53836A-FA6B-4144-B24B-28512D52CE40}">
      <dsp:nvSpPr>
        <dsp:cNvPr id="0" name=""/>
        <dsp:cNvSpPr/>
      </dsp:nvSpPr>
      <dsp:spPr>
        <a:xfrm>
          <a:off x="1241628" y="1345874"/>
          <a:ext cx="5291146" cy="1075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1" tIns="113771" rIns="113771" bIns="113771" numCol="1" spcCol="1270" anchor="ctr" anchorCtr="0">
          <a:noAutofit/>
        </a:bodyPr>
        <a:lstStyle/>
        <a:p>
          <a:pPr marL="0" lvl="0" indent="0" algn="l" defTabSz="1422400">
            <a:lnSpc>
              <a:spcPct val="100000"/>
            </a:lnSpc>
            <a:spcBef>
              <a:spcPct val="0"/>
            </a:spcBef>
            <a:spcAft>
              <a:spcPct val="35000"/>
            </a:spcAft>
            <a:buNone/>
          </a:pPr>
          <a:r>
            <a:rPr lang="en-US" sz="3200" kern="1200" dirty="0"/>
            <a:t>V8 JS Engine</a:t>
          </a:r>
          <a:endParaRPr lang="uk-UA" sz="3200" kern="1200" dirty="0"/>
        </a:p>
      </dsp:txBody>
      <dsp:txXfrm>
        <a:off x="1241628" y="1345874"/>
        <a:ext cx="5291146" cy="1075002"/>
      </dsp:txXfrm>
    </dsp:sp>
    <dsp:sp modelId="{F53B2189-2D16-47AC-83F3-FC44AA6B0BDA}">
      <dsp:nvSpPr>
        <dsp:cNvPr id="0" name=""/>
        <dsp:cNvSpPr/>
      </dsp:nvSpPr>
      <dsp:spPr>
        <a:xfrm>
          <a:off x="0" y="2689628"/>
          <a:ext cx="6532775" cy="10750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6F1ED-E196-4A71-A138-B3017327A973}">
      <dsp:nvSpPr>
        <dsp:cNvPr id="0" name=""/>
        <dsp:cNvSpPr/>
      </dsp:nvSpPr>
      <dsp:spPr>
        <a:xfrm>
          <a:off x="325188" y="2931504"/>
          <a:ext cx="591251" cy="5912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1558DA-64B3-4259-A7C7-7E1C11D3FB7E}">
      <dsp:nvSpPr>
        <dsp:cNvPr id="0" name=""/>
        <dsp:cNvSpPr/>
      </dsp:nvSpPr>
      <dsp:spPr>
        <a:xfrm>
          <a:off x="1241628" y="2689628"/>
          <a:ext cx="5291146" cy="1075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1" tIns="113771" rIns="113771" bIns="113771" numCol="1" spcCol="1270" anchor="ctr" anchorCtr="0">
          <a:noAutofit/>
        </a:bodyPr>
        <a:lstStyle/>
        <a:p>
          <a:pPr marL="0" lvl="0" indent="0" algn="l" defTabSz="1422400">
            <a:lnSpc>
              <a:spcPct val="100000"/>
            </a:lnSpc>
            <a:spcBef>
              <a:spcPct val="0"/>
            </a:spcBef>
            <a:spcAft>
              <a:spcPct val="35000"/>
            </a:spcAft>
            <a:buNone/>
          </a:pPr>
          <a:r>
            <a:rPr lang="en-US" sz="3200" kern="1200" dirty="0"/>
            <a:t>Optimization technics</a:t>
          </a:r>
        </a:p>
      </dsp:txBody>
      <dsp:txXfrm>
        <a:off x="1241628" y="2689628"/>
        <a:ext cx="5291146" cy="1075002"/>
      </dsp:txXfrm>
    </dsp:sp>
    <dsp:sp modelId="{DB376B65-0CEA-4B38-803F-16655D89180A}">
      <dsp:nvSpPr>
        <dsp:cNvPr id="0" name=""/>
        <dsp:cNvSpPr/>
      </dsp:nvSpPr>
      <dsp:spPr>
        <a:xfrm>
          <a:off x="0" y="4033382"/>
          <a:ext cx="6532775" cy="107500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7204-B415-4BA9-9411-277C7009EA35}">
      <dsp:nvSpPr>
        <dsp:cNvPr id="0" name=""/>
        <dsp:cNvSpPr/>
      </dsp:nvSpPr>
      <dsp:spPr>
        <a:xfrm>
          <a:off x="325188" y="4275257"/>
          <a:ext cx="591251" cy="5912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33FAB0-676D-4DCB-99BA-AD4C36D931CA}">
      <dsp:nvSpPr>
        <dsp:cNvPr id="0" name=""/>
        <dsp:cNvSpPr/>
      </dsp:nvSpPr>
      <dsp:spPr>
        <a:xfrm>
          <a:off x="1241628" y="4033382"/>
          <a:ext cx="5291146" cy="1075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1" tIns="113771" rIns="113771" bIns="113771" numCol="1" spcCol="1270" anchor="ctr" anchorCtr="0">
          <a:noAutofit/>
        </a:bodyPr>
        <a:lstStyle/>
        <a:p>
          <a:pPr marL="0" lvl="0" indent="0" algn="l" defTabSz="1422400">
            <a:lnSpc>
              <a:spcPct val="100000"/>
            </a:lnSpc>
            <a:spcBef>
              <a:spcPct val="0"/>
            </a:spcBef>
            <a:spcAft>
              <a:spcPct val="35000"/>
            </a:spcAft>
            <a:buNone/>
          </a:pPr>
          <a:r>
            <a:rPr lang="en-US" sz="3200" kern="1200" dirty="0" err="1"/>
            <a:t>QnA</a:t>
          </a:r>
          <a:endParaRPr lang="en-US" sz="3200" kern="1200" dirty="0"/>
        </a:p>
      </dsp:txBody>
      <dsp:txXfrm>
        <a:off x="1241628" y="4033382"/>
        <a:ext cx="5291146" cy="1075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1B424-7646-4EAE-A3A1-9252D740244B}">
      <dsp:nvSpPr>
        <dsp:cNvPr id="0" name=""/>
        <dsp:cNvSpPr/>
      </dsp:nvSpPr>
      <dsp:spPr>
        <a:xfrm>
          <a:off x="0" y="1900"/>
          <a:ext cx="6900433" cy="9632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A6680-C5E7-443C-AFB8-F68E68ED6DA5}">
      <dsp:nvSpPr>
        <dsp:cNvPr id="0" name=""/>
        <dsp:cNvSpPr/>
      </dsp:nvSpPr>
      <dsp:spPr>
        <a:xfrm>
          <a:off x="291372" y="218623"/>
          <a:ext cx="529767" cy="52976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552712-F7F0-40DD-82FD-3BEB4FD43D6B}">
      <dsp:nvSpPr>
        <dsp:cNvPr id="0" name=""/>
        <dsp:cNvSpPr/>
      </dsp:nvSpPr>
      <dsp:spPr>
        <a:xfrm>
          <a:off x="1112512" y="1900"/>
          <a:ext cx="5787920" cy="963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40" tIns="101940" rIns="101940" bIns="101940" numCol="1" spcCol="1270" anchor="ctr" anchorCtr="0">
          <a:noAutofit/>
        </a:bodyPr>
        <a:lstStyle/>
        <a:p>
          <a:pPr marL="0" lvl="0" indent="0" algn="l" defTabSz="1244600">
            <a:lnSpc>
              <a:spcPct val="100000"/>
            </a:lnSpc>
            <a:spcBef>
              <a:spcPct val="0"/>
            </a:spcBef>
            <a:spcAft>
              <a:spcPct val="35000"/>
            </a:spcAft>
            <a:buNone/>
          </a:pPr>
          <a:r>
            <a:rPr lang="en-US" sz="2800" kern="1200" dirty="0"/>
            <a:t>Open source</a:t>
          </a:r>
        </a:p>
      </dsp:txBody>
      <dsp:txXfrm>
        <a:off x="1112512" y="1900"/>
        <a:ext cx="5787920" cy="963214"/>
      </dsp:txXfrm>
    </dsp:sp>
    <dsp:sp modelId="{96CE8B1E-D344-488D-994A-8D166DC5B032}">
      <dsp:nvSpPr>
        <dsp:cNvPr id="0" name=""/>
        <dsp:cNvSpPr/>
      </dsp:nvSpPr>
      <dsp:spPr>
        <a:xfrm>
          <a:off x="0" y="1205918"/>
          <a:ext cx="6900433" cy="9632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7CA18-F233-4C7A-991E-17449A17685A}">
      <dsp:nvSpPr>
        <dsp:cNvPr id="0" name=""/>
        <dsp:cNvSpPr/>
      </dsp:nvSpPr>
      <dsp:spPr>
        <a:xfrm>
          <a:off x="291372" y="1422641"/>
          <a:ext cx="529767" cy="529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53836A-FA6B-4144-B24B-28512D52CE40}">
      <dsp:nvSpPr>
        <dsp:cNvPr id="0" name=""/>
        <dsp:cNvSpPr/>
      </dsp:nvSpPr>
      <dsp:spPr>
        <a:xfrm>
          <a:off x="1112512" y="1205918"/>
          <a:ext cx="5787920" cy="963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40" tIns="101940" rIns="101940" bIns="101940" numCol="1" spcCol="1270" anchor="ctr" anchorCtr="0">
          <a:noAutofit/>
        </a:bodyPr>
        <a:lstStyle/>
        <a:p>
          <a:pPr marL="0" lvl="0" indent="0" algn="l" defTabSz="1244600">
            <a:lnSpc>
              <a:spcPct val="100000"/>
            </a:lnSpc>
            <a:spcBef>
              <a:spcPct val="0"/>
            </a:spcBef>
            <a:spcAft>
              <a:spcPct val="35000"/>
            </a:spcAft>
            <a:buNone/>
          </a:pPr>
          <a:r>
            <a:rPr lang="en-US" sz="2800" kern="1200" dirty="0"/>
            <a:t>Written in C++</a:t>
          </a:r>
          <a:endParaRPr lang="uk-UA" sz="2800" kern="1200" dirty="0"/>
        </a:p>
      </dsp:txBody>
      <dsp:txXfrm>
        <a:off x="1112512" y="1205918"/>
        <a:ext cx="5787920" cy="963214"/>
      </dsp:txXfrm>
    </dsp:sp>
    <dsp:sp modelId="{F53B2189-2D16-47AC-83F3-FC44AA6B0BDA}">
      <dsp:nvSpPr>
        <dsp:cNvPr id="0" name=""/>
        <dsp:cNvSpPr/>
      </dsp:nvSpPr>
      <dsp:spPr>
        <a:xfrm>
          <a:off x="0" y="2409936"/>
          <a:ext cx="6900433" cy="9632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6F1ED-E196-4A71-A138-B3017327A973}">
      <dsp:nvSpPr>
        <dsp:cNvPr id="0" name=""/>
        <dsp:cNvSpPr/>
      </dsp:nvSpPr>
      <dsp:spPr>
        <a:xfrm>
          <a:off x="291372" y="2626660"/>
          <a:ext cx="529767" cy="529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1558DA-64B3-4259-A7C7-7E1C11D3FB7E}">
      <dsp:nvSpPr>
        <dsp:cNvPr id="0" name=""/>
        <dsp:cNvSpPr/>
      </dsp:nvSpPr>
      <dsp:spPr>
        <a:xfrm>
          <a:off x="1112512" y="2409936"/>
          <a:ext cx="5787920" cy="963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40" tIns="101940" rIns="101940" bIns="101940" numCol="1" spcCol="1270" anchor="ctr" anchorCtr="0">
          <a:noAutofit/>
        </a:bodyPr>
        <a:lstStyle/>
        <a:p>
          <a:pPr marL="0" lvl="0" indent="0" algn="l" defTabSz="1244600">
            <a:lnSpc>
              <a:spcPct val="100000"/>
            </a:lnSpc>
            <a:spcBef>
              <a:spcPct val="0"/>
            </a:spcBef>
            <a:spcAft>
              <a:spcPct val="35000"/>
            </a:spcAft>
            <a:buNone/>
          </a:pPr>
          <a:r>
            <a:rPr lang="en-US" sz="2800" kern="1200" dirty="0"/>
            <a:t>ECMAScript compliant</a:t>
          </a:r>
        </a:p>
      </dsp:txBody>
      <dsp:txXfrm>
        <a:off x="1112512" y="2409936"/>
        <a:ext cx="5787920" cy="963214"/>
      </dsp:txXfrm>
    </dsp:sp>
    <dsp:sp modelId="{F191252E-C9EC-44D7-9F46-8DB8D94C4587}">
      <dsp:nvSpPr>
        <dsp:cNvPr id="0" name=""/>
        <dsp:cNvSpPr/>
      </dsp:nvSpPr>
      <dsp:spPr>
        <a:xfrm>
          <a:off x="0" y="3613954"/>
          <a:ext cx="6900433" cy="96321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A45A4-5E21-4787-BA29-8815BD0A500C}">
      <dsp:nvSpPr>
        <dsp:cNvPr id="0" name=""/>
        <dsp:cNvSpPr/>
      </dsp:nvSpPr>
      <dsp:spPr>
        <a:xfrm>
          <a:off x="291372" y="3830678"/>
          <a:ext cx="529767" cy="5297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86D224-C622-47AE-9807-552F369C3A83}">
      <dsp:nvSpPr>
        <dsp:cNvPr id="0" name=""/>
        <dsp:cNvSpPr/>
      </dsp:nvSpPr>
      <dsp:spPr>
        <a:xfrm>
          <a:off x="1112512" y="3613954"/>
          <a:ext cx="5787920" cy="963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40" tIns="101940" rIns="101940" bIns="101940" numCol="1" spcCol="1270" anchor="ctr" anchorCtr="0">
          <a:noAutofit/>
        </a:bodyPr>
        <a:lstStyle/>
        <a:p>
          <a:pPr marL="0" lvl="0" indent="0" algn="l" defTabSz="1244600">
            <a:lnSpc>
              <a:spcPct val="100000"/>
            </a:lnSpc>
            <a:spcBef>
              <a:spcPct val="0"/>
            </a:spcBef>
            <a:spcAft>
              <a:spcPct val="35000"/>
            </a:spcAft>
            <a:buNone/>
          </a:pPr>
          <a:r>
            <a:rPr lang="en-US" sz="2800" kern="1200" dirty="0"/>
            <a:t>Multithreaded</a:t>
          </a:r>
        </a:p>
      </dsp:txBody>
      <dsp:txXfrm>
        <a:off x="1112512" y="3613954"/>
        <a:ext cx="5787920" cy="9632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AF13B-1907-49FD-B492-B9B686BC7760}" type="datetimeFigureOut">
              <a:rPr lang="uk-UA" smtClean="0"/>
              <a:t>16.09.2020</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1532A-10FD-43D1-A96D-9ABB438F186B}" type="slidenum">
              <a:rPr lang="uk-UA" smtClean="0"/>
              <a:t>‹#›</a:t>
            </a:fld>
            <a:endParaRPr lang="uk-UA"/>
          </a:p>
        </p:txBody>
      </p:sp>
    </p:spTree>
    <p:extLst>
      <p:ext uri="{BB962C8B-B14F-4D97-AF65-F5344CB8AC3E}">
        <p14:creationId xmlns:p14="http://schemas.microsoft.com/office/powerpoint/2010/main" val="70384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2</a:t>
            </a:fld>
            <a:endParaRPr lang="uk-UA"/>
          </a:p>
        </p:txBody>
      </p:sp>
    </p:spTree>
    <p:extLst>
      <p:ext uri="{BB962C8B-B14F-4D97-AF65-F5344CB8AC3E}">
        <p14:creationId xmlns:p14="http://schemas.microsoft.com/office/powerpoint/2010/main" val="3225526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13</a:t>
            </a:fld>
            <a:endParaRPr lang="uk-UA"/>
          </a:p>
        </p:txBody>
      </p:sp>
    </p:spTree>
    <p:extLst>
      <p:ext uri="{BB962C8B-B14F-4D97-AF65-F5344CB8AC3E}">
        <p14:creationId xmlns:p14="http://schemas.microsoft.com/office/powerpoint/2010/main" val="366335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14</a:t>
            </a:fld>
            <a:endParaRPr lang="uk-UA"/>
          </a:p>
        </p:txBody>
      </p:sp>
    </p:spTree>
    <p:extLst>
      <p:ext uri="{BB962C8B-B14F-4D97-AF65-F5344CB8AC3E}">
        <p14:creationId xmlns:p14="http://schemas.microsoft.com/office/powerpoint/2010/main" val="384814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Let’s see if the order of adding properties matters.</a:t>
            </a:r>
            <a:endParaRPr lang="uk-UA" dirty="0"/>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15</a:t>
            </a:fld>
            <a:endParaRPr lang="uk-UA"/>
          </a:p>
        </p:txBody>
      </p:sp>
    </p:spTree>
    <p:extLst>
      <p:ext uri="{BB962C8B-B14F-4D97-AF65-F5344CB8AC3E}">
        <p14:creationId xmlns:p14="http://schemas.microsoft.com/office/powerpoint/2010/main" val="3497463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16</a:t>
            </a:fld>
            <a:endParaRPr lang="uk-UA"/>
          </a:p>
        </p:txBody>
      </p:sp>
    </p:spTree>
    <p:extLst>
      <p:ext uri="{BB962C8B-B14F-4D97-AF65-F5344CB8AC3E}">
        <p14:creationId xmlns:p14="http://schemas.microsoft.com/office/powerpoint/2010/main" val="2789547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As a result 2 objects with the same properties but completely different hidden classes.</a:t>
            </a:r>
            <a:endParaRPr lang="uk-UA" dirty="0"/>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17</a:t>
            </a:fld>
            <a:endParaRPr lang="uk-UA"/>
          </a:p>
        </p:txBody>
      </p:sp>
    </p:spTree>
    <p:extLst>
      <p:ext uri="{BB962C8B-B14F-4D97-AF65-F5344CB8AC3E}">
        <p14:creationId xmlns:p14="http://schemas.microsoft.com/office/powerpoint/2010/main" val="886758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18</a:t>
            </a:fld>
            <a:endParaRPr lang="uk-UA"/>
          </a:p>
        </p:txBody>
      </p:sp>
    </p:spTree>
    <p:extLst>
      <p:ext uri="{BB962C8B-B14F-4D97-AF65-F5344CB8AC3E}">
        <p14:creationId xmlns:p14="http://schemas.microsoft.com/office/powerpoint/2010/main" val="3604406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19</a:t>
            </a:fld>
            <a:endParaRPr lang="uk-UA"/>
          </a:p>
        </p:txBody>
      </p:sp>
    </p:spTree>
    <p:extLst>
      <p:ext uri="{BB962C8B-B14F-4D97-AF65-F5344CB8AC3E}">
        <p14:creationId xmlns:p14="http://schemas.microsoft.com/office/powerpoint/2010/main" val="1885252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Examples of where you can unintentionally use different object thus creating different hidden classes.</a:t>
            </a:r>
            <a:endParaRPr lang="uk-UA" dirty="0"/>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20</a:t>
            </a:fld>
            <a:endParaRPr lang="uk-UA"/>
          </a:p>
        </p:txBody>
      </p:sp>
    </p:spTree>
    <p:extLst>
      <p:ext uri="{BB962C8B-B14F-4D97-AF65-F5344CB8AC3E}">
        <p14:creationId xmlns:p14="http://schemas.microsoft.com/office/powerpoint/2010/main" val="1156770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22</a:t>
            </a:fld>
            <a:endParaRPr lang="uk-UA"/>
          </a:p>
        </p:txBody>
      </p:sp>
    </p:spTree>
    <p:extLst>
      <p:ext uri="{BB962C8B-B14F-4D97-AF65-F5344CB8AC3E}">
        <p14:creationId xmlns:p14="http://schemas.microsoft.com/office/powerpoint/2010/main" val="3918677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23</a:t>
            </a:fld>
            <a:endParaRPr lang="uk-UA"/>
          </a:p>
        </p:txBody>
      </p:sp>
    </p:spTree>
    <p:extLst>
      <p:ext uri="{BB962C8B-B14F-4D97-AF65-F5344CB8AC3E}">
        <p14:creationId xmlns:p14="http://schemas.microsoft.com/office/powerpoint/2010/main" val="411738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3</a:t>
            </a:fld>
            <a:endParaRPr lang="uk-UA"/>
          </a:p>
        </p:txBody>
      </p:sp>
    </p:spTree>
    <p:extLst>
      <p:ext uri="{BB962C8B-B14F-4D97-AF65-F5344CB8AC3E}">
        <p14:creationId xmlns:p14="http://schemas.microsoft.com/office/powerpoint/2010/main" val="2379211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24</a:t>
            </a:fld>
            <a:endParaRPr lang="uk-UA"/>
          </a:p>
        </p:txBody>
      </p:sp>
    </p:spTree>
    <p:extLst>
      <p:ext uri="{BB962C8B-B14F-4D97-AF65-F5344CB8AC3E}">
        <p14:creationId xmlns:p14="http://schemas.microsoft.com/office/powerpoint/2010/main" val="1857628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26</a:t>
            </a:fld>
            <a:endParaRPr lang="uk-UA"/>
          </a:p>
        </p:txBody>
      </p:sp>
    </p:spTree>
    <p:extLst>
      <p:ext uri="{BB962C8B-B14F-4D97-AF65-F5344CB8AC3E}">
        <p14:creationId xmlns:p14="http://schemas.microsoft.com/office/powerpoint/2010/main" val="2075208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After several executions optimizing compiler will assume that in this function you will always pass the same type of parameter and will cache it so it can obtain needed properties much faster. If complier guess it correctly you will gain a big boost in speed. So try to not create functions that might receive multiple different type of arguments.</a:t>
            </a:r>
            <a:endParaRPr lang="uk-UA" dirty="0"/>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27</a:t>
            </a:fld>
            <a:endParaRPr lang="uk-UA"/>
          </a:p>
        </p:txBody>
      </p:sp>
    </p:spTree>
    <p:extLst>
      <p:ext uri="{BB962C8B-B14F-4D97-AF65-F5344CB8AC3E}">
        <p14:creationId xmlns:p14="http://schemas.microsoft.com/office/powerpoint/2010/main" val="3122192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Classical example that you might find on the internet is sum or add function. Let’s say we have simple function that has two arguments and return their addition. Function that receives only one type of parameters is called monomorphic. Function that receives couple of different type of parameters is called polymorphic. Function that receives completely different type of parameters is called </a:t>
            </a:r>
            <a:r>
              <a:rPr lang="en-US" dirty="0" err="1"/>
              <a:t>megamorphic</a:t>
            </a:r>
            <a:r>
              <a:rPr lang="en-US" dirty="0"/>
              <a:t>. It is always better to have mono or at least polymorphic function to get benefits of compiler optimization. When we run function for the first type compiler will assume that is monomorphic function. After the second run (because we passed strings instead of number) it will assume that is polymorphic. After the third run with Boolean parameters compiler will not make any assumptions. After the fourth run with arrays as parameter compiler will see that this function is </a:t>
            </a:r>
            <a:r>
              <a:rPr lang="en-US" dirty="0" err="1"/>
              <a:t>megamorphic</a:t>
            </a:r>
            <a:r>
              <a:rPr lang="en-US" dirty="0"/>
              <a:t> and will not optimize it.</a:t>
            </a:r>
            <a:endParaRPr lang="uk-UA" dirty="0"/>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28</a:t>
            </a:fld>
            <a:endParaRPr lang="uk-UA"/>
          </a:p>
        </p:txBody>
      </p:sp>
    </p:spTree>
    <p:extLst>
      <p:ext uri="{BB962C8B-B14F-4D97-AF65-F5344CB8AC3E}">
        <p14:creationId xmlns:p14="http://schemas.microsoft.com/office/powerpoint/2010/main" val="1023067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Use for in loop to move through the properties of the objects.</a:t>
            </a:r>
            <a:endParaRPr lang="uk-UA" dirty="0"/>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30</a:t>
            </a:fld>
            <a:endParaRPr lang="uk-UA"/>
          </a:p>
        </p:txBody>
      </p:sp>
    </p:spTree>
    <p:extLst>
      <p:ext uri="{BB962C8B-B14F-4D97-AF65-F5344CB8AC3E}">
        <p14:creationId xmlns:p14="http://schemas.microsoft.com/office/powerpoint/2010/main" val="1908935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31</a:t>
            </a:fld>
            <a:endParaRPr lang="uk-UA"/>
          </a:p>
        </p:txBody>
      </p:sp>
    </p:spTree>
    <p:extLst>
      <p:ext uri="{BB962C8B-B14F-4D97-AF65-F5344CB8AC3E}">
        <p14:creationId xmlns:p14="http://schemas.microsoft.com/office/powerpoint/2010/main" val="3168304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It’s quite common to see that people on the internet saying that you shouldn’t put complex calculations in try/catch block of your code. You can see code like that.</a:t>
            </a:r>
            <a:endParaRPr lang="uk-UA" dirty="0"/>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33</a:t>
            </a:fld>
            <a:endParaRPr lang="uk-UA"/>
          </a:p>
        </p:txBody>
      </p:sp>
    </p:spTree>
    <p:extLst>
      <p:ext uri="{BB962C8B-B14F-4D97-AF65-F5344CB8AC3E}">
        <p14:creationId xmlns:p14="http://schemas.microsoft.com/office/powerpoint/2010/main" val="1727280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Common approach that you might find on the internet  is put your complex code to separate function, so compiler can optimize it. And then that function can be wrapped up with try catch block. Well that was true some time ago, but right now V8 can perform optimization of your code in try catch blocks without any issues. So don’t be afraid to use it for performance critical function and complex calculations.</a:t>
            </a:r>
            <a:endParaRPr lang="uk-UA" dirty="0"/>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34</a:t>
            </a:fld>
            <a:endParaRPr lang="uk-UA"/>
          </a:p>
        </p:txBody>
      </p:sp>
    </p:spTree>
    <p:extLst>
      <p:ext uri="{BB962C8B-B14F-4D97-AF65-F5344CB8AC3E}">
        <p14:creationId xmlns:p14="http://schemas.microsoft.com/office/powerpoint/2010/main" val="3751375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35</a:t>
            </a:fld>
            <a:endParaRPr lang="uk-UA"/>
          </a:p>
        </p:txBody>
      </p:sp>
    </p:spTree>
    <p:extLst>
      <p:ext uri="{BB962C8B-B14F-4D97-AF65-F5344CB8AC3E}">
        <p14:creationId xmlns:p14="http://schemas.microsoft.com/office/powerpoint/2010/main" val="1363007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5</a:t>
            </a:fld>
            <a:endParaRPr lang="uk-UA"/>
          </a:p>
        </p:txBody>
      </p:sp>
    </p:spTree>
    <p:extLst>
      <p:ext uri="{BB962C8B-B14F-4D97-AF65-F5344CB8AC3E}">
        <p14:creationId xmlns:p14="http://schemas.microsoft.com/office/powerpoint/2010/main" val="1122914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6</a:t>
            </a:fld>
            <a:endParaRPr lang="uk-UA"/>
          </a:p>
        </p:txBody>
      </p:sp>
    </p:spTree>
    <p:extLst>
      <p:ext uri="{BB962C8B-B14F-4D97-AF65-F5344CB8AC3E}">
        <p14:creationId xmlns:p14="http://schemas.microsoft.com/office/powerpoint/2010/main" val="343107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7</a:t>
            </a:fld>
            <a:endParaRPr lang="uk-UA"/>
          </a:p>
        </p:txBody>
      </p:sp>
    </p:spTree>
    <p:extLst>
      <p:ext uri="{BB962C8B-B14F-4D97-AF65-F5344CB8AC3E}">
        <p14:creationId xmlns:p14="http://schemas.microsoft.com/office/powerpoint/2010/main" val="400293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8</a:t>
            </a:fld>
            <a:endParaRPr lang="uk-UA"/>
          </a:p>
        </p:txBody>
      </p:sp>
    </p:spTree>
    <p:extLst>
      <p:ext uri="{BB962C8B-B14F-4D97-AF65-F5344CB8AC3E}">
        <p14:creationId xmlns:p14="http://schemas.microsoft.com/office/powerpoint/2010/main" val="79637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10</a:t>
            </a:fld>
            <a:endParaRPr lang="uk-UA"/>
          </a:p>
        </p:txBody>
      </p:sp>
    </p:spTree>
    <p:extLst>
      <p:ext uri="{BB962C8B-B14F-4D97-AF65-F5344CB8AC3E}">
        <p14:creationId xmlns:p14="http://schemas.microsoft.com/office/powerpoint/2010/main" val="3965880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11</a:t>
            </a:fld>
            <a:endParaRPr lang="uk-UA"/>
          </a:p>
        </p:txBody>
      </p:sp>
    </p:spTree>
    <p:extLst>
      <p:ext uri="{BB962C8B-B14F-4D97-AF65-F5344CB8AC3E}">
        <p14:creationId xmlns:p14="http://schemas.microsoft.com/office/powerpoint/2010/main" val="71045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31331B03-2ECE-46FE-8881-72DC5841B9B8}" type="slidenum">
              <a:rPr lang="uk-UA" smtClean="0"/>
              <a:t>12</a:t>
            </a:fld>
            <a:endParaRPr lang="uk-UA"/>
          </a:p>
        </p:txBody>
      </p:sp>
    </p:spTree>
    <p:extLst>
      <p:ext uri="{BB962C8B-B14F-4D97-AF65-F5344CB8AC3E}">
        <p14:creationId xmlns:p14="http://schemas.microsoft.com/office/powerpoint/2010/main" val="172801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a:xfrm>
            <a:off x="5332412" y="5883275"/>
            <a:ext cx="4324044" cy="365125"/>
          </a:xfrm>
        </p:spPr>
        <p:txBody>
          <a:bodyPr/>
          <a:lstStyle/>
          <a:p>
            <a:endParaRPr lang="uk-UA"/>
          </a:p>
        </p:txBody>
      </p:sp>
      <p:sp>
        <p:nvSpPr>
          <p:cNvPr id="6" name="Slide Number Placeholder 5"/>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289354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1ECD9-A720-4717-A32C-D2D2BAECC74A}" type="datetimeFigureOut">
              <a:rPr lang="uk-UA" smtClean="0"/>
              <a:t>16.09.2020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180665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2836770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3828664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318112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333677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30902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3629298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2800413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399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nchor="ct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39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a:xfrm>
            <a:off x="10951856" y="5867131"/>
            <a:ext cx="551167" cy="365125"/>
          </a:xfrm>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19000689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007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7212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862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3557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4479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0492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uk-UA"/>
              <a:t>Клацніть, щоб редагувати стиль зразка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9426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26224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932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97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1ECD9-A720-4717-A32C-D2D2BAECC74A}" type="datetimeFigureOut">
              <a:rPr lang="uk-UA" smtClean="0"/>
              <a:t>16.09.2020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31636831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7028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uk-UA"/>
              <a:t>Клацніть, щоб відредагувати стилі зразків тексту</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4327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uk-UA"/>
              <a:t>Клацніть, щоб відредагувати стилі зразків тексту</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7423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300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61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1ECD9-A720-4717-A32C-D2D2BAECC74A}" type="datetimeFigureOut">
              <a:rPr lang="uk-UA" smtClean="0"/>
              <a:t>16.09.2020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39883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81ECD9-A720-4717-A32C-D2D2BAECC74A}" type="datetimeFigureOut">
              <a:rPr lang="uk-UA" smtClean="0"/>
              <a:t>16.09.2020</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334180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81ECD9-A720-4717-A32C-D2D2BAECC74A}" type="datetimeFigureOut">
              <a:rPr lang="uk-UA" smtClean="0"/>
              <a:t>16.09.2020</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275941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1ECD9-A720-4717-A32C-D2D2BAECC74A}" type="datetimeFigureOut">
              <a:rPr lang="uk-UA" smtClean="0"/>
              <a:t>16.09.2020</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395466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1ECD9-A720-4717-A32C-D2D2BAECC74A}" type="datetimeFigureOut">
              <a:rPr lang="uk-UA" smtClean="0"/>
              <a:t>16.09.2020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166026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1ECD9-A720-4717-A32C-D2D2BAECC74A}" type="datetimeFigureOut">
              <a:rPr lang="uk-UA" smtClean="0"/>
              <a:t>16.09.2020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9AC30A3-C609-487E-BF43-9931F884E9B0}" type="slidenum">
              <a:rPr lang="uk-UA" smtClean="0"/>
              <a:t>‹#›</a:t>
            </a:fld>
            <a:endParaRPr lang="uk-UA"/>
          </a:p>
        </p:txBody>
      </p:sp>
    </p:spTree>
    <p:extLst>
      <p:ext uri="{BB962C8B-B14F-4D97-AF65-F5344CB8AC3E}">
        <p14:creationId xmlns:p14="http://schemas.microsoft.com/office/powerpoint/2010/main" val="5376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81ECD9-A720-4717-A32C-D2D2BAECC74A}" type="datetimeFigureOut">
              <a:rPr lang="uk-UA" smtClean="0"/>
              <a:t>16.09.2020</a:t>
            </a:fld>
            <a:endParaRPr lang="uk-U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uk-U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AC30A3-C609-487E-BF43-9931F884E9B0}" type="slidenum">
              <a:rPr lang="uk-UA" smtClean="0"/>
              <a:t>‹#›</a:t>
            </a:fld>
            <a:endParaRPr lang="uk-UA"/>
          </a:p>
        </p:txBody>
      </p:sp>
    </p:spTree>
    <p:extLst>
      <p:ext uri="{BB962C8B-B14F-4D97-AF65-F5344CB8AC3E}">
        <p14:creationId xmlns:p14="http://schemas.microsoft.com/office/powerpoint/2010/main" val="18394913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16-Sep-20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5598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hyperlink" Target="https://twitter.com/dancingwithcrm" TargetMode="External"/><Relationship Id="rId2" Type="http://schemas.openxmlformats.org/officeDocument/2006/relationships/notesSlide" Target="../notesSlides/notesSlide1.xml"/><Relationship Id="rId16" Type="http://schemas.openxmlformats.org/officeDocument/2006/relationships/image" Target="../media/image12.svg"/><Relationship Id="rId1" Type="http://schemas.openxmlformats.org/officeDocument/2006/relationships/slideLayout" Target="../slideLayouts/slideLayout2.xml"/><Relationship Id="rId6" Type="http://schemas.openxmlformats.org/officeDocument/2006/relationships/hyperlink" Target="https://github.com/OOlashyn" TargetMode="External"/><Relationship Id="rId11" Type="http://schemas.openxmlformats.org/officeDocument/2006/relationships/image" Target="../media/image7.png"/><Relationship Id="rId5" Type="http://schemas.openxmlformats.org/officeDocument/2006/relationships/hyperlink" Target="https://www.linkedin.com/in/dancingwithcrm/" TargetMode="External"/><Relationship Id="rId15" Type="http://schemas.openxmlformats.org/officeDocument/2006/relationships/image" Target="../media/image11.png"/><Relationship Id="rId10" Type="http://schemas.openxmlformats.org/officeDocument/2006/relationships/image" Target="../media/image6.svg"/><Relationship Id="rId4" Type="http://schemas.openxmlformats.org/officeDocument/2006/relationships/hyperlink" Target="https://www.dancingwithcrm.com/" TargetMode="External"/><Relationship Id="rId9" Type="http://schemas.openxmlformats.org/officeDocument/2006/relationships/image" Target="../media/image5.png"/><Relationship Id="rId14"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10.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10.sv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10.sv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10.sv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sv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10.sv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benediktmeurer.de/2017/09/07/restoring-for-in-peak-performance/" TargetMode="External"/><Relationship Id="rId5" Type="http://schemas.openxmlformats.org/officeDocument/2006/relationships/image" Target="../media/image73.png"/><Relationship Id="rId4" Type="http://schemas.openxmlformats.org/officeDocument/2006/relationships/image" Target="../media/image10.svg"/></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10.sv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10.svg"/></Relationships>
</file>

<file path=ppt/slides/_rels/slide35.xml.rels><?xml version="1.0" encoding="UTF-8" standalone="yes"?>
<Relationships xmlns="http://schemas.openxmlformats.org/package/2006/relationships"><Relationship Id="rId8" Type="http://schemas.openxmlformats.org/officeDocument/2006/relationships/hyperlink" Target="https://blog.appsignal.com/2020/07/01/a-deep-dive-into-v8.html" TargetMode="External"/><Relationship Id="rId3" Type="http://schemas.openxmlformats.org/officeDocument/2006/relationships/image" Target="../media/image9.png"/><Relationship Id="rId7" Type="http://schemas.openxmlformats.org/officeDocument/2006/relationships/hyperlink" Target="https://blog.logrocket.com/how-javascript-works-optimizing-the-v8-compiler-for-efficiency/"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benediktmeurer.de/2017/09/07/restoring-for-in-peak-performance/" TargetMode="External"/><Relationship Id="rId5" Type="http://schemas.openxmlformats.org/officeDocument/2006/relationships/hyperlink" Target="https://v8.dev/" TargetMode="External"/><Relationship Id="rId10" Type="http://schemas.openxmlformats.org/officeDocument/2006/relationships/hyperlink" Target="https://github.com/davidmarkclements/v8-perf/blob/master/bench/object-iteration.js" TargetMode="External"/><Relationship Id="rId4" Type="http://schemas.openxmlformats.org/officeDocument/2006/relationships/image" Target="../media/image10.svg"/><Relationship Id="rId9" Type="http://schemas.openxmlformats.org/officeDocument/2006/relationships/hyperlink" Target="https://habr.com/ru/post/486162/"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3.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3" Type="http://schemas.openxmlformats.org/officeDocument/2006/relationships/image" Target="../media/image9.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 Type="http://schemas.openxmlformats.org/officeDocument/2006/relationships/notesSlide" Target="../notesSlides/notesSlide3.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19" Type="http://schemas.openxmlformats.org/officeDocument/2006/relationships/image" Target="../media/image36.png"/><Relationship Id="rId4" Type="http://schemas.openxmlformats.org/officeDocument/2006/relationships/image" Target="../media/image10.svg"/><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svg"/></Relationships>
</file>

<file path=ppt/slides/_rels/slide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9.png"/><Relationship Id="rId7"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10.svg"/><Relationship Id="rId9" Type="http://schemas.openxmlformats.org/officeDocument/2006/relationships/image" Target="../media/image44.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9.png"/><Relationship Id="rId7" Type="http://schemas.openxmlformats.org/officeDocument/2006/relationships/diagramLayout" Target="../diagrams/layout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6.png"/><Relationship Id="rId10" Type="http://schemas.microsoft.com/office/2007/relationships/diagramDrawing" Target="../diagrams/drawing2.xml"/><Relationship Id="rId4" Type="http://schemas.openxmlformats.org/officeDocument/2006/relationships/image" Target="../media/image10.svg"/><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185-BEDB-436F-A848-E27778395E3E}"/>
              </a:ext>
            </a:extLst>
          </p:cNvPr>
          <p:cNvSpPr>
            <a:spLocks noGrp="1"/>
          </p:cNvSpPr>
          <p:nvPr>
            <p:ph type="ctrTitle"/>
          </p:nvPr>
        </p:nvSpPr>
        <p:spPr/>
        <p:txBody>
          <a:bodyPr>
            <a:normAutofit fontScale="90000"/>
          </a:bodyPr>
          <a:lstStyle/>
          <a:p>
            <a:pPr algn="ctr"/>
            <a:r>
              <a:rPr lang="en-US" dirty="0">
                <a:ln w="0"/>
                <a:effectLst>
                  <a:outerShdw blurRad="38100" dist="19050" dir="2700000" algn="tl" rotWithShape="0">
                    <a:schemeClr val="dk1">
                      <a:alpha val="40000"/>
                    </a:schemeClr>
                  </a:outerShdw>
                </a:effectLst>
              </a:rPr>
              <a:t>The V8 Engine optimization tips - make the most from your JavaScript</a:t>
            </a:r>
            <a:endParaRPr lang="uk-UA" dirty="0">
              <a:ln w="0"/>
              <a:effectLst>
                <a:outerShdw blurRad="38100" dist="19050" dir="2700000" algn="tl" rotWithShape="0">
                  <a:schemeClr val="dk1">
                    <a:alpha val="40000"/>
                  </a:schemeClr>
                </a:outerShdw>
              </a:effectLst>
            </a:endParaRPr>
          </a:p>
        </p:txBody>
      </p:sp>
      <p:sp>
        <p:nvSpPr>
          <p:cNvPr id="3" name="Subtitle 2">
            <a:extLst>
              <a:ext uri="{FF2B5EF4-FFF2-40B4-BE49-F238E27FC236}">
                <a16:creationId xmlns:a16="http://schemas.microsoft.com/office/drawing/2014/main" id="{7498391B-4EAC-4499-87FD-5F70412A7291}"/>
              </a:ext>
            </a:extLst>
          </p:cNvPr>
          <p:cNvSpPr>
            <a:spLocks noGrp="1"/>
          </p:cNvSpPr>
          <p:nvPr>
            <p:ph type="subTitle" idx="1"/>
          </p:nvPr>
        </p:nvSpPr>
        <p:spPr>
          <a:xfrm>
            <a:off x="3721889" y="3986142"/>
            <a:ext cx="6987645" cy="1388534"/>
          </a:xfrm>
        </p:spPr>
        <p:txBody>
          <a:bodyPr/>
          <a:lstStyle/>
          <a:p>
            <a:pPr algn="ctr"/>
            <a:r>
              <a:rPr lang="en-US" dirty="0">
                <a:ln w="0"/>
                <a:effectLst>
                  <a:outerShdw blurRad="38100" dist="19050" dir="2700000" algn="tl" rotWithShape="0">
                    <a:schemeClr val="dk1">
                      <a:alpha val="40000"/>
                    </a:schemeClr>
                  </a:outerShdw>
                </a:effectLst>
              </a:rPr>
              <a:t>Oleksandr Olashyn</a:t>
            </a:r>
            <a:endParaRPr lang="uk-UA"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2722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9"/>
            <a:ext cx="10018713" cy="620096"/>
          </a:xfrm>
        </p:spPr>
        <p:txBody>
          <a:bodyPr>
            <a:normAutofit fontScale="90000"/>
          </a:bodyPr>
          <a:lstStyle/>
          <a:p>
            <a:r>
              <a:rPr lang="en-US" sz="3600" b="1">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10" name="Picture 9">
            <a:extLst>
              <a:ext uri="{FF2B5EF4-FFF2-40B4-BE49-F238E27FC236}">
                <a16:creationId xmlns:a16="http://schemas.microsoft.com/office/drawing/2014/main" id="{6955F60C-3841-45C0-BFF3-C335AE621E38}"/>
              </a:ext>
            </a:extLst>
          </p:cNvPr>
          <p:cNvPicPr>
            <a:picLocks noChangeAspect="1"/>
          </p:cNvPicPr>
          <p:nvPr/>
        </p:nvPicPr>
        <p:blipFill>
          <a:blip r:embed="rId5"/>
          <a:stretch>
            <a:fillRect/>
          </a:stretch>
        </p:blipFill>
        <p:spPr>
          <a:xfrm>
            <a:off x="1459266" y="1208987"/>
            <a:ext cx="10378151" cy="4440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2765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22BE46-C271-4B70-8587-2ED36D6F323B}"/>
              </a:ext>
            </a:extLst>
          </p:cNvPr>
          <p:cNvSpPr/>
          <p:nvPr/>
        </p:nvSpPr>
        <p:spPr>
          <a:xfrm>
            <a:off x="2988296" y="1946375"/>
            <a:ext cx="2411690" cy="1696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9"/>
            <a:ext cx="10018713" cy="620096"/>
          </a:xfrm>
        </p:spPr>
        <p:txBody>
          <a:bodyPr>
            <a:normAutofit fontScale="90000"/>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4" name="Graphic 3" descr="Man">
            <a:extLst>
              <a:ext uri="{FF2B5EF4-FFF2-40B4-BE49-F238E27FC236}">
                <a16:creationId xmlns:a16="http://schemas.microsoft.com/office/drawing/2014/main" id="{BD90112A-A8B5-437B-987C-61135AB14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96525" y="2097172"/>
            <a:ext cx="1395232" cy="1395232"/>
          </a:xfrm>
          <a:prstGeom prst="rect">
            <a:avLst/>
          </a:prstGeom>
        </p:spPr>
      </p:pic>
      <p:sp>
        <p:nvSpPr>
          <p:cNvPr id="6" name="Rectangle 5">
            <a:extLst>
              <a:ext uri="{FF2B5EF4-FFF2-40B4-BE49-F238E27FC236}">
                <a16:creationId xmlns:a16="http://schemas.microsoft.com/office/drawing/2014/main" id="{53E79494-018D-4329-B40A-8A55B25F8587}"/>
              </a:ext>
            </a:extLst>
          </p:cNvPr>
          <p:cNvSpPr/>
          <p:nvPr/>
        </p:nvSpPr>
        <p:spPr>
          <a:xfrm>
            <a:off x="2988296" y="3643200"/>
            <a:ext cx="2411690" cy="56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Class pointer</a:t>
            </a:r>
            <a:endParaRPr lang="uk-UA" sz="2800" dirty="0">
              <a:solidFill>
                <a:schemeClr val="tx1"/>
              </a:solidFill>
            </a:endParaRPr>
          </a:p>
        </p:txBody>
      </p:sp>
      <p:pic>
        <p:nvPicPr>
          <p:cNvPr id="7" name="Graphic 6" descr="Arrow Right">
            <a:extLst>
              <a:ext uri="{FF2B5EF4-FFF2-40B4-BE49-F238E27FC236}">
                <a16:creationId xmlns:a16="http://schemas.microsoft.com/office/drawing/2014/main" id="{4B5FEF8F-6044-4C8A-BA8D-A75AD4B29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8350" y="3228389"/>
            <a:ext cx="1981056" cy="1395232"/>
          </a:xfrm>
          <a:prstGeom prst="rect">
            <a:avLst/>
          </a:prstGeom>
        </p:spPr>
      </p:pic>
      <p:sp>
        <p:nvSpPr>
          <p:cNvPr id="11" name="Rectangle 10">
            <a:extLst>
              <a:ext uri="{FF2B5EF4-FFF2-40B4-BE49-F238E27FC236}">
                <a16:creationId xmlns:a16="http://schemas.microsoft.com/office/drawing/2014/main" id="{379803B6-5A94-43CE-A709-A31E46A0111F}"/>
              </a:ext>
            </a:extLst>
          </p:cNvPr>
          <p:cNvSpPr/>
          <p:nvPr/>
        </p:nvSpPr>
        <p:spPr>
          <a:xfrm>
            <a:off x="8043040" y="3085264"/>
            <a:ext cx="2597506" cy="22470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Initial hidden class</a:t>
            </a:r>
          </a:p>
          <a:p>
            <a:pPr algn="ctr"/>
            <a:r>
              <a:rPr lang="en-US" sz="2800" dirty="0"/>
              <a:t>C</a:t>
            </a:r>
            <a:r>
              <a:rPr lang="en-US" sz="2800" dirty="0">
                <a:latin typeface="Times New Roman" panose="02020603050405020304" pitchFamily="18" charset="0"/>
                <a:cs typeface="Times New Roman" panose="02020603050405020304" pitchFamily="18" charset="0"/>
              </a:rPr>
              <a:t>0</a:t>
            </a:r>
            <a:endParaRPr lang="uk-UA"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196480C-42A8-4E9C-9F4C-5103645E9C6E}"/>
              </a:ext>
            </a:extLst>
          </p:cNvPr>
          <p:cNvSpPr txBox="1"/>
          <p:nvPr/>
        </p:nvSpPr>
        <p:spPr>
          <a:xfrm>
            <a:off x="3359869" y="1421609"/>
            <a:ext cx="1668544" cy="400110"/>
          </a:xfrm>
          <a:prstGeom prst="rect">
            <a:avLst/>
          </a:prstGeom>
          <a:noFill/>
        </p:spPr>
        <p:txBody>
          <a:bodyPr wrap="square" rtlCol="0">
            <a:spAutoFit/>
          </a:bodyPr>
          <a:lstStyle/>
          <a:p>
            <a:pPr algn="ctr"/>
            <a:r>
              <a:rPr lang="en-US" sz="2000" dirty="0"/>
              <a:t>Class Person</a:t>
            </a:r>
            <a:endParaRPr lang="uk-UA" sz="2000" dirty="0"/>
          </a:p>
        </p:txBody>
      </p:sp>
    </p:spTree>
    <p:extLst>
      <p:ext uri="{BB962C8B-B14F-4D97-AF65-F5344CB8AC3E}">
        <p14:creationId xmlns:p14="http://schemas.microsoft.com/office/powerpoint/2010/main" val="223340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22BE46-C271-4B70-8587-2ED36D6F323B}"/>
              </a:ext>
            </a:extLst>
          </p:cNvPr>
          <p:cNvSpPr/>
          <p:nvPr/>
        </p:nvSpPr>
        <p:spPr>
          <a:xfrm>
            <a:off x="3011130" y="1032994"/>
            <a:ext cx="2177591" cy="1800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9"/>
            <a:ext cx="10018713" cy="759044"/>
          </a:xfrm>
        </p:spPr>
        <p:txBody>
          <a:bodyPr>
            <a:normAutofit/>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4" name="Graphic 3" descr="Man">
            <a:extLst>
              <a:ext uri="{FF2B5EF4-FFF2-40B4-BE49-F238E27FC236}">
                <a16:creationId xmlns:a16="http://schemas.microsoft.com/office/drawing/2014/main" id="{BD90112A-A8B5-437B-987C-61135AB14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6035" y="1258035"/>
            <a:ext cx="1287780" cy="1287780"/>
          </a:xfrm>
          <a:prstGeom prst="rect">
            <a:avLst/>
          </a:prstGeom>
        </p:spPr>
      </p:pic>
      <p:sp>
        <p:nvSpPr>
          <p:cNvPr id="6" name="Rectangle 5">
            <a:extLst>
              <a:ext uri="{FF2B5EF4-FFF2-40B4-BE49-F238E27FC236}">
                <a16:creationId xmlns:a16="http://schemas.microsoft.com/office/drawing/2014/main" id="{53E79494-018D-4329-B40A-8A55B25F8587}"/>
              </a:ext>
            </a:extLst>
          </p:cNvPr>
          <p:cNvSpPr/>
          <p:nvPr/>
        </p:nvSpPr>
        <p:spPr>
          <a:xfrm>
            <a:off x="3011130" y="2673871"/>
            <a:ext cx="2177591" cy="53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Class pointer</a:t>
            </a:r>
            <a:endParaRPr lang="uk-UA" sz="2400" dirty="0">
              <a:solidFill>
                <a:schemeClr val="tx1"/>
              </a:solidFill>
            </a:endParaRPr>
          </a:p>
        </p:txBody>
      </p:sp>
      <p:pic>
        <p:nvPicPr>
          <p:cNvPr id="7" name="Graphic 6" descr="Arrow Right">
            <a:extLst>
              <a:ext uri="{FF2B5EF4-FFF2-40B4-BE49-F238E27FC236}">
                <a16:creationId xmlns:a16="http://schemas.microsoft.com/office/drawing/2014/main" id="{4B5FEF8F-6044-4C8A-BA8D-A75AD4B29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3626" y="2240639"/>
            <a:ext cx="1760150" cy="1334306"/>
          </a:xfrm>
          <a:prstGeom prst="rect">
            <a:avLst/>
          </a:prstGeom>
        </p:spPr>
      </p:pic>
      <p:grpSp>
        <p:nvGrpSpPr>
          <p:cNvPr id="8" name="Group 7">
            <a:extLst>
              <a:ext uri="{FF2B5EF4-FFF2-40B4-BE49-F238E27FC236}">
                <a16:creationId xmlns:a16="http://schemas.microsoft.com/office/drawing/2014/main" id="{D9D334DA-BCFA-4AA1-AB35-A512EFF84494}"/>
              </a:ext>
            </a:extLst>
          </p:cNvPr>
          <p:cNvGrpSpPr/>
          <p:nvPr/>
        </p:nvGrpSpPr>
        <p:grpSpPr>
          <a:xfrm>
            <a:off x="2983518" y="3892539"/>
            <a:ext cx="2372914" cy="2631491"/>
            <a:chOff x="3148552" y="4210261"/>
            <a:chExt cx="2177592" cy="2238864"/>
          </a:xfrm>
        </p:grpSpPr>
        <p:sp>
          <p:nvSpPr>
            <p:cNvPr id="11" name="Rectangle 10">
              <a:extLst>
                <a:ext uri="{FF2B5EF4-FFF2-40B4-BE49-F238E27FC236}">
                  <a16:creationId xmlns:a16="http://schemas.microsoft.com/office/drawing/2014/main" id="{379803B6-5A94-43CE-A709-A31E46A0111F}"/>
                </a:ext>
              </a:extLst>
            </p:cNvPr>
            <p:cNvSpPr/>
            <p:nvPr/>
          </p:nvSpPr>
          <p:spPr>
            <a:xfrm>
              <a:off x="3148552" y="4210261"/>
              <a:ext cx="2177592" cy="11194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Initial hidden class</a:t>
              </a:r>
            </a:p>
            <a:p>
              <a:pPr algn="ctr"/>
              <a:r>
                <a:rPr lang="en-US" sz="2000" dirty="0"/>
                <a:t>C</a:t>
              </a:r>
              <a:r>
                <a:rPr lang="en-US" sz="2000" dirty="0">
                  <a:latin typeface="Times New Roman" panose="02020603050405020304" pitchFamily="18" charset="0"/>
                  <a:cs typeface="Times New Roman" panose="02020603050405020304" pitchFamily="18" charset="0"/>
                </a:rPr>
                <a:t>0</a:t>
              </a:r>
              <a:endParaRPr lang="uk-UA"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AEDD0EE-848C-48F3-B281-729083FB6528}"/>
                </a:ext>
              </a:extLst>
            </p:cNvPr>
            <p:cNvSpPr/>
            <p:nvPr/>
          </p:nvSpPr>
          <p:spPr>
            <a:xfrm>
              <a:off x="3148552" y="5329693"/>
              <a:ext cx="2177592" cy="11194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If property “</a:t>
              </a:r>
              <a:r>
                <a:rPr lang="en-US" sz="2000" b="1" dirty="0" err="1"/>
                <a:t>firstname</a:t>
              </a:r>
              <a:r>
                <a:rPr lang="en-US" sz="2000" b="1" dirty="0"/>
                <a:t>”</a:t>
              </a:r>
              <a:r>
                <a:rPr lang="en-US" sz="2000" dirty="0"/>
                <a:t> added transition to C</a:t>
              </a:r>
              <a:r>
                <a:rPr lang="en-US" sz="2000" dirty="0">
                  <a:latin typeface="Times New Roman" panose="02020603050405020304" pitchFamily="18" charset="0"/>
                  <a:cs typeface="Times New Roman" panose="02020603050405020304" pitchFamily="18" charset="0"/>
                </a:rPr>
                <a:t>1</a:t>
              </a:r>
              <a:endParaRPr lang="uk-UA" sz="2000" dirty="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25F4C646-131A-42BA-B085-B4176138600A}"/>
              </a:ext>
            </a:extLst>
          </p:cNvPr>
          <p:cNvGrpSpPr/>
          <p:nvPr/>
        </p:nvGrpSpPr>
        <p:grpSpPr>
          <a:xfrm>
            <a:off x="7935782" y="2240639"/>
            <a:ext cx="2281851" cy="2595754"/>
            <a:chOff x="6538491" y="2314682"/>
            <a:chExt cx="1702340" cy="2028718"/>
          </a:xfrm>
        </p:grpSpPr>
        <p:sp>
          <p:nvSpPr>
            <p:cNvPr id="10" name="Rectangle 9">
              <a:extLst>
                <a:ext uri="{FF2B5EF4-FFF2-40B4-BE49-F238E27FC236}">
                  <a16:creationId xmlns:a16="http://schemas.microsoft.com/office/drawing/2014/main" id="{AA36B000-7059-43AF-8376-0A21F759C638}"/>
                </a:ext>
              </a:extLst>
            </p:cNvPr>
            <p:cNvSpPr/>
            <p:nvPr/>
          </p:nvSpPr>
          <p:spPr>
            <a:xfrm>
              <a:off x="6538491" y="2314682"/>
              <a:ext cx="170234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Hidden class</a:t>
              </a:r>
            </a:p>
            <a:p>
              <a:pPr algn="ctr"/>
              <a:r>
                <a:rPr lang="en-US" sz="2400" dirty="0"/>
                <a:t>C</a:t>
              </a:r>
              <a:r>
                <a:rPr lang="en-US" sz="2400" dirty="0">
                  <a:latin typeface="Times New Roman" panose="02020603050405020304" pitchFamily="18" charset="0"/>
                  <a:cs typeface="Times New Roman" panose="02020603050405020304" pitchFamily="18" charset="0"/>
                </a:rPr>
                <a:t>1</a:t>
              </a:r>
              <a:endParaRPr lang="uk-UA"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3D93C7F-275A-407D-BCED-14E3D15128CA}"/>
                </a:ext>
              </a:extLst>
            </p:cNvPr>
            <p:cNvSpPr/>
            <p:nvPr/>
          </p:nvSpPr>
          <p:spPr>
            <a:xfrm>
              <a:off x="6538491" y="3229081"/>
              <a:ext cx="1702340" cy="111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For “</a:t>
              </a:r>
              <a:r>
                <a:rPr lang="en-US" sz="2000" b="1" dirty="0" err="1"/>
                <a:t>firstname</a:t>
              </a:r>
              <a:r>
                <a:rPr lang="en-US" sz="2000" dirty="0"/>
                <a:t>”, see offset </a:t>
              </a:r>
              <a:r>
                <a:rPr lang="en-US" sz="2000" dirty="0">
                  <a:latin typeface="Times New Roman" panose="02020603050405020304" pitchFamily="18" charset="0"/>
                  <a:cs typeface="Times New Roman" panose="02020603050405020304" pitchFamily="18" charset="0"/>
                </a:rPr>
                <a:t>0</a:t>
              </a:r>
              <a:endParaRPr lang="uk-UA" sz="2000" dirty="0">
                <a:latin typeface="Times New Roman" panose="02020603050405020304" pitchFamily="18" charset="0"/>
                <a:cs typeface="Times New Roman" panose="02020603050405020304" pitchFamily="18" charset="0"/>
              </a:endParaRPr>
            </a:p>
          </p:txBody>
        </p:sp>
      </p:grpSp>
      <p:pic>
        <p:nvPicPr>
          <p:cNvPr id="16" name="Graphic 15" descr="Arrow Right">
            <a:extLst>
              <a:ext uri="{FF2B5EF4-FFF2-40B4-BE49-F238E27FC236}">
                <a16:creationId xmlns:a16="http://schemas.microsoft.com/office/drawing/2014/main" id="{797D88D3-F694-4EB2-8C7B-56A9ABB3181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989988">
            <a:off x="5820373" y="3705077"/>
            <a:ext cx="1592650" cy="1207330"/>
          </a:xfrm>
          <a:prstGeom prst="rect">
            <a:avLst/>
          </a:prstGeom>
        </p:spPr>
      </p:pic>
    </p:spTree>
    <p:extLst>
      <p:ext uri="{BB962C8B-B14F-4D97-AF65-F5344CB8AC3E}">
        <p14:creationId xmlns:p14="http://schemas.microsoft.com/office/powerpoint/2010/main" val="271813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54487"/>
            <a:ext cx="10018713" cy="731458"/>
          </a:xfrm>
        </p:spPr>
        <p:txBody>
          <a:bodyPr>
            <a:normAutofit/>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grpSp>
        <p:nvGrpSpPr>
          <p:cNvPr id="9" name="Group 8">
            <a:extLst>
              <a:ext uri="{FF2B5EF4-FFF2-40B4-BE49-F238E27FC236}">
                <a16:creationId xmlns:a16="http://schemas.microsoft.com/office/drawing/2014/main" id="{D90771D9-ECBD-4B95-80A0-01A4A340D622}"/>
              </a:ext>
            </a:extLst>
          </p:cNvPr>
          <p:cNvGrpSpPr/>
          <p:nvPr/>
        </p:nvGrpSpPr>
        <p:grpSpPr>
          <a:xfrm>
            <a:off x="2206155" y="900601"/>
            <a:ext cx="2177591" cy="2049988"/>
            <a:chOff x="3474847" y="1329179"/>
            <a:chExt cx="1582131" cy="1496505"/>
          </a:xfrm>
        </p:grpSpPr>
        <p:sp>
          <p:nvSpPr>
            <p:cNvPr id="5" name="Rectangle 4">
              <a:extLst>
                <a:ext uri="{FF2B5EF4-FFF2-40B4-BE49-F238E27FC236}">
                  <a16:creationId xmlns:a16="http://schemas.microsoft.com/office/drawing/2014/main" id="{FC22BE46-C271-4B70-8587-2ED36D6F323B}"/>
                </a:ext>
              </a:extLst>
            </p:cNvPr>
            <p:cNvSpPr/>
            <p:nvPr/>
          </p:nvSpPr>
          <p:spPr>
            <a:xfrm>
              <a:off x="3476417" y="1329179"/>
              <a:ext cx="1580561" cy="11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4" name="Graphic 3" descr="Man">
              <a:extLst>
                <a:ext uri="{FF2B5EF4-FFF2-40B4-BE49-F238E27FC236}">
                  <a16:creationId xmlns:a16="http://schemas.microsoft.com/office/drawing/2014/main" id="{BD90112A-A8B5-437B-987C-61135AB14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09497" y="1402066"/>
              <a:ext cx="914400" cy="914400"/>
            </a:xfrm>
            <a:prstGeom prst="rect">
              <a:avLst/>
            </a:prstGeom>
          </p:spPr>
        </p:pic>
        <p:sp>
          <p:nvSpPr>
            <p:cNvPr id="6" name="Rectangle 5">
              <a:extLst>
                <a:ext uri="{FF2B5EF4-FFF2-40B4-BE49-F238E27FC236}">
                  <a16:creationId xmlns:a16="http://schemas.microsoft.com/office/drawing/2014/main" id="{53E79494-018D-4329-B40A-8A55B25F8587}"/>
                </a:ext>
              </a:extLst>
            </p:cNvPr>
            <p:cNvSpPr/>
            <p:nvPr/>
          </p:nvSpPr>
          <p:spPr>
            <a:xfrm>
              <a:off x="3474847" y="2448611"/>
              <a:ext cx="1580561" cy="377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Class</a:t>
              </a:r>
              <a:r>
                <a:rPr lang="en-US" sz="2000" dirty="0">
                  <a:solidFill>
                    <a:schemeClr val="tx1"/>
                  </a:solidFill>
                </a:rPr>
                <a:t> </a:t>
              </a:r>
              <a:r>
                <a:rPr lang="en-US" sz="2400" dirty="0">
                  <a:solidFill>
                    <a:schemeClr val="tx1"/>
                  </a:solidFill>
                </a:rPr>
                <a:t>pointer</a:t>
              </a:r>
              <a:endParaRPr lang="uk-UA" sz="2000" dirty="0">
                <a:solidFill>
                  <a:schemeClr val="tx1"/>
                </a:solidFill>
              </a:endParaRPr>
            </a:p>
          </p:txBody>
        </p:sp>
      </p:grpSp>
      <p:pic>
        <p:nvPicPr>
          <p:cNvPr id="7" name="Graphic 6" descr="Arrow Right">
            <a:extLst>
              <a:ext uri="{FF2B5EF4-FFF2-40B4-BE49-F238E27FC236}">
                <a16:creationId xmlns:a16="http://schemas.microsoft.com/office/drawing/2014/main" id="{4B5FEF8F-6044-4C8A-BA8D-A75AD4B29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97008" y="1141221"/>
            <a:ext cx="2264686" cy="1398766"/>
          </a:xfrm>
          <a:prstGeom prst="rect">
            <a:avLst/>
          </a:prstGeom>
        </p:spPr>
      </p:pic>
      <p:grpSp>
        <p:nvGrpSpPr>
          <p:cNvPr id="8" name="Group 7">
            <a:extLst>
              <a:ext uri="{FF2B5EF4-FFF2-40B4-BE49-F238E27FC236}">
                <a16:creationId xmlns:a16="http://schemas.microsoft.com/office/drawing/2014/main" id="{D9D334DA-BCFA-4AA1-AB35-A512EFF84494}"/>
              </a:ext>
            </a:extLst>
          </p:cNvPr>
          <p:cNvGrpSpPr/>
          <p:nvPr/>
        </p:nvGrpSpPr>
        <p:grpSpPr>
          <a:xfrm>
            <a:off x="2035558" y="3896547"/>
            <a:ext cx="2516624" cy="2260793"/>
            <a:chOff x="3147766" y="4196634"/>
            <a:chExt cx="2177592" cy="1875416"/>
          </a:xfrm>
        </p:grpSpPr>
        <p:sp>
          <p:nvSpPr>
            <p:cNvPr id="11" name="Rectangle 10">
              <a:extLst>
                <a:ext uri="{FF2B5EF4-FFF2-40B4-BE49-F238E27FC236}">
                  <a16:creationId xmlns:a16="http://schemas.microsoft.com/office/drawing/2014/main" id="{379803B6-5A94-43CE-A709-A31E46A0111F}"/>
                </a:ext>
              </a:extLst>
            </p:cNvPr>
            <p:cNvSpPr/>
            <p:nvPr/>
          </p:nvSpPr>
          <p:spPr>
            <a:xfrm>
              <a:off x="3147766" y="4196634"/>
              <a:ext cx="2177592" cy="7423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Initial hidden class</a:t>
              </a:r>
            </a:p>
            <a:p>
              <a:pPr algn="ctr"/>
              <a:r>
                <a:rPr lang="en-US" dirty="0"/>
                <a:t>C</a:t>
              </a:r>
              <a:r>
                <a:rPr lang="en-US" dirty="0">
                  <a:latin typeface="Times New Roman" panose="02020603050405020304" pitchFamily="18" charset="0"/>
                  <a:cs typeface="Times New Roman" panose="02020603050405020304" pitchFamily="18" charset="0"/>
                </a:rPr>
                <a:t>0</a:t>
              </a:r>
              <a:endParaRPr lang="uk-UA"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AEDD0EE-848C-48F3-B281-729083FB6528}"/>
                </a:ext>
              </a:extLst>
            </p:cNvPr>
            <p:cNvSpPr/>
            <p:nvPr/>
          </p:nvSpPr>
          <p:spPr>
            <a:xfrm>
              <a:off x="3147766" y="4952618"/>
              <a:ext cx="2177592" cy="11194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If property “</a:t>
              </a:r>
              <a:r>
                <a:rPr lang="en-US" b="1" dirty="0" err="1"/>
                <a:t>firstname</a:t>
              </a:r>
              <a:r>
                <a:rPr lang="en-US" b="1" dirty="0"/>
                <a:t>”</a:t>
              </a:r>
              <a:r>
                <a:rPr lang="en-US" dirty="0"/>
                <a:t> added transition to C</a:t>
              </a:r>
              <a:r>
                <a:rPr lang="en-US" dirty="0">
                  <a:latin typeface="Times New Roman" panose="02020603050405020304" pitchFamily="18" charset="0"/>
                  <a:cs typeface="Times New Roman" panose="02020603050405020304" pitchFamily="18" charset="0"/>
                </a:rPr>
                <a:t>1</a:t>
              </a:r>
              <a:endParaRPr lang="uk-UA" dirty="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25F4C646-131A-42BA-B085-B4176138600A}"/>
              </a:ext>
            </a:extLst>
          </p:cNvPr>
          <p:cNvGrpSpPr/>
          <p:nvPr/>
        </p:nvGrpSpPr>
        <p:grpSpPr>
          <a:xfrm>
            <a:off x="6209122" y="3896547"/>
            <a:ext cx="2608172" cy="2258816"/>
            <a:chOff x="6529377" y="2329154"/>
            <a:chExt cx="1702340" cy="2082443"/>
          </a:xfrm>
        </p:grpSpPr>
        <p:sp>
          <p:nvSpPr>
            <p:cNvPr id="10" name="Rectangle 9">
              <a:extLst>
                <a:ext uri="{FF2B5EF4-FFF2-40B4-BE49-F238E27FC236}">
                  <a16:creationId xmlns:a16="http://schemas.microsoft.com/office/drawing/2014/main" id="{AA36B000-7059-43AF-8376-0A21F759C638}"/>
                </a:ext>
              </a:extLst>
            </p:cNvPr>
            <p:cNvSpPr/>
            <p:nvPr/>
          </p:nvSpPr>
          <p:spPr>
            <a:xfrm>
              <a:off x="6529377" y="2329154"/>
              <a:ext cx="1702340" cy="722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Hidden class</a:t>
              </a:r>
            </a:p>
            <a:p>
              <a:pPr algn="ctr"/>
              <a:r>
                <a:rPr lang="en-US" dirty="0"/>
                <a:t>C</a:t>
              </a:r>
              <a:r>
                <a:rPr lang="en-US" dirty="0">
                  <a:latin typeface="Times New Roman" panose="02020603050405020304" pitchFamily="18" charset="0"/>
                  <a:cs typeface="Times New Roman" panose="02020603050405020304" pitchFamily="18" charset="0"/>
                </a:rPr>
                <a:t>1</a:t>
              </a:r>
              <a:endParaRPr lang="uk-UA"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3D93C7F-275A-407D-BCED-14E3D15128CA}"/>
                </a:ext>
              </a:extLst>
            </p:cNvPr>
            <p:cNvSpPr/>
            <p:nvPr/>
          </p:nvSpPr>
          <p:spPr>
            <a:xfrm>
              <a:off x="6529377" y="3051166"/>
              <a:ext cx="1702340" cy="13604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For “</a:t>
              </a:r>
              <a:r>
                <a:rPr lang="en-US" b="1" dirty="0" err="1"/>
                <a:t>firstname</a:t>
              </a:r>
              <a:r>
                <a:rPr lang="en-US" dirty="0"/>
                <a:t>”, see offset </a:t>
              </a:r>
              <a:r>
                <a:rPr lang="en-US" dirty="0">
                  <a:latin typeface="Times New Roman" panose="02020603050405020304" pitchFamily="18" charset="0"/>
                  <a:cs typeface="Times New Roman" panose="02020603050405020304" pitchFamily="18" charset="0"/>
                </a:rPr>
                <a:t>0</a:t>
              </a:r>
            </a:p>
            <a:p>
              <a:pPr algn="ctr"/>
              <a:r>
                <a:rPr lang="en-US" dirty="0">
                  <a:cs typeface="Times New Roman" panose="02020603050405020304" pitchFamily="18" charset="0"/>
                </a:rPr>
                <a:t>If property “</a:t>
              </a:r>
              <a:r>
                <a:rPr lang="en-US" b="1" dirty="0" err="1">
                  <a:cs typeface="Times New Roman" panose="02020603050405020304" pitchFamily="18" charset="0"/>
                </a:rPr>
                <a:t>lastname</a:t>
              </a:r>
              <a:r>
                <a:rPr lang="en-US" dirty="0">
                  <a:cs typeface="Times New Roman" panose="02020603050405020304" pitchFamily="18" charset="0"/>
                </a:rPr>
                <a:t>” added transition to C</a:t>
              </a:r>
              <a:r>
                <a:rPr lang="en-US" dirty="0">
                  <a:latin typeface="Times New Roman" panose="02020603050405020304" pitchFamily="18" charset="0"/>
                  <a:cs typeface="Times New Roman" panose="02020603050405020304" pitchFamily="18" charset="0"/>
                </a:rPr>
                <a:t>2</a:t>
              </a:r>
              <a:endParaRPr lang="uk-UA" dirty="0">
                <a:latin typeface="Times New Roman" panose="02020603050405020304" pitchFamily="18" charset="0"/>
                <a:cs typeface="Times New Roman" panose="02020603050405020304" pitchFamily="18" charset="0"/>
              </a:endParaRPr>
            </a:p>
          </p:txBody>
        </p:sp>
      </p:grpSp>
      <p:pic>
        <p:nvPicPr>
          <p:cNvPr id="12" name="Graphic 11" descr="Arrow Right">
            <a:extLst>
              <a:ext uri="{FF2B5EF4-FFF2-40B4-BE49-F238E27FC236}">
                <a16:creationId xmlns:a16="http://schemas.microsoft.com/office/drawing/2014/main" id="{D25CD98C-6872-4B5F-ABD8-A27E2D3E50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40405" y="4228294"/>
            <a:ext cx="1242474" cy="1185930"/>
          </a:xfrm>
          <a:prstGeom prst="rect">
            <a:avLst/>
          </a:prstGeom>
        </p:spPr>
      </p:pic>
      <p:grpSp>
        <p:nvGrpSpPr>
          <p:cNvPr id="18" name="Group 17">
            <a:extLst>
              <a:ext uri="{FF2B5EF4-FFF2-40B4-BE49-F238E27FC236}">
                <a16:creationId xmlns:a16="http://schemas.microsoft.com/office/drawing/2014/main" id="{2B64539E-FF62-4229-882E-583FBB5C0962}"/>
              </a:ext>
            </a:extLst>
          </p:cNvPr>
          <p:cNvGrpSpPr/>
          <p:nvPr/>
        </p:nvGrpSpPr>
        <p:grpSpPr>
          <a:xfrm>
            <a:off x="8917541" y="900601"/>
            <a:ext cx="2678845" cy="2291382"/>
            <a:chOff x="6538491" y="2302511"/>
            <a:chExt cx="1702340" cy="2762106"/>
          </a:xfrm>
        </p:grpSpPr>
        <p:sp>
          <p:nvSpPr>
            <p:cNvPr id="19" name="Rectangle 18">
              <a:extLst>
                <a:ext uri="{FF2B5EF4-FFF2-40B4-BE49-F238E27FC236}">
                  <a16:creationId xmlns:a16="http://schemas.microsoft.com/office/drawing/2014/main" id="{76676C01-C1FF-46DA-B018-FBDADC3656F7}"/>
                </a:ext>
              </a:extLst>
            </p:cNvPr>
            <p:cNvSpPr/>
            <p:nvPr/>
          </p:nvSpPr>
          <p:spPr>
            <a:xfrm>
              <a:off x="6538491" y="2302511"/>
              <a:ext cx="1702340" cy="111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Hidden class</a:t>
              </a:r>
            </a:p>
            <a:p>
              <a:pPr algn="ctr"/>
              <a:r>
                <a:rPr lang="en-US" dirty="0"/>
                <a:t>C</a:t>
              </a:r>
              <a:r>
                <a:rPr lang="en-US" dirty="0">
                  <a:latin typeface="Times New Roman" panose="02020603050405020304" pitchFamily="18" charset="0"/>
                  <a:cs typeface="Times New Roman" panose="02020603050405020304" pitchFamily="18" charset="0"/>
                </a:rPr>
                <a:t>2</a:t>
              </a:r>
              <a:endParaRPr lang="uk-UA"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D9BBC97-A873-47E7-955E-BC803278C77C}"/>
                </a:ext>
              </a:extLst>
            </p:cNvPr>
            <p:cNvSpPr/>
            <p:nvPr/>
          </p:nvSpPr>
          <p:spPr>
            <a:xfrm>
              <a:off x="6538491" y="3416830"/>
              <a:ext cx="1702340" cy="16477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For “</a:t>
              </a:r>
              <a:r>
                <a:rPr lang="en-US" b="1" dirty="0" err="1"/>
                <a:t>firstname</a:t>
              </a:r>
              <a:r>
                <a:rPr lang="en-US" dirty="0"/>
                <a:t>”, see offset </a:t>
              </a:r>
              <a:r>
                <a:rPr lang="en-US" dirty="0">
                  <a:latin typeface="Times New Roman" panose="02020603050405020304" pitchFamily="18" charset="0"/>
                  <a:cs typeface="Times New Roman" panose="02020603050405020304" pitchFamily="18" charset="0"/>
                </a:rPr>
                <a:t>0</a:t>
              </a:r>
            </a:p>
            <a:p>
              <a:pPr algn="ctr"/>
              <a:r>
                <a:rPr lang="en-US" dirty="0">
                  <a:cs typeface="Times New Roman" panose="02020603050405020304" pitchFamily="18" charset="0"/>
                </a:rPr>
                <a:t>For “</a:t>
              </a:r>
              <a:r>
                <a:rPr lang="en-US" b="1" dirty="0" err="1">
                  <a:cs typeface="Times New Roman" panose="02020603050405020304" pitchFamily="18" charset="0"/>
                </a:rPr>
                <a:t>lastname</a:t>
              </a:r>
              <a:r>
                <a:rPr lang="en-US" dirty="0">
                  <a:cs typeface="Times New Roman" panose="02020603050405020304" pitchFamily="18" charset="0"/>
                </a:rPr>
                <a:t>”, see offset </a:t>
              </a:r>
              <a:r>
                <a:rPr lang="en-US" dirty="0">
                  <a:latin typeface="Times New Roman" panose="02020603050405020304" pitchFamily="18" charset="0"/>
                  <a:cs typeface="Times New Roman" panose="02020603050405020304" pitchFamily="18" charset="0"/>
                </a:rPr>
                <a:t>1</a:t>
              </a:r>
              <a:endParaRPr lang="uk-UA" dirty="0">
                <a:latin typeface="Times New Roman" panose="02020603050405020304" pitchFamily="18" charset="0"/>
                <a:cs typeface="Times New Roman" panose="02020603050405020304" pitchFamily="18" charset="0"/>
              </a:endParaRPr>
            </a:p>
          </p:txBody>
        </p:sp>
      </p:grpSp>
      <p:sp>
        <p:nvSpPr>
          <p:cNvPr id="14" name="Arc 13">
            <a:extLst>
              <a:ext uri="{FF2B5EF4-FFF2-40B4-BE49-F238E27FC236}">
                <a16:creationId xmlns:a16="http://schemas.microsoft.com/office/drawing/2014/main" id="{299EBDFA-B1C2-4EC5-B9FF-F476CFE55708}"/>
              </a:ext>
            </a:extLst>
          </p:cNvPr>
          <p:cNvSpPr/>
          <p:nvPr/>
        </p:nvSpPr>
        <p:spPr>
          <a:xfrm rot="3157219" flipV="1">
            <a:off x="8663782" y="3136264"/>
            <a:ext cx="1949326" cy="1677762"/>
          </a:xfrm>
          <a:prstGeom prst="arc">
            <a:avLst>
              <a:gd name="adj1" fmla="val 19301139"/>
              <a:gd name="adj2" fmla="val 3730063"/>
            </a:avLst>
          </a:prstGeom>
          <a:ln w="57150">
            <a:headEnd type="none" w="med" len="med"/>
            <a:tailEnd type="arrow" w="med" len="med"/>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uk-UA" sz="1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7836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290880" y="91009"/>
            <a:ext cx="10018713" cy="723007"/>
          </a:xfrm>
        </p:spPr>
        <p:txBody>
          <a:bodyPr>
            <a:normAutofit/>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grpSp>
        <p:nvGrpSpPr>
          <p:cNvPr id="9" name="Group 8">
            <a:extLst>
              <a:ext uri="{FF2B5EF4-FFF2-40B4-BE49-F238E27FC236}">
                <a16:creationId xmlns:a16="http://schemas.microsoft.com/office/drawing/2014/main" id="{D90771D9-ECBD-4B95-80A0-01A4A340D622}"/>
              </a:ext>
            </a:extLst>
          </p:cNvPr>
          <p:cNvGrpSpPr/>
          <p:nvPr/>
        </p:nvGrpSpPr>
        <p:grpSpPr>
          <a:xfrm>
            <a:off x="2237442" y="768941"/>
            <a:ext cx="2219999" cy="2038700"/>
            <a:chOff x="3474847" y="1329179"/>
            <a:chExt cx="1582131" cy="1496505"/>
          </a:xfrm>
        </p:grpSpPr>
        <p:sp>
          <p:nvSpPr>
            <p:cNvPr id="5" name="Rectangle 4">
              <a:extLst>
                <a:ext uri="{FF2B5EF4-FFF2-40B4-BE49-F238E27FC236}">
                  <a16:creationId xmlns:a16="http://schemas.microsoft.com/office/drawing/2014/main" id="{FC22BE46-C271-4B70-8587-2ED36D6F323B}"/>
                </a:ext>
              </a:extLst>
            </p:cNvPr>
            <p:cNvSpPr/>
            <p:nvPr/>
          </p:nvSpPr>
          <p:spPr>
            <a:xfrm>
              <a:off x="3476417" y="1329179"/>
              <a:ext cx="1580561" cy="11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4" name="Graphic 3" descr="Man">
              <a:extLst>
                <a:ext uri="{FF2B5EF4-FFF2-40B4-BE49-F238E27FC236}">
                  <a16:creationId xmlns:a16="http://schemas.microsoft.com/office/drawing/2014/main" id="{BD90112A-A8B5-437B-987C-61135AB14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09497" y="1402066"/>
              <a:ext cx="914400" cy="914400"/>
            </a:xfrm>
            <a:prstGeom prst="rect">
              <a:avLst/>
            </a:prstGeom>
          </p:spPr>
        </p:pic>
        <p:sp>
          <p:nvSpPr>
            <p:cNvPr id="6" name="Rectangle 5">
              <a:extLst>
                <a:ext uri="{FF2B5EF4-FFF2-40B4-BE49-F238E27FC236}">
                  <a16:creationId xmlns:a16="http://schemas.microsoft.com/office/drawing/2014/main" id="{53E79494-018D-4329-B40A-8A55B25F8587}"/>
                </a:ext>
              </a:extLst>
            </p:cNvPr>
            <p:cNvSpPr/>
            <p:nvPr/>
          </p:nvSpPr>
          <p:spPr>
            <a:xfrm>
              <a:off x="3474847" y="2448611"/>
              <a:ext cx="1580561" cy="377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pointer</a:t>
              </a:r>
              <a:endParaRPr lang="uk-UA" dirty="0"/>
            </a:p>
          </p:txBody>
        </p:sp>
      </p:grpSp>
      <p:pic>
        <p:nvPicPr>
          <p:cNvPr id="7" name="Graphic 6" descr="Arrow Right">
            <a:extLst>
              <a:ext uri="{FF2B5EF4-FFF2-40B4-BE49-F238E27FC236}">
                <a16:creationId xmlns:a16="http://schemas.microsoft.com/office/drawing/2014/main" id="{4B5FEF8F-6044-4C8A-BA8D-A75AD4B29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06363" y="1035334"/>
            <a:ext cx="1987749" cy="1250784"/>
          </a:xfrm>
          <a:prstGeom prst="rect">
            <a:avLst/>
          </a:prstGeom>
        </p:spPr>
      </p:pic>
      <p:grpSp>
        <p:nvGrpSpPr>
          <p:cNvPr id="8" name="Group 7">
            <a:extLst>
              <a:ext uri="{FF2B5EF4-FFF2-40B4-BE49-F238E27FC236}">
                <a16:creationId xmlns:a16="http://schemas.microsoft.com/office/drawing/2014/main" id="{D9D334DA-BCFA-4AA1-AB35-A512EFF84494}"/>
              </a:ext>
            </a:extLst>
          </p:cNvPr>
          <p:cNvGrpSpPr/>
          <p:nvPr/>
        </p:nvGrpSpPr>
        <p:grpSpPr>
          <a:xfrm>
            <a:off x="1204727" y="3429000"/>
            <a:ext cx="2571177" cy="2266024"/>
            <a:chOff x="3147766" y="4196634"/>
            <a:chExt cx="2177592" cy="1875416"/>
          </a:xfrm>
        </p:grpSpPr>
        <p:sp>
          <p:nvSpPr>
            <p:cNvPr id="11" name="Rectangle 10">
              <a:extLst>
                <a:ext uri="{FF2B5EF4-FFF2-40B4-BE49-F238E27FC236}">
                  <a16:creationId xmlns:a16="http://schemas.microsoft.com/office/drawing/2014/main" id="{379803B6-5A94-43CE-A709-A31E46A0111F}"/>
                </a:ext>
              </a:extLst>
            </p:cNvPr>
            <p:cNvSpPr/>
            <p:nvPr/>
          </p:nvSpPr>
          <p:spPr>
            <a:xfrm>
              <a:off x="3147766" y="4196634"/>
              <a:ext cx="2177592" cy="7423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Initial hidden class</a:t>
              </a:r>
            </a:p>
            <a:p>
              <a:pPr algn="ctr"/>
              <a:r>
                <a:rPr lang="en-US" dirty="0"/>
                <a:t>C</a:t>
              </a:r>
              <a:r>
                <a:rPr lang="en-US" dirty="0">
                  <a:latin typeface="Times New Roman" panose="02020603050405020304" pitchFamily="18" charset="0"/>
                  <a:cs typeface="Times New Roman" panose="02020603050405020304" pitchFamily="18" charset="0"/>
                </a:rPr>
                <a:t>0</a:t>
              </a:r>
              <a:endParaRPr lang="uk-UA"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AEDD0EE-848C-48F3-B281-729083FB6528}"/>
                </a:ext>
              </a:extLst>
            </p:cNvPr>
            <p:cNvSpPr/>
            <p:nvPr/>
          </p:nvSpPr>
          <p:spPr>
            <a:xfrm>
              <a:off x="3147766" y="4952618"/>
              <a:ext cx="2177592" cy="11194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If property “</a:t>
              </a:r>
              <a:r>
                <a:rPr lang="en-US" b="1" dirty="0" err="1"/>
                <a:t>firstname</a:t>
              </a:r>
              <a:r>
                <a:rPr lang="en-US" b="1" dirty="0"/>
                <a:t>”</a:t>
              </a:r>
              <a:r>
                <a:rPr lang="en-US" dirty="0"/>
                <a:t> added transition to C</a:t>
              </a:r>
              <a:r>
                <a:rPr lang="en-US" dirty="0">
                  <a:latin typeface="Times New Roman" panose="02020603050405020304" pitchFamily="18" charset="0"/>
                  <a:cs typeface="Times New Roman" panose="02020603050405020304" pitchFamily="18" charset="0"/>
                </a:rPr>
                <a:t>1</a:t>
              </a:r>
              <a:endParaRPr lang="uk-UA" dirty="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25F4C646-131A-42BA-B085-B4176138600A}"/>
              </a:ext>
            </a:extLst>
          </p:cNvPr>
          <p:cNvGrpSpPr/>
          <p:nvPr/>
        </p:nvGrpSpPr>
        <p:grpSpPr>
          <a:xfrm>
            <a:off x="4654011" y="3852020"/>
            <a:ext cx="2571177" cy="2284697"/>
            <a:chOff x="6529377" y="2329154"/>
            <a:chExt cx="1702340" cy="2082443"/>
          </a:xfrm>
        </p:grpSpPr>
        <p:sp>
          <p:nvSpPr>
            <p:cNvPr id="10" name="Rectangle 9">
              <a:extLst>
                <a:ext uri="{FF2B5EF4-FFF2-40B4-BE49-F238E27FC236}">
                  <a16:creationId xmlns:a16="http://schemas.microsoft.com/office/drawing/2014/main" id="{AA36B000-7059-43AF-8376-0A21F759C638}"/>
                </a:ext>
              </a:extLst>
            </p:cNvPr>
            <p:cNvSpPr/>
            <p:nvPr/>
          </p:nvSpPr>
          <p:spPr>
            <a:xfrm>
              <a:off x="6529377" y="2329154"/>
              <a:ext cx="1702340" cy="722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Hidden class</a:t>
              </a:r>
            </a:p>
            <a:p>
              <a:pPr algn="ctr"/>
              <a:r>
                <a:rPr lang="en-US" dirty="0"/>
                <a:t>C</a:t>
              </a:r>
              <a:r>
                <a:rPr lang="en-US" dirty="0">
                  <a:latin typeface="Times New Roman" panose="02020603050405020304" pitchFamily="18" charset="0"/>
                  <a:cs typeface="Times New Roman" panose="02020603050405020304" pitchFamily="18" charset="0"/>
                </a:rPr>
                <a:t>1</a:t>
              </a:r>
              <a:endParaRPr lang="uk-UA"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3D93C7F-275A-407D-BCED-14E3D15128CA}"/>
                </a:ext>
              </a:extLst>
            </p:cNvPr>
            <p:cNvSpPr/>
            <p:nvPr/>
          </p:nvSpPr>
          <p:spPr>
            <a:xfrm>
              <a:off x="6529377" y="3051166"/>
              <a:ext cx="1702340" cy="13604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For “</a:t>
              </a:r>
              <a:r>
                <a:rPr lang="en-US" b="1" dirty="0" err="1"/>
                <a:t>firstname</a:t>
              </a:r>
              <a:r>
                <a:rPr lang="en-US" dirty="0"/>
                <a:t>”, see offset </a:t>
              </a:r>
              <a:r>
                <a:rPr lang="en-US" dirty="0">
                  <a:latin typeface="Times New Roman" panose="02020603050405020304" pitchFamily="18" charset="0"/>
                  <a:cs typeface="Times New Roman" panose="02020603050405020304" pitchFamily="18" charset="0"/>
                </a:rPr>
                <a:t>0</a:t>
              </a:r>
            </a:p>
            <a:p>
              <a:pPr algn="ctr"/>
              <a:r>
                <a:rPr lang="en-US" dirty="0">
                  <a:cs typeface="Times New Roman" panose="02020603050405020304" pitchFamily="18" charset="0"/>
                </a:rPr>
                <a:t>If property “</a:t>
              </a:r>
              <a:r>
                <a:rPr lang="en-US" b="1" dirty="0" err="1">
                  <a:cs typeface="Times New Roman" panose="02020603050405020304" pitchFamily="18" charset="0"/>
                </a:rPr>
                <a:t>lastname</a:t>
              </a:r>
              <a:r>
                <a:rPr lang="en-US" dirty="0">
                  <a:cs typeface="Times New Roman" panose="02020603050405020304" pitchFamily="18" charset="0"/>
                </a:rPr>
                <a:t>” added transition to C</a:t>
              </a:r>
              <a:r>
                <a:rPr lang="en-US" dirty="0">
                  <a:latin typeface="Times New Roman" panose="02020603050405020304" pitchFamily="18" charset="0"/>
                  <a:cs typeface="Times New Roman" panose="02020603050405020304" pitchFamily="18" charset="0"/>
                </a:rPr>
                <a:t>2</a:t>
              </a:r>
              <a:endParaRPr lang="uk-UA" dirty="0">
                <a:latin typeface="Times New Roman" panose="02020603050405020304" pitchFamily="18" charset="0"/>
                <a:cs typeface="Times New Roman" panose="02020603050405020304" pitchFamily="18" charset="0"/>
              </a:endParaRPr>
            </a:p>
          </p:txBody>
        </p:sp>
      </p:grpSp>
      <p:pic>
        <p:nvPicPr>
          <p:cNvPr id="12" name="Graphic 11" descr="Arrow Right">
            <a:extLst>
              <a:ext uri="{FF2B5EF4-FFF2-40B4-BE49-F238E27FC236}">
                <a16:creationId xmlns:a16="http://schemas.microsoft.com/office/drawing/2014/main" id="{D25CD98C-6872-4B5F-ABD8-A27E2D3E50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46633" y="4330283"/>
            <a:ext cx="536649" cy="937805"/>
          </a:xfrm>
          <a:prstGeom prst="rect">
            <a:avLst/>
          </a:prstGeom>
        </p:spPr>
      </p:pic>
      <p:grpSp>
        <p:nvGrpSpPr>
          <p:cNvPr id="18" name="Group 17">
            <a:extLst>
              <a:ext uri="{FF2B5EF4-FFF2-40B4-BE49-F238E27FC236}">
                <a16:creationId xmlns:a16="http://schemas.microsoft.com/office/drawing/2014/main" id="{2B64539E-FF62-4229-882E-583FBB5C0962}"/>
              </a:ext>
            </a:extLst>
          </p:cNvPr>
          <p:cNvGrpSpPr/>
          <p:nvPr/>
        </p:nvGrpSpPr>
        <p:grpSpPr>
          <a:xfrm>
            <a:off x="8172970" y="3819608"/>
            <a:ext cx="2272236" cy="2743486"/>
            <a:chOff x="6538491" y="2314681"/>
            <a:chExt cx="1702340" cy="2882551"/>
          </a:xfrm>
        </p:grpSpPr>
        <p:sp>
          <p:nvSpPr>
            <p:cNvPr id="19" name="Rectangle 18">
              <a:extLst>
                <a:ext uri="{FF2B5EF4-FFF2-40B4-BE49-F238E27FC236}">
                  <a16:creationId xmlns:a16="http://schemas.microsoft.com/office/drawing/2014/main" id="{76676C01-C1FF-46DA-B018-FBDADC3656F7}"/>
                </a:ext>
              </a:extLst>
            </p:cNvPr>
            <p:cNvSpPr/>
            <p:nvPr/>
          </p:nvSpPr>
          <p:spPr>
            <a:xfrm>
              <a:off x="6538491" y="2314681"/>
              <a:ext cx="1702340" cy="7799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Hidden class</a:t>
              </a:r>
            </a:p>
            <a:p>
              <a:pPr algn="ctr"/>
              <a:r>
                <a:rPr lang="en-US" dirty="0"/>
                <a:t>C</a:t>
              </a:r>
              <a:r>
                <a:rPr lang="en-US" dirty="0">
                  <a:latin typeface="Times New Roman" panose="02020603050405020304" pitchFamily="18" charset="0"/>
                  <a:cs typeface="Times New Roman" panose="02020603050405020304" pitchFamily="18" charset="0"/>
                </a:rPr>
                <a:t>2</a:t>
              </a:r>
              <a:endParaRPr lang="uk-UA"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D9BBC97-A873-47E7-955E-BC803278C77C}"/>
                </a:ext>
              </a:extLst>
            </p:cNvPr>
            <p:cNvSpPr/>
            <p:nvPr/>
          </p:nvSpPr>
          <p:spPr>
            <a:xfrm>
              <a:off x="6538491" y="3107050"/>
              <a:ext cx="1702340" cy="20901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For “</a:t>
              </a:r>
              <a:r>
                <a:rPr lang="en-US" b="1" dirty="0" err="1"/>
                <a:t>firstname</a:t>
              </a:r>
              <a:r>
                <a:rPr lang="en-US" dirty="0"/>
                <a:t>”, see offset </a:t>
              </a:r>
              <a:r>
                <a:rPr lang="en-US" dirty="0">
                  <a:latin typeface="Times New Roman" panose="02020603050405020304" pitchFamily="18" charset="0"/>
                  <a:cs typeface="Times New Roman" panose="02020603050405020304" pitchFamily="18" charset="0"/>
                </a:rPr>
                <a:t>0</a:t>
              </a:r>
            </a:p>
            <a:p>
              <a:pPr algn="ctr"/>
              <a:r>
                <a:rPr lang="en-US" dirty="0">
                  <a:cs typeface="Times New Roman" panose="02020603050405020304" pitchFamily="18" charset="0"/>
                </a:rPr>
                <a:t>For “</a:t>
              </a:r>
              <a:r>
                <a:rPr lang="en-US" b="1" dirty="0" err="1">
                  <a:cs typeface="Times New Roman" panose="02020603050405020304" pitchFamily="18" charset="0"/>
                </a:rPr>
                <a:t>lastname</a:t>
              </a:r>
              <a:r>
                <a:rPr lang="en-US" dirty="0">
                  <a:cs typeface="Times New Roman" panose="02020603050405020304" pitchFamily="18" charset="0"/>
                </a:rPr>
                <a:t>”, see offset </a:t>
              </a:r>
              <a:r>
                <a:rPr lang="en-US" dirty="0">
                  <a:latin typeface="Times New Roman" panose="02020603050405020304" pitchFamily="18" charset="0"/>
                  <a:cs typeface="Times New Roman" panose="02020603050405020304" pitchFamily="18" charset="0"/>
                </a:rPr>
                <a:t>1 </a:t>
              </a:r>
            </a:p>
            <a:p>
              <a:pPr algn="ctr"/>
              <a:r>
                <a:rPr lang="en-US" dirty="0">
                  <a:cs typeface="Times New Roman" panose="02020603050405020304" pitchFamily="18" charset="0"/>
                </a:rPr>
                <a:t>If property “</a:t>
              </a:r>
              <a:r>
                <a:rPr lang="en-US" b="1" dirty="0">
                  <a:cs typeface="Times New Roman" panose="02020603050405020304" pitchFamily="18" charset="0"/>
                </a:rPr>
                <a:t>email</a:t>
              </a:r>
              <a:r>
                <a:rPr lang="en-US" dirty="0">
                  <a:cs typeface="Times New Roman" panose="02020603050405020304" pitchFamily="18" charset="0"/>
                </a:rPr>
                <a:t>” added transition to C</a:t>
              </a:r>
              <a:r>
                <a:rPr lang="en-US" dirty="0">
                  <a:latin typeface="Times New Roman" panose="02020603050405020304" pitchFamily="18" charset="0"/>
                  <a:cs typeface="Times New Roman" panose="02020603050405020304" pitchFamily="18" charset="0"/>
                </a:rPr>
                <a:t>3</a:t>
              </a:r>
              <a:endParaRPr lang="uk-UA" dirty="0">
                <a:latin typeface="Times New Roman" panose="02020603050405020304" pitchFamily="18" charset="0"/>
                <a:cs typeface="Times New Roman" panose="02020603050405020304" pitchFamily="18" charset="0"/>
              </a:endParaRPr>
            </a:p>
            <a:p>
              <a:pPr algn="ctr"/>
              <a:endParaRPr lang="uk-UA" dirty="0">
                <a:latin typeface="Times New Roman" panose="02020603050405020304" pitchFamily="18" charset="0"/>
                <a:cs typeface="Times New Roman" panose="02020603050405020304" pitchFamily="18" charset="0"/>
              </a:endParaRPr>
            </a:p>
          </p:txBody>
        </p:sp>
      </p:grpSp>
      <p:pic>
        <p:nvPicPr>
          <p:cNvPr id="14" name="Graphic 13" descr="Arrow Right">
            <a:extLst>
              <a:ext uri="{FF2B5EF4-FFF2-40B4-BE49-F238E27FC236}">
                <a16:creationId xmlns:a16="http://schemas.microsoft.com/office/drawing/2014/main" id="{E841B921-3EFF-484F-8F59-0565706AB5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43407" y="4248088"/>
            <a:ext cx="511343" cy="1011159"/>
          </a:xfrm>
          <a:prstGeom prst="rect">
            <a:avLst/>
          </a:prstGeom>
        </p:spPr>
      </p:pic>
      <p:grpSp>
        <p:nvGrpSpPr>
          <p:cNvPr id="23" name="Group 22">
            <a:extLst>
              <a:ext uri="{FF2B5EF4-FFF2-40B4-BE49-F238E27FC236}">
                <a16:creationId xmlns:a16="http://schemas.microsoft.com/office/drawing/2014/main" id="{72150F1C-725A-4FD0-B2C0-767C86858AF7}"/>
              </a:ext>
            </a:extLst>
          </p:cNvPr>
          <p:cNvGrpSpPr/>
          <p:nvPr/>
        </p:nvGrpSpPr>
        <p:grpSpPr>
          <a:xfrm>
            <a:off x="7868617" y="651408"/>
            <a:ext cx="2576591" cy="2644881"/>
            <a:chOff x="6538490" y="2337767"/>
            <a:chExt cx="1702341" cy="2181922"/>
          </a:xfrm>
        </p:grpSpPr>
        <p:sp>
          <p:nvSpPr>
            <p:cNvPr id="24" name="Rectangle 23">
              <a:extLst>
                <a:ext uri="{FF2B5EF4-FFF2-40B4-BE49-F238E27FC236}">
                  <a16:creationId xmlns:a16="http://schemas.microsoft.com/office/drawing/2014/main" id="{EF4EB9CC-EB62-4ACA-9554-61587A50179F}"/>
                </a:ext>
              </a:extLst>
            </p:cNvPr>
            <p:cNvSpPr/>
            <p:nvPr/>
          </p:nvSpPr>
          <p:spPr>
            <a:xfrm>
              <a:off x="6538490" y="2337767"/>
              <a:ext cx="1702340" cy="5341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Hidden class</a:t>
              </a:r>
            </a:p>
            <a:p>
              <a:pPr algn="ctr"/>
              <a:r>
                <a:rPr lang="en-US" dirty="0"/>
                <a:t>C</a:t>
              </a:r>
              <a:r>
                <a:rPr lang="en-US" dirty="0">
                  <a:latin typeface="Times New Roman" panose="02020603050405020304" pitchFamily="18" charset="0"/>
                  <a:cs typeface="Times New Roman" panose="02020603050405020304" pitchFamily="18" charset="0"/>
                </a:rPr>
                <a:t>3</a:t>
              </a:r>
              <a:endParaRPr lang="uk-UA"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CAD3E592-B8BE-4969-A2BD-1C1E2794E2C5}"/>
                </a:ext>
              </a:extLst>
            </p:cNvPr>
            <p:cNvSpPr/>
            <p:nvPr/>
          </p:nvSpPr>
          <p:spPr>
            <a:xfrm>
              <a:off x="6538491" y="2871902"/>
              <a:ext cx="1702340" cy="16477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For “</a:t>
              </a:r>
              <a:r>
                <a:rPr lang="en-US" b="1" dirty="0" err="1"/>
                <a:t>firstname</a:t>
              </a:r>
              <a:r>
                <a:rPr lang="en-US" dirty="0"/>
                <a:t>”, see offset </a:t>
              </a:r>
              <a:r>
                <a:rPr lang="en-US" dirty="0">
                  <a:latin typeface="Times New Roman" panose="02020603050405020304" pitchFamily="18" charset="0"/>
                  <a:cs typeface="Times New Roman" panose="02020603050405020304" pitchFamily="18" charset="0"/>
                </a:rPr>
                <a:t>0</a:t>
              </a:r>
            </a:p>
            <a:p>
              <a:pPr algn="ctr"/>
              <a:r>
                <a:rPr lang="en-US" dirty="0">
                  <a:cs typeface="Times New Roman" panose="02020603050405020304" pitchFamily="18" charset="0"/>
                </a:rPr>
                <a:t>For “</a:t>
              </a:r>
              <a:r>
                <a:rPr lang="en-US" b="1" dirty="0" err="1">
                  <a:cs typeface="Times New Roman" panose="02020603050405020304" pitchFamily="18" charset="0"/>
                </a:rPr>
                <a:t>lastname</a:t>
              </a:r>
              <a:r>
                <a:rPr lang="en-US" dirty="0">
                  <a:cs typeface="Times New Roman" panose="02020603050405020304" pitchFamily="18" charset="0"/>
                </a:rPr>
                <a:t>”, see offset </a:t>
              </a:r>
              <a:r>
                <a:rPr lang="en-US" dirty="0">
                  <a:latin typeface="Times New Roman" panose="02020603050405020304" pitchFamily="18" charset="0"/>
                  <a:cs typeface="Times New Roman" panose="02020603050405020304" pitchFamily="18" charset="0"/>
                </a:rPr>
                <a:t>1</a:t>
              </a:r>
              <a:r>
                <a:rPr lang="en-US" dirty="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ctr"/>
              <a:r>
                <a:rPr lang="en-US" dirty="0">
                  <a:cs typeface="Times New Roman" panose="02020603050405020304" pitchFamily="18" charset="0"/>
                </a:rPr>
                <a:t>For “</a:t>
              </a:r>
              <a:r>
                <a:rPr lang="en-US" b="1" dirty="0">
                  <a:cs typeface="Times New Roman" panose="02020603050405020304" pitchFamily="18" charset="0"/>
                </a:rPr>
                <a:t>email</a:t>
              </a:r>
              <a:r>
                <a:rPr lang="en-US" dirty="0">
                  <a:cs typeface="Times New Roman" panose="02020603050405020304" pitchFamily="18" charset="0"/>
                </a:rPr>
                <a:t>”,</a:t>
              </a:r>
            </a:p>
            <a:p>
              <a:pPr algn="ctr"/>
              <a:r>
                <a:rPr lang="en-US" dirty="0">
                  <a:cs typeface="Times New Roman" panose="02020603050405020304" pitchFamily="18" charset="0"/>
                </a:rPr>
                <a:t>See offset </a:t>
              </a:r>
              <a:r>
                <a:rPr lang="en-US" dirty="0">
                  <a:latin typeface="Times New Roman" panose="02020603050405020304" pitchFamily="18" charset="0"/>
                  <a:cs typeface="Times New Roman" panose="02020603050405020304" pitchFamily="18" charset="0"/>
                </a:rPr>
                <a:t>2</a:t>
              </a:r>
              <a:endParaRPr lang="uk-UA" dirty="0">
                <a:latin typeface="Times New Roman" panose="02020603050405020304" pitchFamily="18" charset="0"/>
                <a:cs typeface="Times New Roman" panose="02020603050405020304" pitchFamily="18" charset="0"/>
              </a:endParaRPr>
            </a:p>
          </p:txBody>
        </p:sp>
      </p:grpSp>
      <p:sp>
        <p:nvSpPr>
          <p:cNvPr id="35" name="Arc 34">
            <a:extLst>
              <a:ext uri="{FF2B5EF4-FFF2-40B4-BE49-F238E27FC236}">
                <a16:creationId xmlns:a16="http://schemas.microsoft.com/office/drawing/2014/main" id="{5AB4DF49-3928-4A48-A1BA-9E64C245BD55}"/>
              </a:ext>
            </a:extLst>
          </p:cNvPr>
          <p:cNvSpPr/>
          <p:nvPr/>
        </p:nvSpPr>
        <p:spPr>
          <a:xfrm rot="21323780" flipV="1">
            <a:off x="9704150" y="2677485"/>
            <a:ext cx="1781133" cy="1512000"/>
          </a:xfrm>
          <a:prstGeom prst="arc">
            <a:avLst>
              <a:gd name="adj1" fmla="val 17724607"/>
              <a:gd name="adj2" fmla="val 3730063"/>
            </a:avLst>
          </a:prstGeom>
          <a:ln w="57150">
            <a:headEnd type="none" w="med" len="med"/>
            <a:tailEnd type="arrow" w="med" len="med"/>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uk-UA" sz="1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44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432875" y="65988"/>
            <a:ext cx="10114974" cy="719957"/>
          </a:xfrm>
        </p:spPr>
        <p:txBody>
          <a:bodyPr>
            <a:normAutofit/>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4" name="Picture 3">
            <a:extLst>
              <a:ext uri="{FF2B5EF4-FFF2-40B4-BE49-F238E27FC236}">
                <a16:creationId xmlns:a16="http://schemas.microsoft.com/office/drawing/2014/main" id="{A4A21EA1-6E3B-48B4-8F74-669BA48B6F9B}"/>
              </a:ext>
            </a:extLst>
          </p:cNvPr>
          <p:cNvPicPr>
            <a:picLocks noChangeAspect="1"/>
          </p:cNvPicPr>
          <p:nvPr/>
        </p:nvPicPr>
        <p:blipFill>
          <a:blip r:embed="rId5"/>
          <a:stretch>
            <a:fillRect/>
          </a:stretch>
        </p:blipFill>
        <p:spPr>
          <a:xfrm>
            <a:off x="2259724" y="785945"/>
            <a:ext cx="8499401" cy="5671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175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414021" y="0"/>
            <a:ext cx="10133827" cy="785945"/>
          </a:xfrm>
        </p:spPr>
        <p:txBody>
          <a:bodyPr>
            <a:normAutofit/>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5" name="Picture 4">
            <a:extLst>
              <a:ext uri="{FF2B5EF4-FFF2-40B4-BE49-F238E27FC236}">
                <a16:creationId xmlns:a16="http://schemas.microsoft.com/office/drawing/2014/main" id="{783D5C24-371B-4BFC-B421-543796D7D2C5}"/>
              </a:ext>
            </a:extLst>
          </p:cNvPr>
          <p:cNvPicPr>
            <a:picLocks noChangeAspect="1"/>
          </p:cNvPicPr>
          <p:nvPr/>
        </p:nvPicPr>
        <p:blipFill>
          <a:blip r:embed="rId5"/>
          <a:stretch>
            <a:fillRect/>
          </a:stretch>
        </p:blipFill>
        <p:spPr>
          <a:xfrm>
            <a:off x="2441643" y="785945"/>
            <a:ext cx="8336336" cy="560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4368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480009" y="184648"/>
            <a:ext cx="10162108" cy="731933"/>
          </a:xfrm>
        </p:spPr>
        <p:txBody>
          <a:bodyPr>
            <a:normAutofit/>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5" name="Picture 4">
            <a:extLst>
              <a:ext uri="{FF2B5EF4-FFF2-40B4-BE49-F238E27FC236}">
                <a16:creationId xmlns:a16="http://schemas.microsoft.com/office/drawing/2014/main" id="{72C8B57D-9895-4481-B73B-BB2EDB32D8B8}"/>
              </a:ext>
            </a:extLst>
          </p:cNvPr>
          <p:cNvPicPr>
            <a:picLocks noChangeAspect="1"/>
          </p:cNvPicPr>
          <p:nvPr/>
        </p:nvPicPr>
        <p:blipFill>
          <a:blip r:embed="rId5"/>
          <a:stretch>
            <a:fillRect/>
          </a:stretch>
        </p:blipFill>
        <p:spPr>
          <a:xfrm>
            <a:off x="1975376" y="1645702"/>
            <a:ext cx="4004358" cy="3226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E7E9461-8A97-4E6A-A6A5-91012D04DB01}"/>
              </a:ext>
            </a:extLst>
          </p:cNvPr>
          <p:cNvPicPr>
            <a:picLocks noChangeAspect="1"/>
          </p:cNvPicPr>
          <p:nvPr/>
        </p:nvPicPr>
        <p:blipFill>
          <a:blip r:embed="rId6"/>
          <a:stretch>
            <a:fillRect/>
          </a:stretch>
        </p:blipFill>
        <p:spPr>
          <a:xfrm>
            <a:off x="7251097" y="1645702"/>
            <a:ext cx="4004358" cy="32272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30877AC1-9CE0-4295-BF34-F4CA546D2652}"/>
              </a:ext>
            </a:extLst>
          </p:cNvPr>
          <p:cNvSpPr txBox="1"/>
          <p:nvPr/>
        </p:nvSpPr>
        <p:spPr>
          <a:xfrm>
            <a:off x="2649729" y="4974199"/>
            <a:ext cx="2655651" cy="584775"/>
          </a:xfrm>
          <a:prstGeom prst="rect">
            <a:avLst/>
          </a:prstGeom>
          <a:noFill/>
        </p:spPr>
        <p:txBody>
          <a:bodyPr wrap="square" rtlCol="0">
            <a:spAutoFit/>
          </a:bodyPr>
          <a:lstStyle/>
          <a:p>
            <a:pPr algn="ctr"/>
            <a:r>
              <a:rPr lang="en-US" sz="3200" b="1" dirty="0"/>
              <a:t>Class C</a:t>
            </a:r>
            <a:r>
              <a:rPr lang="en-US" sz="3200" b="1" dirty="0">
                <a:latin typeface="Times New Roman" panose="02020603050405020304" pitchFamily="18" charset="0"/>
                <a:cs typeface="Times New Roman" panose="02020603050405020304" pitchFamily="18" charset="0"/>
              </a:rPr>
              <a:t>5</a:t>
            </a:r>
            <a:r>
              <a:rPr lang="en-US" sz="3200" b="1" dirty="0"/>
              <a:t> </a:t>
            </a:r>
            <a:endParaRPr lang="uk-UA" sz="3200" b="1" dirty="0"/>
          </a:p>
        </p:txBody>
      </p:sp>
      <p:sp>
        <p:nvSpPr>
          <p:cNvPr id="9" name="TextBox 8">
            <a:extLst>
              <a:ext uri="{FF2B5EF4-FFF2-40B4-BE49-F238E27FC236}">
                <a16:creationId xmlns:a16="http://schemas.microsoft.com/office/drawing/2014/main" id="{3CDACC35-8565-441A-BA7D-095AEA2AF9FD}"/>
              </a:ext>
            </a:extLst>
          </p:cNvPr>
          <p:cNvSpPr txBox="1"/>
          <p:nvPr/>
        </p:nvSpPr>
        <p:spPr>
          <a:xfrm>
            <a:off x="7925450" y="4974198"/>
            <a:ext cx="2655651" cy="584775"/>
          </a:xfrm>
          <a:prstGeom prst="rect">
            <a:avLst/>
          </a:prstGeom>
          <a:noFill/>
        </p:spPr>
        <p:txBody>
          <a:bodyPr wrap="square" rtlCol="0">
            <a:spAutoFit/>
          </a:bodyPr>
          <a:lstStyle/>
          <a:p>
            <a:pPr algn="ctr"/>
            <a:r>
              <a:rPr lang="en-US" sz="3200" b="1" dirty="0"/>
              <a:t>Class C</a:t>
            </a:r>
            <a:r>
              <a:rPr lang="en-US" sz="3200" b="1" dirty="0">
                <a:latin typeface="Times New Roman" panose="02020603050405020304" pitchFamily="18" charset="0"/>
                <a:cs typeface="Times New Roman" panose="02020603050405020304" pitchFamily="18" charset="0"/>
              </a:rPr>
              <a:t>7</a:t>
            </a:r>
            <a:r>
              <a:rPr lang="en-US" sz="3200" b="1" dirty="0"/>
              <a:t> </a:t>
            </a:r>
            <a:endParaRPr lang="uk-UA" sz="3200" b="1" dirty="0"/>
          </a:p>
        </p:txBody>
      </p:sp>
    </p:spTree>
    <p:extLst>
      <p:ext uri="{BB962C8B-B14F-4D97-AF65-F5344CB8AC3E}">
        <p14:creationId xmlns:p14="http://schemas.microsoft.com/office/powerpoint/2010/main" val="187647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7143" y="165848"/>
            <a:ext cx="10020706" cy="767405"/>
          </a:xfrm>
        </p:spPr>
        <p:txBody>
          <a:bodyPr>
            <a:normAutofit/>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graphicFrame>
        <p:nvGraphicFramePr>
          <p:cNvPr id="3" name="Table 3">
            <a:extLst>
              <a:ext uri="{FF2B5EF4-FFF2-40B4-BE49-F238E27FC236}">
                <a16:creationId xmlns:a16="http://schemas.microsoft.com/office/drawing/2014/main" id="{44F8B792-3E23-4DCB-8592-CD1B51E268DC}"/>
              </a:ext>
            </a:extLst>
          </p:cNvPr>
          <p:cNvGraphicFramePr>
            <a:graphicFrameLocks noGrp="1"/>
          </p:cNvGraphicFramePr>
          <p:nvPr>
            <p:extLst>
              <p:ext uri="{D42A27DB-BD31-4B8C-83A1-F6EECF244321}">
                <p14:modId xmlns:p14="http://schemas.microsoft.com/office/powerpoint/2010/main" val="2046307021"/>
              </p:ext>
            </p:extLst>
          </p:nvPr>
        </p:nvGraphicFramePr>
        <p:xfrm>
          <a:off x="1696837" y="1489436"/>
          <a:ext cx="9681328" cy="4204354"/>
        </p:xfrm>
        <a:graphic>
          <a:graphicData uri="http://schemas.openxmlformats.org/drawingml/2006/table">
            <a:tbl>
              <a:tblPr firstRow="1" bandRow="1">
                <a:tableStyleId>{69CF1AB2-1976-4502-BF36-3FF5EA218861}</a:tableStyleId>
              </a:tblPr>
              <a:tblGrid>
                <a:gridCol w="2420332">
                  <a:extLst>
                    <a:ext uri="{9D8B030D-6E8A-4147-A177-3AD203B41FA5}">
                      <a16:colId xmlns:a16="http://schemas.microsoft.com/office/drawing/2014/main" val="3649985304"/>
                    </a:ext>
                  </a:extLst>
                </a:gridCol>
                <a:gridCol w="2420332">
                  <a:extLst>
                    <a:ext uri="{9D8B030D-6E8A-4147-A177-3AD203B41FA5}">
                      <a16:colId xmlns:a16="http://schemas.microsoft.com/office/drawing/2014/main" val="4059107102"/>
                    </a:ext>
                  </a:extLst>
                </a:gridCol>
                <a:gridCol w="2420332">
                  <a:extLst>
                    <a:ext uri="{9D8B030D-6E8A-4147-A177-3AD203B41FA5}">
                      <a16:colId xmlns:a16="http://schemas.microsoft.com/office/drawing/2014/main" val="2728046199"/>
                    </a:ext>
                  </a:extLst>
                </a:gridCol>
                <a:gridCol w="2420332">
                  <a:extLst>
                    <a:ext uri="{9D8B030D-6E8A-4147-A177-3AD203B41FA5}">
                      <a16:colId xmlns:a16="http://schemas.microsoft.com/office/drawing/2014/main" val="247202714"/>
                    </a:ext>
                  </a:extLst>
                </a:gridCol>
              </a:tblGrid>
              <a:tr h="817358">
                <a:tc rowSpan="2">
                  <a:txBody>
                    <a:bodyPr/>
                    <a:lstStyle/>
                    <a:p>
                      <a:pPr algn="ctr"/>
                      <a:r>
                        <a:rPr lang="en-US" dirty="0"/>
                        <a:t>Iteration num</a:t>
                      </a:r>
                      <a:endParaRPr lang="uk-UA" dirty="0"/>
                    </a:p>
                  </a:txBody>
                  <a:tcPr anchor="ctr"/>
                </a:tc>
                <a:tc gridSpan="3">
                  <a:txBody>
                    <a:bodyPr/>
                    <a:lstStyle/>
                    <a:p>
                      <a:pPr algn="ctr"/>
                      <a:r>
                        <a:rPr lang="en-US" dirty="0"/>
                        <a:t>Execution time (</a:t>
                      </a:r>
                      <a:r>
                        <a:rPr lang="en-US" dirty="0" err="1"/>
                        <a:t>mks</a:t>
                      </a:r>
                      <a:r>
                        <a:rPr lang="en-US" dirty="0"/>
                        <a:t>)</a:t>
                      </a:r>
                      <a:endParaRPr lang="uk-UA" dirty="0"/>
                    </a:p>
                  </a:txBody>
                  <a:tcPr anchor="ctr"/>
                </a:tc>
                <a:tc hMerge="1">
                  <a:txBody>
                    <a:bodyPr/>
                    <a:lstStyle/>
                    <a:p>
                      <a:endParaRPr lang="uk-UA"/>
                    </a:p>
                  </a:txBody>
                  <a:tcPr/>
                </a:tc>
                <a:tc hMerge="1">
                  <a:txBody>
                    <a:bodyPr/>
                    <a:lstStyle/>
                    <a:p>
                      <a:endParaRPr lang="uk-UA" dirty="0"/>
                    </a:p>
                  </a:txBody>
                  <a:tcPr/>
                </a:tc>
                <a:extLst>
                  <a:ext uri="{0D108BD9-81ED-4DB2-BD59-A6C34878D82A}">
                    <a16:rowId xmlns:a16="http://schemas.microsoft.com/office/drawing/2014/main" val="2379151617"/>
                  </a:ext>
                </a:extLst>
              </a:tr>
              <a:tr h="817358">
                <a:tc vMerge="1">
                  <a:txBody>
                    <a:bodyPr/>
                    <a:lstStyle/>
                    <a:p>
                      <a:endParaRPr lang="uk-UA" dirty="0"/>
                    </a:p>
                  </a:txBody>
                  <a:tcPr/>
                </a:tc>
                <a:tc>
                  <a:txBody>
                    <a:bodyPr/>
                    <a:lstStyle/>
                    <a:p>
                      <a:pPr algn="ctr"/>
                      <a:r>
                        <a:rPr lang="en-US" dirty="0"/>
                        <a:t>Static</a:t>
                      </a:r>
                      <a:endParaRPr lang="uk-UA" dirty="0"/>
                    </a:p>
                  </a:txBody>
                  <a:tcPr anchor="ctr"/>
                </a:tc>
                <a:tc>
                  <a:txBody>
                    <a:bodyPr/>
                    <a:lstStyle/>
                    <a:p>
                      <a:pPr algn="ctr"/>
                      <a:r>
                        <a:rPr lang="en-US" dirty="0"/>
                        <a:t>Mixed</a:t>
                      </a:r>
                      <a:endParaRPr lang="uk-UA" dirty="0"/>
                    </a:p>
                  </a:txBody>
                  <a:tcPr anchor="ctr"/>
                </a:tc>
                <a:tc>
                  <a:txBody>
                    <a:bodyPr/>
                    <a:lstStyle/>
                    <a:p>
                      <a:pPr algn="ctr"/>
                      <a:r>
                        <a:rPr lang="en-US" dirty="0"/>
                        <a:t>Dynamic</a:t>
                      </a:r>
                      <a:endParaRPr lang="uk-UA" dirty="0"/>
                    </a:p>
                  </a:txBody>
                  <a:tcPr anchor="ctr"/>
                </a:tc>
                <a:extLst>
                  <a:ext uri="{0D108BD9-81ED-4DB2-BD59-A6C34878D82A}">
                    <a16:rowId xmlns:a16="http://schemas.microsoft.com/office/drawing/2014/main" val="3074545466"/>
                  </a:ext>
                </a:extLst>
              </a:tr>
              <a:tr h="856546">
                <a:tc>
                  <a:txBody>
                    <a:bodyPr/>
                    <a:lstStyle/>
                    <a:p>
                      <a:pPr algn="ctr" fontAlgn="t"/>
                      <a:r>
                        <a:rPr lang="uk-UA">
                          <a:effectLst/>
                        </a:rPr>
                        <a:t>1</a:t>
                      </a:r>
                      <a:endParaRPr lang="uk-UA">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70,</a:t>
                      </a:r>
                      <a:r>
                        <a:rPr lang="en-US" dirty="0">
                          <a:effectLst/>
                          <a:latin typeface="Times New Roman" panose="02020603050405020304" pitchFamily="18" charset="0"/>
                          <a:cs typeface="Times New Roman" panose="02020603050405020304" pitchFamily="18" charset="0"/>
                        </a:rPr>
                        <a:t>234</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74,</a:t>
                      </a:r>
                      <a:r>
                        <a:rPr lang="en-US" dirty="0">
                          <a:effectLst/>
                          <a:latin typeface="Times New Roman" panose="02020603050405020304" pitchFamily="18" charset="0"/>
                          <a:cs typeface="Times New Roman" panose="02020603050405020304" pitchFamily="18" charset="0"/>
                        </a:rPr>
                        <a:t>678</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78,1</a:t>
                      </a:r>
                      <a:r>
                        <a:rPr lang="en-US" dirty="0">
                          <a:effectLst/>
                          <a:latin typeface="Times New Roman" panose="02020603050405020304" pitchFamily="18" charset="0"/>
                          <a:cs typeface="Times New Roman" panose="02020603050405020304" pitchFamily="18" charset="0"/>
                        </a:rPr>
                        <a:t>74</a:t>
                      </a:r>
                      <a:endParaRPr lang="uk-UA" dirty="0">
                        <a:effectLst/>
                        <a:latin typeface="Times New Roman" panose="02020603050405020304" pitchFamily="18" charset="0"/>
                        <a:cs typeface="Times New Roman" panose="02020603050405020304" pitchFamily="18" charset="0"/>
                      </a:endParaRPr>
                    </a:p>
                  </a:txBody>
                  <a:tcPr marB="68580" anchor="ctr"/>
                </a:tc>
                <a:extLst>
                  <a:ext uri="{0D108BD9-81ED-4DB2-BD59-A6C34878D82A}">
                    <a16:rowId xmlns:a16="http://schemas.microsoft.com/office/drawing/2014/main" val="442144221"/>
                  </a:ext>
                </a:extLst>
              </a:tr>
              <a:tr h="856546">
                <a:tc>
                  <a:txBody>
                    <a:bodyPr/>
                    <a:lstStyle/>
                    <a:p>
                      <a:pPr algn="ctr" fontAlgn="t"/>
                      <a:r>
                        <a:rPr lang="uk-UA">
                          <a:effectLst/>
                        </a:rPr>
                        <a:t>50</a:t>
                      </a:r>
                      <a:endParaRPr lang="uk-UA">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6,</a:t>
                      </a:r>
                      <a:r>
                        <a:rPr lang="en-US" dirty="0">
                          <a:effectLst/>
                          <a:latin typeface="Times New Roman" panose="02020603050405020304" pitchFamily="18" charset="0"/>
                          <a:cs typeface="Times New Roman" panose="02020603050405020304" pitchFamily="18" charset="0"/>
                        </a:rPr>
                        <a:t>187</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10,</a:t>
                      </a:r>
                      <a:r>
                        <a:rPr lang="en-US" dirty="0">
                          <a:effectLst/>
                          <a:latin typeface="Times New Roman" panose="02020603050405020304" pitchFamily="18" charset="0"/>
                          <a:cs typeface="Times New Roman" panose="02020603050405020304" pitchFamily="18" charset="0"/>
                        </a:rPr>
                        <a:t>231</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41,</a:t>
                      </a:r>
                      <a:r>
                        <a:rPr lang="en-US" dirty="0">
                          <a:effectLst/>
                          <a:latin typeface="Times New Roman" panose="02020603050405020304" pitchFamily="18" charset="0"/>
                          <a:cs typeface="Times New Roman" panose="02020603050405020304" pitchFamily="18" charset="0"/>
                        </a:rPr>
                        <a:t>678</a:t>
                      </a:r>
                      <a:endParaRPr lang="uk-UA" dirty="0">
                        <a:effectLst/>
                        <a:latin typeface="Times New Roman" panose="02020603050405020304" pitchFamily="18" charset="0"/>
                        <a:cs typeface="Times New Roman" panose="02020603050405020304" pitchFamily="18" charset="0"/>
                      </a:endParaRPr>
                    </a:p>
                  </a:txBody>
                  <a:tcPr marB="68580" anchor="ctr"/>
                </a:tc>
                <a:extLst>
                  <a:ext uri="{0D108BD9-81ED-4DB2-BD59-A6C34878D82A}">
                    <a16:rowId xmlns:a16="http://schemas.microsoft.com/office/drawing/2014/main" val="2744616791"/>
                  </a:ext>
                </a:extLst>
              </a:tr>
              <a:tr h="856546">
                <a:tc>
                  <a:txBody>
                    <a:bodyPr/>
                    <a:lstStyle/>
                    <a:p>
                      <a:pPr algn="ctr" fontAlgn="t"/>
                      <a:r>
                        <a:rPr lang="uk-UA">
                          <a:effectLst/>
                        </a:rPr>
                        <a:t>100</a:t>
                      </a:r>
                      <a:endParaRPr lang="uk-UA">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5,</a:t>
                      </a:r>
                      <a:r>
                        <a:rPr lang="en-US" dirty="0">
                          <a:effectLst/>
                          <a:latin typeface="Times New Roman" panose="02020603050405020304" pitchFamily="18" charset="0"/>
                          <a:cs typeface="Times New Roman" panose="02020603050405020304" pitchFamily="18" charset="0"/>
                        </a:rPr>
                        <a:t>671</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9,</a:t>
                      </a:r>
                      <a:r>
                        <a:rPr lang="en-US" dirty="0">
                          <a:effectLst/>
                          <a:latin typeface="Times New Roman" panose="02020603050405020304" pitchFamily="18" charset="0"/>
                          <a:cs typeface="Times New Roman" panose="02020603050405020304" pitchFamily="18" charset="0"/>
                        </a:rPr>
                        <a:t>714</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42,</a:t>
                      </a:r>
                      <a:r>
                        <a:rPr lang="en-US" dirty="0">
                          <a:effectLst/>
                          <a:latin typeface="Times New Roman" panose="02020603050405020304" pitchFamily="18" charset="0"/>
                          <a:cs typeface="Times New Roman" panose="02020603050405020304" pitchFamily="18" charset="0"/>
                        </a:rPr>
                        <a:t>518</a:t>
                      </a:r>
                      <a:endParaRPr lang="uk-UA" dirty="0">
                        <a:effectLst/>
                        <a:latin typeface="Times New Roman" panose="02020603050405020304" pitchFamily="18" charset="0"/>
                        <a:cs typeface="Times New Roman" panose="02020603050405020304" pitchFamily="18" charset="0"/>
                      </a:endParaRPr>
                    </a:p>
                  </a:txBody>
                  <a:tcPr marB="68580" anchor="ctr"/>
                </a:tc>
                <a:extLst>
                  <a:ext uri="{0D108BD9-81ED-4DB2-BD59-A6C34878D82A}">
                    <a16:rowId xmlns:a16="http://schemas.microsoft.com/office/drawing/2014/main" val="1651922428"/>
                  </a:ext>
                </a:extLst>
              </a:tr>
            </a:tbl>
          </a:graphicData>
        </a:graphic>
      </p:graphicFrame>
    </p:spTree>
    <p:extLst>
      <p:ext uri="{BB962C8B-B14F-4D97-AF65-F5344CB8AC3E}">
        <p14:creationId xmlns:p14="http://schemas.microsoft.com/office/powerpoint/2010/main" val="412848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9"/>
            <a:ext cx="10018713" cy="739124"/>
          </a:xfrm>
        </p:spPr>
        <p:txBody>
          <a:bodyPr>
            <a:normAutofit/>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graphicFrame>
        <p:nvGraphicFramePr>
          <p:cNvPr id="3" name="Table 3">
            <a:extLst>
              <a:ext uri="{FF2B5EF4-FFF2-40B4-BE49-F238E27FC236}">
                <a16:creationId xmlns:a16="http://schemas.microsoft.com/office/drawing/2014/main" id="{44F8B792-3E23-4DCB-8592-CD1B51E268DC}"/>
              </a:ext>
            </a:extLst>
          </p:cNvPr>
          <p:cNvGraphicFramePr>
            <a:graphicFrameLocks noGrp="1"/>
          </p:cNvGraphicFramePr>
          <p:nvPr>
            <p:extLst>
              <p:ext uri="{D42A27DB-BD31-4B8C-83A1-F6EECF244321}">
                <p14:modId xmlns:p14="http://schemas.microsoft.com/office/powerpoint/2010/main" val="3269744174"/>
              </p:ext>
            </p:extLst>
          </p:nvPr>
        </p:nvGraphicFramePr>
        <p:xfrm>
          <a:off x="1866520" y="1076803"/>
          <a:ext cx="9681328" cy="5060900"/>
        </p:xfrm>
        <a:graphic>
          <a:graphicData uri="http://schemas.openxmlformats.org/drawingml/2006/table">
            <a:tbl>
              <a:tblPr firstRow="1" bandRow="1">
                <a:tableStyleId>{69CF1AB2-1976-4502-BF36-3FF5EA218861}</a:tableStyleId>
              </a:tblPr>
              <a:tblGrid>
                <a:gridCol w="2420332">
                  <a:extLst>
                    <a:ext uri="{9D8B030D-6E8A-4147-A177-3AD203B41FA5}">
                      <a16:colId xmlns:a16="http://schemas.microsoft.com/office/drawing/2014/main" val="3649985304"/>
                    </a:ext>
                  </a:extLst>
                </a:gridCol>
                <a:gridCol w="2420332">
                  <a:extLst>
                    <a:ext uri="{9D8B030D-6E8A-4147-A177-3AD203B41FA5}">
                      <a16:colId xmlns:a16="http://schemas.microsoft.com/office/drawing/2014/main" val="4059107102"/>
                    </a:ext>
                  </a:extLst>
                </a:gridCol>
                <a:gridCol w="2420332">
                  <a:extLst>
                    <a:ext uri="{9D8B030D-6E8A-4147-A177-3AD203B41FA5}">
                      <a16:colId xmlns:a16="http://schemas.microsoft.com/office/drawing/2014/main" val="2728046199"/>
                    </a:ext>
                  </a:extLst>
                </a:gridCol>
                <a:gridCol w="2420332">
                  <a:extLst>
                    <a:ext uri="{9D8B030D-6E8A-4147-A177-3AD203B41FA5}">
                      <a16:colId xmlns:a16="http://schemas.microsoft.com/office/drawing/2014/main" val="247202714"/>
                    </a:ext>
                  </a:extLst>
                </a:gridCol>
              </a:tblGrid>
              <a:tr h="817358">
                <a:tc rowSpan="2">
                  <a:txBody>
                    <a:bodyPr/>
                    <a:lstStyle/>
                    <a:p>
                      <a:pPr algn="ctr"/>
                      <a:r>
                        <a:rPr lang="en-US" dirty="0"/>
                        <a:t>Iteration num</a:t>
                      </a:r>
                      <a:endParaRPr lang="uk-UA" dirty="0"/>
                    </a:p>
                  </a:txBody>
                  <a:tcPr anchor="ctr"/>
                </a:tc>
                <a:tc gridSpan="3">
                  <a:txBody>
                    <a:bodyPr/>
                    <a:lstStyle/>
                    <a:p>
                      <a:pPr algn="ctr"/>
                      <a:r>
                        <a:rPr lang="en-US" dirty="0"/>
                        <a:t>Execution time (</a:t>
                      </a:r>
                      <a:r>
                        <a:rPr lang="en-US" dirty="0" err="1"/>
                        <a:t>ms</a:t>
                      </a:r>
                      <a:r>
                        <a:rPr lang="en-US" dirty="0"/>
                        <a:t>)</a:t>
                      </a:r>
                      <a:endParaRPr lang="uk-UA" dirty="0"/>
                    </a:p>
                  </a:txBody>
                  <a:tcPr anchor="ctr"/>
                </a:tc>
                <a:tc hMerge="1">
                  <a:txBody>
                    <a:bodyPr/>
                    <a:lstStyle/>
                    <a:p>
                      <a:endParaRPr lang="uk-UA"/>
                    </a:p>
                  </a:txBody>
                  <a:tcPr/>
                </a:tc>
                <a:tc hMerge="1">
                  <a:txBody>
                    <a:bodyPr/>
                    <a:lstStyle/>
                    <a:p>
                      <a:endParaRPr lang="uk-UA" dirty="0"/>
                    </a:p>
                  </a:txBody>
                  <a:tcPr/>
                </a:tc>
                <a:extLst>
                  <a:ext uri="{0D108BD9-81ED-4DB2-BD59-A6C34878D82A}">
                    <a16:rowId xmlns:a16="http://schemas.microsoft.com/office/drawing/2014/main" val="2379151617"/>
                  </a:ext>
                </a:extLst>
              </a:tr>
              <a:tr h="817358">
                <a:tc vMerge="1">
                  <a:txBody>
                    <a:bodyPr/>
                    <a:lstStyle/>
                    <a:p>
                      <a:endParaRPr lang="uk-UA" dirty="0"/>
                    </a:p>
                  </a:txBody>
                  <a:tcPr/>
                </a:tc>
                <a:tc>
                  <a:txBody>
                    <a:bodyPr/>
                    <a:lstStyle/>
                    <a:p>
                      <a:pPr algn="ctr"/>
                      <a:r>
                        <a:rPr lang="en-US" dirty="0"/>
                        <a:t>Static</a:t>
                      </a:r>
                      <a:endParaRPr lang="uk-UA" dirty="0"/>
                    </a:p>
                  </a:txBody>
                  <a:tcPr anchor="ctr"/>
                </a:tc>
                <a:tc>
                  <a:txBody>
                    <a:bodyPr/>
                    <a:lstStyle/>
                    <a:p>
                      <a:pPr algn="ctr"/>
                      <a:r>
                        <a:rPr lang="en-US" dirty="0"/>
                        <a:t>Mixed</a:t>
                      </a:r>
                      <a:endParaRPr lang="uk-UA" dirty="0"/>
                    </a:p>
                  </a:txBody>
                  <a:tcPr anchor="ctr"/>
                </a:tc>
                <a:tc>
                  <a:txBody>
                    <a:bodyPr/>
                    <a:lstStyle/>
                    <a:p>
                      <a:pPr algn="ctr"/>
                      <a:r>
                        <a:rPr lang="en-US" dirty="0"/>
                        <a:t>Dynamic</a:t>
                      </a:r>
                      <a:endParaRPr lang="uk-UA" dirty="0"/>
                    </a:p>
                  </a:txBody>
                  <a:tcPr anchor="ctr"/>
                </a:tc>
                <a:extLst>
                  <a:ext uri="{0D108BD9-81ED-4DB2-BD59-A6C34878D82A}">
                    <a16:rowId xmlns:a16="http://schemas.microsoft.com/office/drawing/2014/main" val="3074545466"/>
                  </a:ext>
                </a:extLst>
              </a:tr>
              <a:tr h="856546">
                <a:tc>
                  <a:txBody>
                    <a:bodyPr/>
                    <a:lstStyle/>
                    <a:p>
                      <a:pPr algn="ctr" fontAlgn="t"/>
                      <a:r>
                        <a:rPr lang="uk-UA">
                          <a:effectLst/>
                        </a:rPr>
                        <a:t>100</a:t>
                      </a:r>
                      <a:endParaRPr lang="uk-UA">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0,7</a:t>
                      </a:r>
                      <a:r>
                        <a:rPr lang="en-US" dirty="0">
                          <a:effectLst/>
                          <a:latin typeface="Times New Roman" panose="02020603050405020304" pitchFamily="18" charset="0"/>
                          <a:cs typeface="Times New Roman" panose="02020603050405020304" pitchFamily="18" charset="0"/>
                        </a:rPr>
                        <a:t>3</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1,</a:t>
                      </a:r>
                      <a:r>
                        <a:rPr lang="en-US" dirty="0">
                          <a:effectLst/>
                          <a:latin typeface="Times New Roman" panose="02020603050405020304" pitchFamily="18" charset="0"/>
                          <a:cs typeface="Times New Roman" panose="02020603050405020304" pitchFamily="18" charset="0"/>
                        </a:rPr>
                        <a:t>31</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4,7</a:t>
                      </a:r>
                      <a:r>
                        <a:rPr lang="en-US" dirty="0">
                          <a:effectLst/>
                          <a:latin typeface="Times New Roman" panose="02020603050405020304" pitchFamily="18" charset="0"/>
                          <a:cs typeface="Times New Roman" panose="02020603050405020304" pitchFamily="18" charset="0"/>
                        </a:rPr>
                        <a:t>8</a:t>
                      </a:r>
                      <a:endParaRPr lang="uk-UA" dirty="0">
                        <a:effectLst/>
                        <a:latin typeface="Times New Roman" panose="02020603050405020304" pitchFamily="18" charset="0"/>
                        <a:cs typeface="Times New Roman" panose="02020603050405020304" pitchFamily="18" charset="0"/>
                      </a:endParaRPr>
                    </a:p>
                  </a:txBody>
                  <a:tcPr marB="68580" anchor="ctr"/>
                </a:tc>
                <a:extLst>
                  <a:ext uri="{0D108BD9-81ED-4DB2-BD59-A6C34878D82A}">
                    <a16:rowId xmlns:a16="http://schemas.microsoft.com/office/drawing/2014/main" val="442144221"/>
                  </a:ext>
                </a:extLst>
              </a:tr>
              <a:tr h="856546">
                <a:tc>
                  <a:txBody>
                    <a:bodyPr/>
                    <a:lstStyle/>
                    <a:p>
                      <a:pPr algn="ctr" fontAlgn="t"/>
                      <a:r>
                        <a:rPr lang="uk-UA">
                          <a:effectLst/>
                        </a:rPr>
                        <a:t>1000</a:t>
                      </a:r>
                      <a:endParaRPr lang="uk-UA">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6,</a:t>
                      </a:r>
                      <a:r>
                        <a:rPr lang="en-US" dirty="0">
                          <a:effectLst/>
                          <a:latin typeface="Times New Roman" panose="02020603050405020304" pitchFamily="18" charset="0"/>
                          <a:cs typeface="Times New Roman" panose="02020603050405020304" pitchFamily="18" charset="0"/>
                        </a:rPr>
                        <a:t>21</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12,0</a:t>
                      </a:r>
                      <a:r>
                        <a:rPr lang="en-US" dirty="0">
                          <a:effectLst/>
                          <a:latin typeface="Times New Roman" panose="02020603050405020304" pitchFamily="18" charset="0"/>
                          <a:cs typeface="Times New Roman" panose="02020603050405020304" pitchFamily="18" charset="0"/>
                        </a:rPr>
                        <a:t>1</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39,</a:t>
                      </a:r>
                      <a:r>
                        <a:rPr lang="en-US" dirty="0">
                          <a:effectLst/>
                          <a:latin typeface="Times New Roman" panose="02020603050405020304" pitchFamily="18" charset="0"/>
                          <a:cs typeface="Times New Roman" panose="02020603050405020304" pitchFamily="18" charset="0"/>
                        </a:rPr>
                        <a:t>14</a:t>
                      </a:r>
                      <a:endParaRPr lang="uk-UA" dirty="0">
                        <a:effectLst/>
                        <a:latin typeface="Times New Roman" panose="02020603050405020304" pitchFamily="18" charset="0"/>
                        <a:cs typeface="Times New Roman" panose="02020603050405020304" pitchFamily="18" charset="0"/>
                      </a:endParaRPr>
                    </a:p>
                  </a:txBody>
                  <a:tcPr marB="68580" anchor="ctr"/>
                </a:tc>
                <a:extLst>
                  <a:ext uri="{0D108BD9-81ED-4DB2-BD59-A6C34878D82A}">
                    <a16:rowId xmlns:a16="http://schemas.microsoft.com/office/drawing/2014/main" val="2744616791"/>
                  </a:ext>
                </a:extLst>
              </a:tr>
              <a:tr h="856546">
                <a:tc>
                  <a:txBody>
                    <a:bodyPr/>
                    <a:lstStyle/>
                    <a:p>
                      <a:pPr algn="ctr" fontAlgn="t"/>
                      <a:r>
                        <a:rPr lang="uk-UA">
                          <a:effectLst/>
                        </a:rPr>
                        <a:t>3000</a:t>
                      </a:r>
                      <a:endParaRPr lang="uk-UA">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16,</a:t>
                      </a:r>
                      <a:r>
                        <a:rPr lang="en-US" dirty="0">
                          <a:effectLst/>
                          <a:latin typeface="Times New Roman" panose="02020603050405020304" pitchFamily="18" charset="0"/>
                          <a:cs typeface="Times New Roman" panose="02020603050405020304" pitchFamily="18" charset="0"/>
                        </a:rPr>
                        <a:t>23</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32,</a:t>
                      </a:r>
                      <a:r>
                        <a:rPr lang="en-US" dirty="0">
                          <a:effectLst/>
                          <a:latin typeface="Times New Roman" panose="02020603050405020304" pitchFamily="18" charset="0"/>
                          <a:cs typeface="Times New Roman" panose="02020603050405020304" pitchFamily="18" charset="0"/>
                        </a:rPr>
                        <a:t>78</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152,</a:t>
                      </a:r>
                      <a:r>
                        <a:rPr lang="en-US" dirty="0">
                          <a:effectLst/>
                          <a:latin typeface="Times New Roman" panose="02020603050405020304" pitchFamily="18" charset="0"/>
                          <a:cs typeface="Times New Roman" panose="02020603050405020304" pitchFamily="18" charset="0"/>
                        </a:rPr>
                        <a:t>41</a:t>
                      </a:r>
                      <a:endParaRPr lang="uk-UA" dirty="0">
                        <a:effectLst/>
                        <a:latin typeface="Times New Roman" panose="02020603050405020304" pitchFamily="18" charset="0"/>
                        <a:cs typeface="Times New Roman" panose="02020603050405020304" pitchFamily="18" charset="0"/>
                      </a:endParaRPr>
                    </a:p>
                  </a:txBody>
                  <a:tcPr marB="68580" anchor="ctr"/>
                </a:tc>
                <a:extLst>
                  <a:ext uri="{0D108BD9-81ED-4DB2-BD59-A6C34878D82A}">
                    <a16:rowId xmlns:a16="http://schemas.microsoft.com/office/drawing/2014/main" val="1651922428"/>
                  </a:ext>
                </a:extLst>
              </a:tr>
              <a:tr h="856546">
                <a:tc>
                  <a:txBody>
                    <a:bodyPr/>
                    <a:lstStyle/>
                    <a:p>
                      <a:pPr algn="ctr" fontAlgn="t"/>
                      <a:r>
                        <a:rPr lang="uk-UA">
                          <a:effectLst/>
                        </a:rPr>
                        <a:t>10000</a:t>
                      </a:r>
                      <a:endParaRPr lang="uk-UA">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38,</a:t>
                      </a:r>
                      <a:r>
                        <a:rPr lang="en-US" dirty="0">
                          <a:effectLst/>
                          <a:latin typeface="Times New Roman" panose="02020603050405020304" pitchFamily="18" charset="0"/>
                          <a:cs typeface="Times New Roman" panose="02020603050405020304" pitchFamily="18" charset="0"/>
                        </a:rPr>
                        <a:t>04</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101,</a:t>
                      </a:r>
                      <a:r>
                        <a:rPr lang="en-US" dirty="0">
                          <a:effectLst/>
                          <a:latin typeface="Times New Roman" panose="02020603050405020304" pitchFamily="18" charset="0"/>
                          <a:cs typeface="Times New Roman" panose="02020603050405020304" pitchFamily="18" charset="0"/>
                        </a:rPr>
                        <a:t>67</a:t>
                      </a:r>
                      <a:endParaRPr lang="uk-UA" dirty="0">
                        <a:effectLst/>
                        <a:latin typeface="Times New Roman" panose="02020603050405020304" pitchFamily="18" charset="0"/>
                        <a:cs typeface="Times New Roman" panose="02020603050405020304" pitchFamily="18" charset="0"/>
                      </a:endParaRPr>
                    </a:p>
                  </a:txBody>
                  <a:tcPr marB="68580" anchor="ctr"/>
                </a:tc>
                <a:tc>
                  <a:txBody>
                    <a:bodyPr/>
                    <a:lstStyle/>
                    <a:p>
                      <a:pPr algn="ctr" fontAlgn="t"/>
                      <a:r>
                        <a:rPr lang="uk-UA" dirty="0">
                          <a:effectLst/>
                          <a:latin typeface="Times New Roman" panose="02020603050405020304" pitchFamily="18" charset="0"/>
                          <a:cs typeface="Times New Roman" panose="02020603050405020304" pitchFamily="18" charset="0"/>
                        </a:rPr>
                        <a:t>428,</a:t>
                      </a:r>
                      <a:r>
                        <a:rPr lang="en-US" dirty="0">
                          <a:effectLst/>
                          <a:latin typeface="Times New Roman" panose="02020603050405020304" pitchFamily="18" charset="0"/>
                          <a:cs typeface="Times New Roman" panose="02020603050405020304" pitchFamily="18" charset="0"/>
                        </a:rPr>
                        <a:t>18</a:t>
                      </a:r>
                      <a:endParaRPr lang="uk-UA" dirty="0">
                        <a:effectLst/>
                        <a:latin typeface="Times New Roman" panose="02020603050405020304" pitchFamily="18" charset="0"/>
                        <a:cs typeface="Times New Roman" panose="02020603050405020304" pitchFamily="18" charset="0"/>
                      </a:endParaRPr>
                    </a:p>
                  </a:txBody>
                  <a:tcPr marB="68580" anchor="ctr"/>
                </a:tc>
                <a:extLst>
                  <a:ext uri="{0D108BD9-81ED-4DB2-BD59-A6C34878D82A}">
                    <a16:rowId xmlns:a16="http://schemas.microsoft.com/office/drawing/2014/main" val="3890032219"/>
                  </a:ext>
                </a:extLst>
              </a:tr>
            </a:tbl>
          </a:graphicData>
        </a:graphic>
      </p:graphicFrame>
    </p:spTree>
    <p:extLst>
      <p:ext uri="{BB962C8B-B14F-4D97-AF65-F5344CB8AC3E}">
        <p14:creationId xmlns:p14="http://schemas.microsoft.com/office/powerpoint/2010/main" val="95239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9"/>
            <a:ext cx="10018713" cy="693282"/>
          </a:xfrm>
        </p:spPr>
        <p:txBody>
          <a:bodyPr>
            <a:normAutofit/>
          </a:bodyPr>
          <a:lstStyle/>
          <a:p>
            <a:r>
              <a:rPr lang="en-US" sz="3600" b="1" dirty="0">
                <a:solidFill>
                  <a:schemeClr val="accent3">
                    <a:lumMod val="50000"/>
                  </a:schemeClr>
                </a:solidFill>
              </a:rPr>
              <a:t>Introduction</a:t>
            </a:r>
            <a:endParaRPr lang="uk-UA" sz="3600" b="1" dirty="0">
              <a:solidFill>
                <a:schemeClr val="accent3">
                  <a:lumMod val="50000"/>
                </a:schemeClr>
              </a:solidFill>
            </a:endParaRPr>
          </a:p>
        </p:txBody>
      </p:sp>
      <p:pic>
        <p:nvPicPr>
          <p:cNvPr id="4" name="Місце для вмісту 8" descr="Зображення, що містить особа, будівля, одяг, чоловік&#10;&#10;Автоматично згенерований опис">
            <a:extLst>
              <a:ext uri="{FF2B5EF4-FFF2-40B4-BE49-F238E27FC236}">
                <a16:creationId xmlns:a16="http://schemas.microsoft.com/office/drawing/2014/main" id="{063A5600-6BA9-4F73-9DFE-3E1B760C9341}"/>
              </a:ext>
            </a:extLst>
          </p:cNvPr>
          <p:cNvPicPr>
            <a:picLocks noGrp="1" noChangeAspect="1"/>
          </p:cNvPicPr>
          <p:nvPr>
            <p:ph idx="1"/>
          </p:nvPr>
        </p:nvPicPr>
        <p:blipFill>
          <a:blip r:embed="rId3"/>
          <a:stretch>
            <a:fillRect/>
          </a:stretch>
        </p:blipFill>
        <p:spPr>
          <a:xfrm>
            <a:off x="2435703" y="1316953"/>
            <a:ext cx="2805997" cy="3659997"/>
          </a:xfrm>
          <a:prstGeom prst="roundRect">
            <a:avLst>
              <a:gd name="adj" fmla="val 8594"/>
            </a:avLst>
          </a:prstGeom>
          <a:solidFill>
            <a:srgbClr val="FFFFFF">
              <a:shade val="85000"/>
            </a:srgbClr>
          </a:solidFill>
          <a:ln>
            <a:noFill/>
          </a:ln>
          <a:effectLst/>
        </p:spPr>
      </p:pic>
      <p:sp>
        <p:nvSpPr>
          <p:cNvPr id="5" name="TextBox 4">
            <a:extLst>
              <a:ext uri="{FF2B5EF4-FFF2-40B4-BE49-F238E27FC236}">
                <a16:creationId xmlns:a16="http://schemas.microsoft.com/office/drawing/2014/main" id="{3766D62D-8E3D-4B24-8AB4-557F2F589717}"/>
              </a:ext>
            </a:extLst>
          </p:cNvPr>
          <p:cNvSpPr txBox="1"/>
          <p:nvPr/>
        </p:nvSpPr>
        <p:spPr>
          <a:xfrm>
            <a:off x="6096000" y="1038332"/>
            <a:ext cx="4497957" cy="954107"/>
          </a:xfrm>
          <a:prstGeom prst="rect">
            <a:avLst/>
          </a:prstGeom>
          <a:noFill/>
        </p:spPr>
        <p:txBody>
          <a:bodyPr wrap="square" rtlCol="0">
            <a:spAutoFit/>
          </a:bodyPr>
          <a:lstStyle/>
          <a:p>
            <a:r>
              <a:rPr lang="en-US" sz="2800" dirty="0"/>
              <a:t>Oleksandr Olashyn</a:t>
            </a:r>
          </a:p>
          <a:p>
            <a:r>
              <a:rPr lang="en-US" sz="2800" dirty="0"/>
              <a:t>CRM Architect, </a:t>
            </a:r>
            <a:r>
              <a:rPr lang="en-US" sz="2800" dirty="0">
                <a:latin typeface="Calibri" panose="020F0502020204030204" pitchFamily="34" charset="0"/>
                <a:cs typeface="Calibri" panose="020F0502020204030204" pitchFamily="34" charset="0"/>
              </a:rPr>
              <a:t>3SHAPE</a:t>
            </a:r>
            <a:endParaRPr lang="uk-UA" sz="2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2118630-4602-4528-A84D-34C05C152119}"/>
              </a:ext>
            </a:extLst>
          </p:cNvPr>
          <p:cNvSpPr txBox="1"/>
          <p:nvPr/>
        </p:nvSpPr>
        <p:spPr>
          <a:xfrm>
            <a:off x="7025219" y="2284197"/>
            <a:ext cx="3775447" cy="384721"/>
          </a:xfrm>
          <a:prstGeom prst="rect">
            <a:avLst/>
          </a:prstGeom>
          <a:noFill/>
        </p:spPr>
        <p:txBody>
          <a:bodyPr wrap="square" rtlCol="0">
            <a:spAutoFit/>
          </a:bodyPr>
          <a:lstStyle/>
          <a:p>
            <a:r>
              <a:rPr lang="en-US" sz="1900" dirty="0">
                <a:solidFill>
                  <a:schemeClr val="accent3">
                    <a:lumMod val="50000"/>
                  </a:schemeClr>
                </a:solidFill>
                <a:hlinkClick r:id="rId4">
                  <a:extLst>
                    <a:ext uri="{A12FA001-AC4F-418D-AE19-62706E023703}">
                      <ahyp:hlinkClr xmlns:ahyp="http://schemas.microsoft.com/office/drawing/2018/hyperlinkcolor" val="tx"/>
                    </a:ext>
                  </a:extLst>
                </a:hlinkClick>
              </a:rPr>
              <a:t>https://www.dancingwithcrm.com/</a:t>
            </a:r>
            <a:endParaRPr lang="uk-UA" sz="1900" dirty="0">
              <a:solidFill>
                <a:schemeClr val="accent3">
                  <a:lumMod val="50000"/>
                </a:schemeClr>
              </a:solidFill>
            </a:endParaRPr>
          </a:p>
        </p:txBody>
      </p:sp>
      <p:sp>
        <p:nvSpPr>
          <p:cNvPr id="10" name="TextBox 9">
            <a:extLst>
              <a:ext uri="{FF2B5EF4-FFF2-40B4-BE49-F238E27FC236}">
                <a16:creationId xmlns:a16="http://schemas.microsoft.com/office/drawing/2014/main" id="{9AE87B92-7BCE-4B3C-ACFB-C0D0A3952A23}"/>
              </a:ext>
            </a:extLst>
          </p:cNvPr>
          <p:cNvSpPr txBox="1"/>
          <p:nvPr/>
        </p:nvSpPr>
        <p:spPr>
          <a:xfrm>
            <a:off x="7025219" y="3146952"/>
            <a:ext cx="4795993" cy="384721"/>
          </a:xfrm>
          <a:prstGeom prst="rect">
            <a:avLst/>
          </a:prstGeom>
          <a:noFill/>
        </p:spPr>
        <p:txBody>
          <a:bodyPr wrap="square" rtlCol="0">
            <a:spAutoFit/>
          </a:bodyPr>
          <a:lstStyle/>
          <a:p>
            <a:r>
              <a:rPr lang="en-US" sz="1900" dirty="0">
                <a:solidFill>
                  <a:schemeClr val="accent3">
                    <a:lumMod val="50000"/>
                  </a:schemeClr>
                </a:solidFill>
                <a:hlinkClick r:id="rId5">
                  <a:extLst>
                    <a:ext uri="{A12FA001-AC4F-418D-AE19-62706E023703}">
                      <ahyp:hlinkClr xmlns:ahyp="http://schemas.microsoft.com/office/drawing/2018/hyperlinkcolor" val="tx"/>
                    </a:ext>
                  </a:extLst>
                </a:hlinkClick>
              </a:rPr>
              <a:t>https://www.linkedin.com/in/dancingwithcrm/</a:t>
            </a:r>
            <a:endParaRPr lang="uk-UA" sz="1900" dirty="0">
              <a:solidFill>
                <a:schemeClr val="accent3">
                  <a:lumMod val="50000"/>
                </a:schemeClr>
              </a:solidFill>
            </a:endParaRPr>
          </a:p>
        </p:txBody>
      </p:sp>
      <p:sp>
        <p:nvSpPr>
          <p:cNvPr id="11" name="TextBox 10">
            <a:extLst>
              <a:ext uri="{FF2B5EF4-FFF2-40B4-BE49-F238E27FC236}">
                <a16:creationId xmlns:a16="http://schemas.microsoft.com/office/drawing/2014/main" id="{A242EC4D-9218-4F0F-9965-1644F53574C6}"/>
              </a:ext>
            </a:extLst>
          </p:cNvPr>
          <p:cNvSpPr txBox="1"/>
          <p:nvPr/>
        </p:nvSpPr>
        <p:spPr>
          <a:xfrm>
            <a:off x="7025219" y="4935402"/>
            <a:ext cx="4069978" cy="384721"/>
          </a:xfrm>
          <a:prstGeom prst="rect">
            <a:avLst/>
          </a:prstGeom>
          <a:noFill/>
        </p:spPr>
        <p:txBody>
          <a:bodyPr wrap="square" rtlCol="0">
            <a:spAutoFit/>
          </a:bodyPr>
          <a:lstStyle/>
          <a:p>
            <a:r>
              <a:rPr lang="en-US" sz="1900" dirty="0">
                <a:solidFill>
                  <a:schemeClr val="accent3">
                    <a:lumMod val="50000"/>
                  </a:schemeClr>
                </a:solidFill>
                <a:hlinkClick r:id="rId6">
                  <a:extLst>
                    <a:ext uri="{A12FA001-AC4F-418D-AE19-62706E023703}">
                      <ahyp:hlinkClr xmlns:ahyp="http://schemas.microsoft.com/office/drawing/2018/hyperlinkcolor" val="tx"/>
                    </a:ext>
                  </a:extLst>
                </a:hlinkClick>
              </a:rPr>
              <a:t>https://github.com/OOlashyn</a:t>
            </a:r>
            <a:endParaRPr lang="uk-UA" sz="1900" dirty="0">
              <a:solidFill>
                <a:schemeClr val="accent3">
                  <a:lumMod val="50000"/>
                </a:schemeClr>
              </a:solidFill>
            </a:endParaRPr>
          </a:p>
        </p:txBody>
      </p:sp>
      <p:pic>
        <p:nvPicPr>
          <p:cNvPr id="13" name="Графіка 12">
            <a:extLst>
              <a:ext uri="{FF2B5EF4-FFF2-40B4-BE49-F238E27FC236}">
                <a16:creationId xmlns:a16="http://schemas.microsoft.com/office/drawing/2014/main" id="{482B7C62-21BD-4D4B-9DDA-C5DBD12A67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75899" y="2127309"/>
            <a:ext cx="683108" cy="683108"/>
          </a:xfrm>
          <a:prstGeom prst="rect">
            <a:avLst/>
          </a:prstGeom>
        </p:spPr>
      </p:pic>
      <p:pic>
        <p:nvPicPr>
          <p:cNvPr id="15" name="Графіка 14">
            <a:extLst>
              <a:ext uri="{FF2B5EF4-FFF2-40B4-BE49-F238E27FC236}">
                <a16:creationId xmlns:a16="http://schemas.microsoft.com/office/drawing/2014/main" id="{9C42BC14-7A4E-4B32-984D-7239CDB21B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75899" y="2989618"/>
            <a:ext cx="684000" cy="684000"/>
          </a:xfrm>
          <a:prstGeom prst="rect">
            <a:avLst/>
          </a:prstGeom>
        </p:spPr>
      </p:pic>
      <p:pic>
        <p:nvPicPr>
          <p:cNvPr id="17" name="Графіка 16">
            <a:extLst>
              <a:ext uri="{FF2B5EF4-FFF2-40B4-BE49-F238E27FC236}">
                <a16:creationId xmlns:a16="http://schemas.microsoft.com/office/drawing/2014/main" id="{3A5D1823-4B45-4A1A-9A1F-646EDD4DA32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75899" y="3876294"/>
            <a:ext cx="684000" cy="684000"/>
          </a:xfrm>
          <a:prstGeom prst="rect">
            <a:avLst/>
          </a:prstGeom>
        </p:spPr>
      </p:pic>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40546" y="5968020"/>
            <a:ext cx="1551454" cy="898858"/>
          </a:xfrm>
          <a:prstGeom prst="rect">
            <a:avLst/>
          </a:prstGeom>
        </p:spPr>
      </p:pic>
      <p:pic>
        <p:nvPicPr>
          <p:cNvPr id="6" name="Графіка 5">
            <a:extLst>
              <a:ext uri="{FF2B5EF4-FFF2-40B4-BE49-F238E27FC236}">
                <a16:creationId xmlns:a16="http://schemas.microsoft.com/office/drawing/2014/main" id="{9AFCC314-2DC6-4AAA-AE14-82127464192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75898" y="4762969"/>
            <a:ext cx="684000" cy="684000"/>
          </a:xfrm>
          <a:prstGeom prst="rect">
            <a:avLst/>
          </a:prstGeom>
        </p:spPr>
      </p:pic>
      <p:sp>
        <p:nvSpPr>
          <p:cNvPr id="14" name="TextBox 13">
            <a:extLst>
              <a:ext uri="{FF2B5EF4-FFF2-40B4-BE49-F238E27FC236}">
                <a16:creationId xmlns:a16="http://schemas.microsoft.com/office/drawing/2014/main" id="{A094FDBD-FC41-4DCB-81FC-4D1931DC9856}"/>
              </a:ext>
            </a:extLst>
          </p:cNvPr>
          <p:cNvSpPr txBox="1"/>
          <p:nvPr/>
        </p:nvSpPr>
        <p:spPr>
          <a:xfrm>
            <a:off x="7025219" y="4072647"/>
            <a:ext cx="4069978" cy="384721"/>
          </a:xfrm>
          <a:prstGeom prst="rect">
            <a:avLst/>
          </a:prstGeom>
          <a:noFill/>
        </p:spPr>
        <p:txBody>
          <a:bodyPr wrap="square" rtlCol="0">
            <a:spAutoFit/>
          </a:bodyPr>
          <a:lstStyle/>
          <a:p>
            <a:r>
              <a:rPr lang="en-US" sz="1900" dirty="0">
                <a:solidFill>
                  <a:schemeClr val="accent3">
                    <a:lumMod val="50000"/>
                  </a:schemeClr>
                </a:solidFill>
                <a:hlinkClick r:id="rId17">
                  <a:extLst>
                    <a:ext uri="{A12FA001-AC4F-418D-AE19-62706E023703}">
                      <ahyp:hlinkClr xmlns:ahyp="http://schemas.microsoft.com/office/drawing/2018/hyperlinkcolor" val="tx"/>
                    </a:ext>
                  </a:extLst>
                </a:hlinkClick>
              </a:rPr>
              <a:t>https://twitter.com/dancingwithcrm</a:t>
            </a:r>
            <a:endParaRPr lang="uk-UA" sz="1900" dirty="0">
              <a:solidFill>
                <a:schemeClr val="accent3">
                  <a:lumMod val="50000"/>
                </a:schemeClr>
              </a:solidFill>
            </a:endParaRPr>
          </a:p>
        </p:txBody>
      </p:sp>
      <p:pic>
        <p:nvPicPr>
          <p:cNvPr id="3" name="Picture 2" descr="A close up of a logo&#10;&#10;Description automatically generated">
            <a:extLst>
              <a:ext uri="{FF2B5EF4-FFF2-40B4-BE49-F238E27FC236}">
                <a16:creationId xmlns:a16="http://schemas.microsoft.com/office/drawing/2014/main" id="{50449B99-BE2F-4A26-9433-1E912EB42D3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79135" y="386499"/>
            <a:ext cx="1751819" cy="1751819"/>
          </a:xfrm>
          <a:prstGeom prst="rect">
            <a:avLst/>
          </a:prstGeom>
        </p:spPr>
      </p:pic>
    </p:spTree>
    <p:extLst>
      <p:ext uri="{BB962C8B-B14F-4D97-AF65-F5344CB8AC3E}">
        <p14:creationId xmlns:p14="http://schemas.microsoft.com/office/powerpoint/2010/main" val="946924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24131"/>
          </a:xfrm>
        </p:spPr>
        <p:txBody>
          <a:bodyPr>
            <a:normAutofit/>
          </a:bodyPr>
          <a:lstStyle/>
          <a:p>
            <a:r>
              <a:rPr lang="en-US" sz="3600" b="1" dirty="0">
                <a:solidFill>
                  <a:schemeClr val="accent3">
                    <a:lumMod val="50000"/>
                  </a:schemeClr>
                </a:solidFill>
              </a:rPr>
              <a:t>Hidden Classes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7" name="Picture 6">
            <a:extLst>
              <a:ext uri="{FF2B5EF4-FFF2-40B4-BE49-F238E27FC236}">
                <a16:creationId xmlns:a16="http://schemas.microsoft.com/office/drawing/2014/main" id="{BC388387-B023-4D2B-A988-223DE756591F}"/>
              </a:ext>
            </a:extLst>
          </p:cNvPr>
          <p:cNvPicPr>
            <a:picLocks noChangeAspect="1"/>
          </p:cNvPicPr>
          <p:nvPr/>
        </p:nvPicPr>
        <p:blipFill>
          <a:blip r:embed="rId5"/>
          <a:stretch>
            <a:fillRect/>
          </a:stretch>
        </p:blipFill>
        <p:spPr>
          <a:xfrm>
            <a:off x="1529135" y="1102195"/>
            <a:ext cx="10203707" cy="4865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367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0" name="Rectangle 3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1" name="Freeform: Shape 3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52" name="Freeform: Shape 4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3" name="Freeform: Shape 4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5" name="Freeform: Shape 4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EBE53B52-ECEB-4984-9E8A-ABED9BDEAB37}"/>
              </a:ext>
            </a:extLst>
          </p:cNvPr>
          <p:cNvSpPr>
            <a:spLocks noGrp="1"/>
          </p:cNvSpPr>
          <p:nvPr>
            <p:ph type="title"/>
          </p:nvPr>
        </p:nvSpPr>
        <p:spPr>
          <a:xfrm>
            <a:off x="4429919" y="2687636"/>
            <a:ext cx="3332162" cy="1110481"/>
          </a:xfrm>
        </p:spPr>
        <p:txBody>
          <a:bodyPr vert="horz" lIns="91440" tIns="45720" rIns="91440" bIns="45720" rtlCol="0" anchor="b">
            <a:normAutofit fontScale="90000"/>
          </a:bodyPr>
          <a:lstStyle/>
          <a:p>
            <a:pPr algn="ctr"/>
            <a:r>
              <a:rPr lang="en-US" sz="7200" dirty="0" err="1">
                <a:ln w="0"/>
                <a:effectLst>
                  <a:outerShdw blurRad="38100" dist="19050" dir="2700000" algn="tl" rotWithShape="0">
                    <a:schemeClr val="dk1">
                      <a:alpha val="40000"/>
                    </a:schemeClr>
                  </a:outerShdw>
                </a:effectLst>
              </a:rPr>
              <a:t>Inlining</a:t>
            </a:r>
            <a:endParaRPr lang="en-US" sz="7200" dirty="0"/>
          </a:p>
        </p:txBody>
      </p:sp>
    </p:spTree>
    <p:extLst>
      <p:ext uri="{BB962C8B-B14F-4D97-AF65-F5344CB8AC3E}">
        <p14:creationId xmlns:p14="http://schemas.microsoft.com/office/powerpoint/2010/main" val="1145117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9"/>
            <a:ext cx="10018713" cy="728424"/>
          </a:xfrm>
        </p:spPr>
        <p:txBody>
          <a:bodyPr>
            <a:normAutofit/>
          </a:bodyPr>
          <a:lstStyle/>
          <a:p>
            <a:r>
              <a:rPr lang="en-US" sz="3600" b="1" dirty="0" err="1">
                <a:solidFill>
                  <a:schemeClr val="accent3">
                    <a:lumMod val="50000"/>
                  </a:schemeClr>
                </a:solidFill>
              </a:rPr>
              <a:t>Inlining</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4" name="Picture 3">
            <a:extLst>
              <a:ext uri="{FF2B5EF4-FFF2-40B4-BE49-F238E27FC236}">
                <a16:creationId xmlns:a16="http://schemas.microsoft.com/office/drawing/2014/main" id="{9E42B059-E60B-40EB-9FF7-0BC773780D0D}"/>
              </a:ext>
            </a:extLst>
          </p:cNvPr>
          <p:cNvPicPr>
            <a:picLocks noChangeAspect="1"/>
          </p:cNvPicPr>
          <p:nvPr/>
        </p:nvPicPr>
        <p:blipFill>
          <a:blip r:embed="rId5"/>
          <a:stretch>
            <a:fillRect/>
          </a:stretch>
        </p:blipFill>
        <p:spPr>
          <a:xfrm>
            <a:off x="2158407" y="1237366"/>
            <a:ext cx="8948704" cy="4726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3060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93569"/>
          </a:xfrm>
        </p:spPr>
        <p:txBody>
          <a:bodyPr>
            <a:normAutofit/>
          </a:bodyPr>
          <a:lstStyle/>
          <a:p>
            <a:r>
              <a:rPr lang="en-US" sz="3600" b="1" dirty="0" err="1">
                <a:solidFill>
                  <a:schemeClr val="accent3">
                    <a:lumMod val="50000"/>
                  </a:schemeClr>
                </a:solidFill>
              </a:rPr>
              <a:t>Inlining</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5" name="Picture 4">
            <a:extLst>
              <a:ext uri="{FF2B5EF4-FFF2-40B4-BE49-F238E27FC236}">
                <a16:creationId xmlns:a16="http://schemas.microsoft.com/office/drawing/2014/main" id="{2BE4D617-90FF-4160-9F4B-06524BB2971B}"/>
              </a:ext>
            </a:extLst>
          </p:cNvPr>
          <p:cNvPicPr>
            <a:picLocks noChangeAspect="1"/>
          </p:cNvPicPr>
          <p:nvPr/>
        </p:nvPicPr>
        <p:blipFill>
          <a:blip r:embed="rId5"/>
          <a:stretch>
            <a:fillRect/>
          </a:stretch>
        </p:blipFill>
        <p:spPr>
          <a:xfrm>
            <a:off x="2253457" y="959417"/>
            <a:ext cx="8570068" cy="54580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0605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01417"/>
          </a:xfrm>
        </p:spPr>
        <p:txBody>
          <a:bodyPr>
            <a:normAutofit/>
          </a:bodyPr>
          <a:lstStyle/>
          <a:p>
            <a:r>
              <a:rPr lang="en-US" sz="3600" b="1" dirty="0" err="1">
                <a:solidFill>
                  <a:schemeClr val="accent3">
                    <a:lumMod val="50000"/>
                  </a:schemeClr>
                </a:solidFill>
              </a:rPr>
              <a:t>Inlining</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7" name="Picture 6">
            <a:extLst>
              <a:ext uri="{FF2B5EF4-FFF2-40B4-BE49-F238E27FC236}">
                <a16:creationId xmlns:a16="http://schemas.microsoft.com/office/drawing/2014/main" id="{5B6BA93E-9B65-4179-919F-7A47ECF1541F}"/>
              </a:ext>
            </a:extLst>
          </p:cNvPr>
          <p:cNvPicPr>
            <a:picLocks noChangeAspect="1"/>
          </p:cNvPicPr>
          <p:nvPr/>
        </p:nvPicPr>
        <p:blipFill>
          <a:blip r:embed="rId5"/>
          <a:stretch>
            <a:fillRect/>
          </a:stretch>
        </p:blipFill>
        <p:spPr>
          <a:xfrm>
            <a:off x="2329513" y="972165"/>
            <a:ext cx="8417956" cy="53612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7111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0" name="Rectangle 3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1" name="Freeform: Shape 3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52" name="Freeform: Shape 4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3" name="Freeform: Shape 4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5" name="Freeform: Shape 4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EBE53B52-ECEB-4984-9E8A-ABED9BDEAB37}"/>
              </a:ext>
            </a:extLst>
          </p:cNvPr>
          <p:cNvSpPr>
            <a:spLocks noGrp="1"/>
          </p:cNvSpPr>
          <p:nvPr>
            <p:ph type="title"/>
          </p:nvPr>
        </p:nvSpPr>
        <p:spPr>
          <a:xfrm>
            <a:off x="2267146" y="2665272"/>
            <a:ext cx="7657707" cy="1109652"/>
          </a:xfrm>
        </p:spPr>
        <p:txBody>
          <a:bodyPr vert="horz" lIns="91440" tIns="45720" rIns="91440" bIns="45720" rtlCol="0" anchor="b">
            <a:normAutofit fontScale="90000"/>
          </a:bodyPr>
          <a:lstStyle/>
          <a:p>
            <a:pPr algn="ctr"/>
            <a:r>
              <a:rPr lang="en-US" sz="7200" dirty="0">
                <a:ln w="0"/>
                <a:effectLst>
                  <a:outerShdw blurRad="38100" dist="19050" dir="2700000" algn="tl" rotWithShape="0">
                    <a:schemeClr val="dk1">
                      <a:alpha val="40000"/>
                    </a:schemeClr>
                  </a:outerShdw>
                </a:effectLst>
              </a:rPr>
              <a:t>Inline caching</a:t>
            </a:r>
          </a:p>
        </p:txBody>
      </p:sp>
    </p:spTree>
    <p:extLst>
      <p:ext uri="{BB962C8B-B14F-4D97-AF65-F5344CB8AC3E}">
        <p14:creationId xmlns:p14="http://schemas.microsoft.com/office/powerpoint/2010/main" val="1337007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83755"/>
          </a:xfrm>
        </p:spPr>
        <p:txBody>
          <a:bodyPr>
            <a:normAutofit/>
          </a:bodyPr>
          <a:lstStyle/>
          <a:p>
            <a:r>
              <a:rPr lang="en-US" sz="3600" b="1" dirty="0">
                <a:solidFill>
                  <a:schemeClr val="accent3">
                    <a:lumMod val="50000"/>
                  </a:schemeClr>
                </a:solidFill>
              </a:rPr>
              <a:t>Inline caching</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4" name="Picture 3">
            <a:extLst>
              <a:ext uri="{FF2B5EF4-FFF2-40B4-BE49-F238E27FC236}">
                <a16:creationId xmlns:a16="http://schemas.microsoft.com/office/drawing/2014/main" id="{687D6A0B-5C57-42D9-A318-79DDDC3D44A6}"/>
              </a:ext>
            </a:extLst>
          </p:cNvPr>
          <p:cNvPicPr>
            <a:picLocks noChangeAspect="1"/>
          </p:cNvPicPr>
          <p:nvPr/>
        </p:nvPicPr>
        <p:blipFill>
          <a:blip r:embed="rId5"/>
          <a:stretch>
            <a:fillRect/>
          </a:stretch>
        </p:blipFill>
        <p:spPr>
          <a:xfrm>
            <a:off x="1853335" y="1162469"/>
            <a:ext cx="9370311" cy="4592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0114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83755"/>
          </a:xfrm>
        </p:spPr>
        <p:txBody>
          <a:bodyPr>
            <a:normAutofit/>
          </a:bodyPr>
          <a:lstStyle/>
          <a:p>
            <a:r>
              <a:rPr lang="en-US" sz="3600" b="1" dirty="0">
                <a:solidFill>
                  <a:schemeClr val="accent3">
                    <a:lumMod val="50000"/>
                  </a:schemeClr>
                </a:solidFill>
              </a:rPr>
              <a:t>Inline caching</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sp>
        <p:nvSpPr>
          <p:cNvPr id="3" name="TextBox 2">
            <a:extLst>
              <a:ext uri="{FF2B5EF4-FFF2-40B4-BE49-F238E27FC236}">
                <a16:creationId xmlns:a16="http://schemas.microsoft.com/office/drawing/2014/main" id="{577C8757-16F2-4A13-B274-E72259701132}"/>
              </a:ext>
            </a:extLst>
          </p:cNvPr>
          <p:cNvSpPr txBox="1"/>
          <p:nvPr/>
        </p:nvSpPr>
        <p:spPr>
          <a:xfrm>
            <a:off x="1263192" y="2671153"/>
            <a:ext cx="5447573" cy="1200329"/>
          </a:xfrm>
          <a:prstGeom prst="rect">
            <a:avLst/>
          </a:prstGeom>
          <a:solidFill>
            <a:schemeClr val="tx1"/>
          </a:solidFill>
        </p:spPr>
        <p:txBody>
          <a:bodyPr wrap="square" rtlCol="0">
            <a:spAutoFit/>
          </a:bodyPr>
          <a:lstStyle/>
          <a:p>
            <a:r>
              <a:rPr lang="en-US" sz="2400" b="0" dirty="0">
                <a:solidFill>
                  <a:srgbClr val="569CD6"/>
                </a:solidFill>
                <a:effectLst/>
                <a:latin typeface="Consolas" panose="020B0609020204030204" pitchFamily="49" charset="0"/>
              </a:rPr>
              <a:t>function</a:t>
            </a:r>
            <a:r>
              <a:rPr lang="en-US" sz="2400" b="0" dirty="0">
                <a:solidFill>
                  <a:srgbClr val="D4D4D4"/>
                </a:solidFill>
                <a:effectLst/>
                <a:latin typeface="Consolas" panose="020B0609020204030204" pitchFamily="49" charset="0"/>
              </a:rPr>
              <a:t> </a:t>
            </a:r>
            <a:r>
              <a:rPr lang="en-US" sz="2400" b="0" dirty="0" err="1">
                <a:solidFill>
                  <a:srgbClr val="DCDCAA"/>
                </a:solidFill>
                <a:effectLst/>
                <a:latin typeface="Consolas" panose="020B0609020204030204" pitchFamily="49" charset="0"/>
              </a:rPr>
              <a:t>getLastName</a:t>
            </a:r>
            <a:r>
              <a:rPr lang="en-US" sz="2400" b="0" dirty="0">
                <a:solidFill>
                  <a:srgbClr val="D4D4D4"/>
                </a:solidFill>
                <a:effectLst/>
                <a:latin typeface="Consolas" panose="020B0609020204030204" pitchFamily="49" charset="0"/>
              </a:rPr>
              <a:t>(</a:t>
            </a:r>
            <a:r>
              <a:rPr lang="en-US" sz="2400" b="0" dirty="0">
                <a:solidFill>
                  <a:srgbClr val="9CDCFE"/>
                </a:solidFill>
                <a:effectLst/>
                <a:latin typeface="Consolas" panose="020B0609020204030204" pitchFamily="49" charset="0"/>
              </a:rPr>
              <a:t>person</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person</a:t>
            </a:r>
            <a:r>
              <a:rPr lang="en-US" sz="2400" b="0" dirty="0" err="1">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lastname</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t>
            </a:r>
          </a:p>
        </p:txBody>
      </p:sp>
      <p:grpSp>
        <p:nvGrpSpPr>
          <p:cNvPr id="8" name="Group 7">
            <a:extLst>
              <a:ext uri="{FF2B5EF4-FFF2-40B4-BE49-F238E27FC236}">
                <a16:creationId xmlns:a16="http://schemas.microsoft.com/office/drawing/2014/main" id="{808CDC71-D6BE-421E-838A-1B2FC1DA2F52}"/>
              </a:ext>
            </a:extLst>
          </p:cNvPr>
          <p:cNvGrpSpPr/>
          <p:nvPr/>
        </p:nvGrpSpPr>
        <p:grpSpPr>
          <a:xfrm>
            <a:off x="8063955" y="1919761"/>
            <a:ext cx="2576591" cy="2644881"/>
            <a:chOff x="6538490" y="2337767"/>
            <a:chExt cx="1702341" cy="2181922"/>
          </a:xfrm>
        </p:grpSpPr>
        <p:sp>
          <p:nvSpPr>
            <p:cNvPr id="9" name="Rectangle 8">
              <a:extLst>
                <a:ext uri="{FF2B5EF4-FFF2-40B4-BE49-F238E27FC236}">
                  <a16:creationId xmlns:a16="http://schemas.microsoft.com/office/drawing/2014/main" id="{D5838867-3C59-48AD-91E4-1A1A2FD7F6B7}"/>
                </a:ext>
              </a:extLst>
            </p:cNvPr>
            <p:cNvSpPr/>
            <p:nvPr/>
          </p:nvSpPr>
          <p:spPr>
            <a:xfrm>
              <a:off x="6538490" y="2337767"/>
              <a:ext cx="1702340" cy="5341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Hidden class</a:t>
              </a:r>
            </a:p>
            <a:p>
              <a:pPr algn="ctr"/>
              <a:r>
                <a:rPr lang="en-US" dirty="0"/>
                <a:t>C</a:t>
              </a:r>
              <a:r>
                <a:rPr lang="en-US" dirty="0">
                  <a:latin typeface="Times New Roman" panose="02020603050405020304" pitchFamily="18" charset="0"/>
                  <a:cs typeface="Times New Roman" panose="02020603050405020304" pitchFamily="18" charset="0"/>
                </a:rPr>
                <a:t>3</a:t>
              </a:r>
              <a:endParaRPr lang="uk-UA"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CE8A49E-E235-4B5C-A7FE-FBA48E7FBD30}"/>
                </a:ext>
              </a:extLst>
            </p:cNvPr>
            <p:cNvSpPr/>
            <p:nvPr/>
          </p:nvSpPr>
          <p:spPr>
            <a:xfrm>
              <a:off x="6538491" y="2871902"/>
              <a:ext cx="1702340" cy="16477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For “</a:t>
              </a:r>
              <a:r>
                <a:rPr lang="en-US" b="1" dirty="0" err="1"/>
                <a:t>firstname</a:t>
              </a:r>
              <a:r>
                <a:rPr lang="en-US" dirty="0"/>
                <a:t>”, see offset </a:t>
              </a:r>
              <a:r>
                <a:rPr lang="en-US" dirty="0">
                  <a:latin typeface="Times New Roman" panose="02020603050405020304" pitchFamily="18" charset="0"/>
                  <a:cs typeface="Times New Roman" panose="02020603050405020304" pitchFamily="18" charset="0"/>
                </a:rPr>
                <a:t>0</a:t>
              </a:r>
            </a:p>
            <a:p>
              <a:pPr algn="ctr"/>
              <a:r>
                <a:rPr lang="en-US" dirty="0">
                  <a:cs typeface="Times New Roman" panose="02020603050405020304" pitchFamily="18" charset="0"/>
                </a:rPr>
                <a:t>For “</a:t>
              </a:r>
              <a:r>
                <a:rPr lang="en-US" b="1" dirty="0" err="1">
                  <a:cs typeface="Times New Roman" panose="02020603050405020304" pitchFamily="18" charset="0"/>
                </a:rPr>
                <a:t>lastname</a:t>
              </a:r>
              <a:r>
                <a:rPr lang="en-US" dirty="0">
                  <a:cs typeface="Times New Roman" panose="02020603050405020304" pitchFamily="18" charset="0"/>
                </a:rPr>
                <a:t>”, see offset </a:t>
              </a:r>
              <a:r>
                <a:rPr lang="en-US" dirty="0">
                  <a:latin typeface="Times New Roman" panose="02020603050405020304" pitchFamily="18" charset="0"/>
                  <a:cs typeface="Times New Roman" panose="02020603050405020304" pitchFamily="18" charset="0"/>
                </a:rPr>
                <a:t>1</a:t>
              </a:r>
              <a:r>
                <a:rPr lang="en-US" dirty="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ctr"/>
              <a:r>
                <a:rPr lang="en-US" dirty="0">
                  <a:cs typeface="Times New Roman" panose="02020603050405020304" pitchFamily="18" charset="0"/>
                </a:rPr>
                <a:t>For “</a:t>
              </a:r>
              <a:r>
                <a:rPr lang="en-US" b="1" dirty="0">
                  <a:cs typeface="Times New Roman" panose="02020603050405020304" pitchFamily="18" charset="0"/>
                </a:rPr>
                <a:t>email</a:t>
              </a:r>
              <a:r>
                <a:rPr lang="en-US" dirty="0">
                  <a:cs typeface="Times New Roman" panose="02020603050405020304" pitchFamily="18" charset="0"/>
                </a:rPr>
                <a:t>”,</a:t>
              </a:r>
            </a:p>
            <a:p>
              <a:pPr algn="ctr"/>
              <a:r>
                <a:rPr lang="en-US" dirty="0">
                  <a:cs typeface="Times New Roman" panose="02020603050405020304" pitchFamily="18" charset="0"/>
                </a:rPr>
                <a:t>See offset </a:t>
              </a:r>
              <a:r>
                <a:rPr lang="en-US" dirty="0">
                  <a:latin typeface="Times New Roman" panose="02020603050405020304" pitchFamily="18" charset="0"/>
                  <a:cs typeface="Times New Roman" panose="02020603050405020304" pitchFamily="18" charset="0"/>
                </a:rPr>
                <a:t>2</a:t>
              </a:r>
              <a:endParaRPr lang="uk-UA" dirty="0">
                <a:latin typeface="Times New Roman" panose="02020603050405020304" pitchFamily="18" charset="0"/>
                <a:cs typeface="Times New Roman" panose="02020603050405020304" pitchFamily="18" charset="0"/>
              </a:endParaRPr>
            </a:p>
          </p:txBody>
        </p:sp>
      </p:grpSp>
      <p:pic>
        <p:nvPicPr>
          <p:cNvPr id="11" name="Graphic 10" descr="Line arrow: Clockwise curve">
            <a:extLst>
              <a:ext uri="{FF2B5EF4-FFF2-40B4-BE49-F238E27FC236}">
                <a16:creationId xmlns:a16="http://schemas.microsoft.com/office/drawing/2014/main" id="{BEEC83DC-60B9-4B99-81AC-AD634E6F55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6387156">
            <a:off x="6034659" y="1339937"/>
            <a:ext cx="1604381" cy="1604381"/>
          </a:xfrm>
          <a:prstGeom prst="rect">
            <a:avLst/>
          </a:prstGeom>
        </p:spPr>
      </p:pic>
      <p:sp>
        <p:nvSpPr>
          <p:cNvPr id="12" name="Rectangle 11">
            <a:extLst>
              <a:ext uri="{FF2B5EF4-FFF2-40B4-BE49-F238E27FC236}">
                <a16:creationId xmlns:a16="http://schemas.microsoft.com/office/drawing/2014/main" id="{F8AE935D-2F80-4701-A03E-038D6D3595CB}"/>
              </a:ext>
            </a:extLst>
          </p:cNvPr>
          <p:cNvSpPr/>
          <p:nvPr/>
        </p:nvSpPr>
        <p:spPr>
          <a:xfrm>
            <a:off x="8063955" y="3299380"/>
            <a:ext cx="2576589" cy="5721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cs typeface="Times New Roman" panose="02020603050405020304" pitchFamily="18" charset="0"/>
              </a:rPr>
              <a:t>For “</a:t>
            </a:r>
            <a:r>
              <a:rPr lang="en-US" b="1" dirty="0" err="1">
                <a:cs typeface="Times New Roman" panose="02020603050405020304" pitchFamily="18" charset="0"/>
              </a:rPr>
              <a:t>lastname</a:t>
            </a:r>
            <a:r>
              <a:rPr lang="en-US" dirty="0">
                <a:cs typeface="Times New Roman" panose="02020603050405020304" pitchFamily="18" charset="0"/>
              </a:rPr>
              <a:t>”, see offset </a:t>
            </a:r>
            <a:r>
              <a:rPr lang="en-US" dirty="0">
                <a:latin typeface="Times New Roman" panose="02020603050405020304" pitchFamily="18" charset="0"/>
                <a:cs typeface="Times New Roman" panose="02020603050405020304" pitchFamily="18" charset="0"/>
              </a:rPr>
              <a:t>1</a:t>
            </a:r>
            <a:r>
              <a:rPr lang="en-US" dirty="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3" name="Graphic 12" descr="Line arrow: Clockwise curve">
            <a:extLst>
              <a:ext uri="{FF2B5EF4-FFF2-40B4-BE49-F238E27FC236}">
                <a16:creationId xmlns:a16="http://schemas.microsoft.com/office/drawing/2014/main" id="{0723FD26-ACAA-42D9-A567-9021A01B57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614184">
            <a:off x="6174965" y="3500416"/>
            <a:ext cx="1604381" cy="1604381"/>
          </a:xfrm>
          <a:prstGeom prst="rect">
            <a:avLst/>
          </a:prstGeom>
        </p:spPr>
      </p:pic>
    </p:spTree>
    <p:extLst>
      <p:ext uri="{BB962C8B-B14F-4D97-AF65-F5344CB8AC3E}">
        <p14:creationId xmlns:p14="http://schemas.microsoft.com/office/powerpoint/2010/main" val="3707454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83755"/>
          </a:xfrm>
        </p:spPr>
        <p:txBody>
          <a:bodyPr>
            <a:normAutofit/>
          </a:bodyPr>
          <a:lstStyle/>
          <a:p>
            <a:r>
              <a:rPr lang="en-US" sz="3600" b="1" dirty="0">
                <a:solidFill>
                  <a:schemeClr val="accent3">
                    <a:lumMod val="50000"/>
                  </a:schemeClr>
                </a:solidFill>
              </a:rPr>
              <a:t>Inline caching</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5" name="Picture 4">
            <a:extLst>
              <a:ext uri="{FF2B5EF4-FFF2-40B4-BE49-F238E27FC236}">
                <a16:creationId xmlns:a16="http://schemas.microsoft.com/office/drawing/2014/main" id="{A40058F0-96B2-416D-B386-FE796C7272AA}"/>
              </a:ext>
            </a:extLst>
          </p:cNvPr>
          <p:cNvPicPr>
            <a:picLocks noChangeAspect="1"/>
          </p:cNvPicPr>
          <p:nvPr/>
        </p:nvPicPr>
        <p:blipFill>
          <a:blip r:embed="rId5"/>
          <a:stretch>
            <a:fillRect/>
          </a:stretch>
        </p:blipFill>
        <p:spPr>
          <a:xfrm>
            <a:off x="3729318" y="949603"/>
            <a:ext cx="5976566" cy="53150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4758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0" name="Rectangle 3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1" name="Freeform: Shape 3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52" name="Freeform: Shape 4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3" name="Freeform: Shape 4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5" name="Freeform: Shape 4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EBE53B52-ECEB-4984-9E8A-ABED9BDEAB37}"/>
              </a:ext>
            </a:extLst>
          </p:cNvPr>
          <p:cNvSpPr>
            <a:spLocks noGrp="1"/>
          </p:cNvSpPr>
          <p:nvPr>
            <p:ph type="title"/>
          </p:nvPr>
        </p:nvSpPr>
        <p:spPr>
          <a:xfrm>
            <a:off x="2267146" y="2665272"/>
            <a:ext cx="7657707" cy="1109652"/>
          </a:xfrm>
        </p:spPr>
        <p:txBody>
          <a:bodyPr vert="horz" lIns="91440" tIns="45720" rIns="91440" bIns="45720" rtlCol="0" anchor="b">
            <a:normAutofit fontScale="90000"/>
          </a:bodyPr>
          <a:lstStyle/>
          <a:p>
            <a:pPr algn="ctr"/>
            <a:r>
              <a:rPr lang="en-US" sz="7200" dirty="0">
                <a:ln w="0"/>
                <a:effectLst>
                  <a:outerShdw blurRad="38100" dist="19050" dir="2700000" algn="tl" rotWithShape="0">
                    <a:schemeClr val="dk1">
                      <a:alpha val="40000"/>
                    </a:schemeClr>
                  </a:outerShdw>
                </a:effectLst>
              </a:rPr>
              <a:t>For .. in loop</a:t>
            </a:r>
          </a:p>
        </p:txBody>
      </p:sp>
    </p:spTree>
    <p:extLst>
      <p:ext uri="{BB962C8B-B14F-4D97-AF65-F5344CB8AC3E}">
        <p14:creationId xmlns:p14="http://schemas.microsoft.com/office/powerpoint/2010/main" val="261763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682563"/>
          </a:xfrm>
        </p:spPr>
        <p:txBody>
          <a:bodyPr>
            <a:normAutofit/>
          </a:bodyPr>
          <a:lstStyle/>
          <a:p>
            <a:r>
              <a:rPr lang="en-US" sz="3600" b="1" dirty="0">
                <a:solidFill>
                  <a:schemeClr val="accent3">
                    <a:lumMod val="50000"/>
                  </a:schemeClr>
                </a:solidFill>
              </a:rPr>
              <a:t>Agenda</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graphicFrame>
        <p:nvGraphicFramePr>
          <p:cNvPr id="6" name="Місце для вмісту 2">
            <a:extLst>
              <a:ext uri="{FF2B5EF4-FFF2-40B4-BE49-F238E27FC236}">
                <a16:creationId xmlns:a16="http://schemas.microsoft.com/office/drawing/2014/main" id="{CBC7FF0C-AF6C-473E-83DE-86D0F6CFE537}"/>
              </a:ext>
            </a:extLst>
          </p:cNvPr>
          <p:cNvGraphicFramePr>
            <a:graphicFrameLocks/>
          </p:cNvGraphicFramePr>
          <p:nvPr>
            <p:extLst>
              <p:ext uri="{D42A27DB-BD31-4B8C-83A1-F6EECF244321}">
                <p14:modId xmlns:p14="http://schemas.microsoft.com/office/powerpoint/2010/main" val="4064144016"/>
              </p:ext>
            </p:extLst>
          </p:nvPr>
        </p:nvGraphicFramePr>
        <p:xfrm>
          <a:off x="3327662" y="1045197"/>
          <a:ext cx="6532775" cy="51105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9869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265185" y="165846"/>
            <a:ext cx="10018713" cy="783755"/>
          </a:xfrm>
        </p:spPr>
        <p:txBody>
          <a:bodyPr>
            <a:normAutofit/>
          </a:bodyPr>
          <a:lstStyle/>
          <a:p>
            <a:r>
              <a:rPr lang="en-US" sz="3600" b="1" dirty="0">
                <a:solidFill>
                  <a:schemeClr val="accent3">
                    <a:lumMod val="50000"/>
                  </a:schemeClr>
                </a:solidFill>
              </a:rPr>
              <a:t>Use for in loop</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9" name="Picture 8">
            <a:extLst>
              <a:ext uri="{FF2B5EF4-FFF2-40B4-BE49-F238E27FC236}">
                <a16:creationId xmlns:a16="http://schemas.microsoft.com/office/drawing/2014/main" id="{689E1FA2-2C4F-4EB5-A1D4-1867AB8B5B03}"/>
              </a:ext>
            </a:extLst>
          </p:cNvPr>
          <p:cNvPicPr>
            <a:picLocks noChangeAspect="1"/>
          </p:cNvPicPr>
          <p:nvPr/>
        </p:nvPicPr>
        <p:blipFill>
          <a:blip r:embed="rId5"/>
          <a:stretch>
            <a:fillRect/>
          </a:stretch>
        </p:blipFill>
        <p:spPr>
          <a:xfrm>
            <a:off x="0" y="949601"/>
            <a:ext cx="5725651" cy="4794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A405FE69-708E-48A8-A08C-B988D36E8BCE}"/>
              </a:ext>
            </a:extLst>
          </p:cNvPr>
          <p:cNvPicPr>
            <a:picLocks noChangeAspect="1"/>
          </p:cNvPicPr>
          <p:nvPr/>
        </p:nvPicPr>
        <p:blipFill>
          <a:blip r:embed="rId6"/>
          <a:stretch>
            <a:fillRect/>
          </a:stretch>
        </p:blipFill>
        <p:spPr>
          <a:xfrm>
            <a:off x="5861480" y="949601"/>
            <a:ext cx="6330261" cy="4342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5095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83755"/>
          </a:xfrm>
        </p:spPr>
        <p:txBody>
          <a:bodyPr>
            <a:normAutofit/>
          </a:bodyPr>
          <a:lstStyle/>
          <a:p>
            <a:r>
              <a:rPr lang="en-US" sz="3600" b="1" dirty="0">
                <a:solidFill>
                  <a:schemeClr val="accent3">
                    <a:lumMod val="50000"/>
                  </a:schemeClr>
                </a:solidFill>
              </a:rPr>
              <a:t>Use for in loop</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1026" name="Picture 2">
            <a:extLst>
              <a:ext uri="{FF2B5EF4-FFF2-40B4-BE49-F238E27FC236}">
                <a16:creationId xmlns:a16="http://schemas.microsoft.com/office/drawing/2014/main" id="{ECC5A5C2-D198-48B8-BBBF-4A83F2F9D3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2848" y="949603"/>
            <a:ext cx="9451286" cy="52462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06AEFF-AACD-4C11-A436-BE4918A1D79F}"/>
              </a:ext>
            </a:extLst>
          </p:cNvPr>
          <p:cNvSpPr txBox="1"/>
          <p:nvPr/>
        </p:nvSpPr>
        <p:spPr>
          <a:xfrm>
            <a:off x="4800707" y="6363325"/>
            <a:ext cx="4153710" cy="369332"/>
          </a:xfrm>
          <a:prstGeom prst="rect">
            <a:avLst/>
          </a:prstGeom>
          <a:noFill/>
        </p:spPr>
        <p:txBody>
          <a:bodyPr wrap="square" rtlCol="0">
            <a:spAutoFit/>
          </a:bodyPr>
          <a:lstStyle/>
          <a:p>
            <a:r>
              <a:rPr lang="en-US" dirty="0"/>
              <a:t>Credit: </a:t>
            </a:r>
            <a:r>
              <a:rPr lang="en-US" dirty="0">
                <a:hlinkClick r:id="rId6"/>
              </a:rPr>
              <a:t>Restoring </a:t>
            </a:r>
            <a:r>
              <a:rPr lang="en-US" dirty="0" err="1">
                <a:hlinkClick r:id="rId6"/>
              </a:rPr>
              <a:t>for..in</a:t>
            </a:r>
            <a:r>
              <a:rPr lang="en-US" dirty="0">
                <a:hlinkClick r:id="rId6"/>
              </a:rPr>
              <a:t> peak performance</a:t>
            </a:r>
            <a:endParaRPr lang="uk-UA" dirty="0"/>
          </a:p>
        </p:txBody>
      </p:sp>
    </p:spTree>
    <p:extLst>
      <p:ext uri="{BB962C8B-B14F-4D97-AF65-F5344CB8AC3E}">
        <p14:creationId xmlns:p14="http://schemas.microsoft.com/office/powerpoint/2010/main" val="8397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0" name="Rectangle 3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1" name="Freeform: Shape 3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52" name="Freeform: Shape 4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3" name="Freeform: Shape 4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5" name="Freeform: Shape 4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EBE53B52-ECEB-4984-9E8A-ABED9BDEAB37}"/>
              </a:ext>
            </a:extLst>
          </p:cNvPr>
          <p:cNvSpPr>
            <a:spLocks noGrp="1"/>
          </p:cNvSpPr>
          <p:nvPr>
            <p:ph type="title"/>
          </p:nvPr>
        </p:nvSpPr>
        <p:spPr>
          <a:xfrm>
            <a:off x="1729263" y="2658648"/>
            <a:ext cx="9459798" cy="1109652"/>
          </a:xfrm>
        </p:spPr>
        <p:txBody>
          <a:bodyPr vert="horz" lIns="91440" tIns="45720" rIns="91440" bIns="45720" rtlCol="0" anchor="b">
            <a:normAutofit fontScale="90000"/>
          </a:bodyPr>
          <a:lstStyle/>
          <a:p>
            <a:pPr algn="ctr"/>
            <a:r>
              <a:rPr lang="en-US" sz="7200" dirty="0">
                <a:ln w="0"/>
                <a:effectLst>
                  <a:outerShdw blurRad="38100" dist="19050" dir="2700000" algn="tl" rotWithShape="0">
                    <a:schemeClr val="dk1">
                      <a:alpha val="40000"/>
                    </a:schemeClr>
                  </a:outerShdw>
                </a:effectLst>
              </a:rPr>
              <a:t>Try/catch bad optimization</a:t>
            </a:r>
          </a:p>
        </p:txBody>
      </p:sp>
    </p:spTree>
    <p:extLst>
      <p:ext uri="{BB962C8B-B14F-4D97-AF65-F5344CB8AC3E}">
        <p14:creationId xmlns:p14="http://schemas.microsoft.com/office/powerpoint/2010/main" val="2984030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83755"/>
          </a:xfrm>
        </p:spPr>
        <p:txBody>
          <a:bodyPr>
            <a:normAutofit/>
          </a:bodyPr>
          <a:lstStyle/>
          <a:p>
            <a:r>
              <a:rPr lang="en-US" sz="3600" b="1" dirty="0">
                <a:solidFill>
                  <a:schemeClr val="accent3">
                    <a:lumMod val="50000"/>
                  </a:schemeClr>
                </a:solidFill>
              </a:rPr>
              <a:t>Use try/catch/finally</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7" name="Picture 6">
            <a:extLst>
              <a:ext uri="{FF2B5EF4-FFF2-40B4-BE49-F238E27FC236}">
                <a16:creationId xmlns:a16="http://schemas.microsoft.com/office/drawing/2014/main" id="{A4501520-0AC5-473A-8B45-6E756749F7C5}"/>
              </a:ext>
            </a:extLst>
          </p:cNvPr>
          <p:cNvPicPr>
            <a:picLocks noChangeAspect="1"/>
          </p:cNvPicPr>
          <p:nvPr/>
        </p:nvPicPr>
        <p:blipFill>
          <a:blip r:embed="rId5"/>
          <a:stretch>
            <a:fillRect/>
          </a:stretch>
        </p:blipFill>
        <p:spPr>
          <a:xfrm>
            <a:off x="2214853" y="1620213"/>
            <a:ext cx="8700210" cy="36175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8249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83755"/>
          </a:xfrm>
        </p:spPr>
        <p:txBody>
          <a:bodyPr>
            <a:normAutofit/>
          </a:bodyPr>
          <a:lstStyle/>
          <a:p>
            <a:r>
              <a:rPr lang="en-US" sz="3600" b="1" dirty="0">
                <a:solidFill>
                  <a:schemeClr val="accent3">
                    <a:lumMod val="50000"/>
                  </a:schemeClr>
                </a:solidFill>
              </a:rPr>
              <a:t>Use try/catch/finally</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4" name="Picture 3">
            <a:extLst>
              <a:ext uri="{FF2B5EF4-FFF2-40B4-BE49-F238E27FC236}">
                <a16:creationId xmlns:a16="http://schemas.microsoft.com/office/drawing/2014/main" id="{EFBEEA49-43B6-4165-A1E8-C17B150AC36D}"/>
              </a:ext>
            </a:extLst>
          </p:cNvPr>
          <p:cNvPicPr>
            <a:picLocks noChangeAspect="1"/>
          </p:cNvPicPr>
          <p:nvPr/>
        </p:nvPicPr>
        <p:blipFill>
          <a:blip r:embed="rId5"/>
          <a:stretch>
            <a:fillRect/>
          </a:stretch>
        </p:blipFill>
        <p:spPr>
          <a:xfrm>
            <a:off x="2865749" y="1029129"/>
            <a:ext cx="7916200" cy="5190291"/>
          </a:xfrm>
          <a:prstGeom prst="rect">
            <a:avLst/>
          </a:prstGeom>
        </p:spPr>
      </p:pic>
    </p:spTree>
    <p:extLst>
      <p:ext uri="{BB962C8B-B14F-4D97-AF65-F5344CB8AC3E}">
        <p14:creationId xmlns:p14="http://schemas.microsoft.com/office/powerpoint/2010/main" val="220327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9"/>
            <a:ext cx="10018713" cy="710844"/>
          </a:xfrm>
        </p:spPr>
        <p:txBody>
          <a:bodyPr>
            <a:normAutofit/>
          </a:bodyPr>
          <a:lstStyle/>
          <a:p>
            <a:r>
              <a:rPr lang="en-US" sz="3600" b="1" dirty="0">
                <a:solidFill>
                  <a:schemeClr val="accent3">
                    <a:lumMod val="50000"/>
                  </a:schemeClr>
                </a:solidFill>
              </a:rPr>
              <a:t>Links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sp>
        <p:nvSpPr>
          <p:cNvPr id="3" name="TextBox 2">
            <a:extLst>
              <a:ext uri="{FF2B5EF4-FFF2-40B4-BE49-F238E27FC236}">
                <a16:creationId xmlns:a16="http://schemas.microsoft.com/office/drawing/2014/main" id="{D3794611-02DE-40B7-95B8-FE0A3AB8C634}"/>
              </a:ext>
            </a:extLst>
          </p:cNvPr>
          <p:cNvSpPr txBox="1"/>
          <p:nvPr/>
        </p:nvSpPr>
        <p:spPr>
          <a:xfrm>
            <a:off x="1611984" y="998389"/>
            <a:ext cx="10018713" cy="4893647"/>
          </a:xfrm>
          <a:prstGeom prst="rect">
            <a:avLst/>
          </a:prstGeom>
          <a:noFill/>
        </p:spPr>
        <p:txBody>
          <a:bodyPr wrap="square" rtlCol="0">
            <a:spAutoFit/>
          </a:bodyPr>
          <a:lstStyle/>
          <a:p>
            <a:pPr marL="342900" indent="-342900">
              <a:buFont typeface="+mj-lt"/>
              <a:buAutoNum type="arabicPeriod"/>
            </a:pPr>
            <a:r>
              <a:rPr lang="en-US" sz="2400" dirty="0"/>
              <a:t>V8 official website: </a:t>
            </a:r>
            <a:r>
              <a:rPr lang="en-US" sz="2400" dirty="0">
                <a:hlinkClick r:id="rId5"/>
              </a:rPr>
              <a:t>https://v8.dev/</a:t>
            </a:r>
            <a:endParaRPr lang="en-US" sz="2400" dirty="0"/>
          </a:p>
          <a:p>
            <a:pPr marL="342900" indent="-342900">
              <a:buFont typeface="+mj-lt"/>
              <a:buAutoNum type="arabicPeriod"/>
            </a:pPr>
            <a:r>
              <a:rPr lang="en-US" sz="2400" dirty="0"/>
              <a:t>Restoring </a:t>
            </a:r>
            <a:r>
              <a:rPr lang="en-US" sz="2400" dirty="0" err="1"/>
              <a:t>for..in</a:t>
            </a:r>
            <a:r>
              <a:rPr lang="en-US" sz="2400" dirty="0"/>
              <a:t> peak performance: </a:t>
            </a:r>
            <a:r>
              <a:rPr lang="en-US" sz="2400" dirty="0">
                <a:hlinkClick r:id="rId6"/>
              </a:rPr>
              <a:t>https://benediktmeurer.de/2017/09/07/restoring-for-in-peak-performance/</a:t>
            </a:r>
            <a:endParaRPr lang="en-US" sz="2400" dirty="0"/>
          </a:p>
          <a:p>
            <a:pPr marL="342900" indent="-342900">
              <a:buFont typeface="+mj-lt"/>
              <a:buAutoNum type="arabicPeriod"/>
            </a:pPr>
            <a:r>
              <a:rPr lang="en-US" sz="2400" dirty="0"/>
              <a:t>How JavaScript works: Optimizing the V8 compiler for efficiency: </a:t>
            </a:r>
            <a:r>
              <a:rPr lang="en-US" sz="2400" dirty="0">
                <a:hlinkClick r:id="rId7"/>
              </a:rPr>
              <a:t>https://blog.logrocket.com/how-javascript-works-optimizing-the-v8-compiler-for-efficiency/</a:t>
            </a:r>
            <a:endParaRPr lang="en-US" sz="2400" dirty="0"/>
          </a:p>
          <a:p>
            <a:pPr marL="342900" indent="-342900">
              <a:buFont typeface="+mj-lt"/>
              <a:buAutoNum type="arabicPeriod"/>
            </a:pPr>
            <a:r>
              <a:rPr lang="en-US" sz="2400" dirty="0"/>
              <a:t>A deep dive in V8: </a:t>
            </a:r>
            <a:r>
              <a:rPr lang="en-US" sz="2400" dirty="0">
                <a:hlinkClick r:id="rId8"/>
              </a:rPr>
              <a:t>https://blog.appsignal.com/2020/07/01/a-deep-dive-into-v8.html</a:t>
            </a:r>
            <a:endParaRPr lang="en-US" sz="2400" dirty="0"/>
          </a:p>
          <a:p>
            <a:pPr marL="342900" indent="-342900">
              <a:buFont typeface="+mj-lt"/>
              <a:buAutoNum type="arabicPeriod"/>
            </a:pPr>
            <a:r>
              <a:rPr lang="en-US" sz="2400" dirty="0"/>
              <a:t>How import is object properties order in JS? (RU) (code for performance table example): </a:t>
            </a:r>
            <a:r>
              <a:rPr lang="en-US" sz="2400" dirty="0">
                <a:hlinkClick r:id="rId9"/>
              </a:rPr>
              <a:t>https://habr.com/ru/post/486162/</a:t>
            </a:r>
            <a:endParaRPr lang="en-US" sz="2400" dirty="0"/>
          </a:p>
          <a:p>
            <a:pPr marL="342900" indent="-342900">
              <a:buFont typeface="+mj-lt"/>
              <a:buAutoNum type="arabicPeriod"/>
            </a:pPr>
            <a:r>
              <a:rPr lang="en-US" sz="2400" dirty="0"/>
              <a:t>V8 performance benchmark for Node (GitHub): </a:t>
            </a:r>
            <a:r>
              <a:rPr lang="en-US" sz="2400" dirty="0">
                <a:hlinkClick r:id="rId10"/>
              </a:rPr>
              <a:t>https://github.com/davidmarkclements/v8-perf/blob/master/bench/object-iteration.js</a:t>
            </a:r>
            <a:endParaRPr lang="uk-UA" sz="2400" dirty="0"/>
          </a:p>
        </p:txBody>
      </p:sp>
    </p:spTree>
    <p:extLst>
      <p:ext uri="{BB962C8B-B14F-4D97-AF65-F5344CB8AC3E}">
        <p14:creationId xmlns:p14="http://schemas.microsoft.com/office/powerpoint/2010/main" val="3240037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0" name="Rectangle 3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1" name="Freeform: Shape 3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52" name="Freeform: Shape 4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3" name="Freeform: Shape 4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5" name="Freeform: Shape 4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EBE53B52-ECEB-4984-9E8A-ABED9BDEAB37}"/>
              </a:ext>
            </a:extLst>
          </p:cNvPr>
          <p:cNvSpPr>
            <a:spLocks noGrp="1"/>
          </p:cNvSpPr>
          <p:nvPr>
            <p:ph type="title"/>
          </p:nvPr>
        </p:nvSpPr>
        <p:spPr>
          <a:xfrm>
            <a:off x="1524000" y="2597888"/>
            <a:ext cx="9144000" cy="1109652"/>
          </a:xfrm>
        </p:spPr>
        <p:txBody>
          <a:bodyPr vert="horz" lIns="91440" tIns="45720" rIns="91440" bIns="45720" rtlCol="0" anchor="b">
            <a:normAutofit fontScale="90000"/>
          </a:bodyPr>
          <a:lstStyle/>
          <a:p>
            <a:pPr algn="ctr"/>
            <a:r>
              <a:rPr lang="en-US" sz="7200" dirty="0" err="1">
                <a:ln w="0"/>
                <a:effectLst>
                  <a:outerShdw blurRad="38100" dist="19050" dir="2700000" algn="tl" rotWithShape="0">
                    <a:schemeClr val="dk1">
                      <a:alpha val="40000"/>
                    </a:schemeClr>
                  </a:outerShdw>
                </a:effectLst>
              </a:rPr>
              <a:t>QnA</a:t>
            </a:r>
            <a:endParaRPr lang="en-US" sz="7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0702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8" name="Rectangle 14">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useBgFill="1">
        <p:nvSpPr>
          <p:cNvPr id="39" name="Rectangle 16">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Заголовок 1">
            <a:extLst>
              <a:ext uri="{FF2B5EF4-FFF2-40B4-BE49-F238E27FC236}">
                <a16:creationId xmlns:a16="http://schemas.microsoft.com/office/drawing/2014/main" id="{D5A9B524-0574-4195-91D4-F3F9E5F82C7F}"/>
              </a:ext>
            </a:extLst>
          </p:cNvPr>
          <p:cNvSpPr>
            <a:spLocks noGrp="1"/>
          </p:cNvSpPr>
          <p:nvPr>
            <p:ph type="title"/>
          </p:nvPr>
        </p:nvSpPr>
        <p:spPr>
          <a:xfrm>
            <a:off x="792482" y="821265"/>
            <a:ext cx="6979918" cy="5222117"/>
          </a:xfrm>
        </p:spPr>
        <p:txBody>
          <a:bodyPr vert="horz" lIns="91440" tIns="45720" rIns="91440" bIns="45720" rtlCol="0" anchor="ctr">
            <a:normAutofit/>
          </a:bodyPr>
          <a:lstStyle/>
          <a:p>
            <a:pPr algn="r"/>
            <a:r>
              <a:rPr lang="en-US" sz="6000" dirty="0">
                <a:ln w="0"/>
                <a:effectLst>
                  <a:outerShdw blurRad="38100" dist="19050" dir="2700000" algn="tl" rotWithShape="0">
                    <a:schemeClr val="dk1">
                      <a:alpha val="40000"/>
                    </a:schemeClr>
                  </a:outerShdw>
                </a:effectLst>
              </a:rPr>
              <a:t>Thanks</a:t>
            </a:r>
            <a:r>
              <a:rPr lang="en-US" sz="6000" dirty="0"/>
              <a:t> </a:t>
            </a:r>
            <a:r>
              <a:rPr lang="en-US" sz="6000" dirty="0">
                <a:ln w="0"/>
                <a:effectLst>
                  <a:outerShdw blurRad="38100" dist="19050" dir="2700000" algn="tl" rotWithShape="0">
                    <a:schemeClr val="dk1">
                      <a:alpha val="40000"/>
                    </a:schemeClr>
                  </a:outerShdw>
                </a:effectLst>
              </a:rPr>
              <a:t>for</a:t>
            </a:r>
            <a:r>
              <a:rPr lang="en-US" sz="6000" dirty="0"/>
              <a:t> </a:t>
            </a:r>
            <a:r>
              <a:rPr lang="en-US" sz="6000" dirty="0">
                <a:ln w="0"/>
                <a:effectLst>
                  <a:outerShdw blurRad="38100" dist="19050" dir="2700000" algn="tl" rotWithShape="0">
                    <a:schemeClr val="dk1">
                      <a:alpha val="40000"/>
                    </a:schemeClr>
                  </a:outerShdw>
                </a:effectLst>
              </a:rPr>
              <a:t>attention</a:t>
            </a:r>
            <a:endParaRPr lang="en-US" sz="6000" dirty="0"/>
          </a:p>
        </p:txBody>
      </p:sp>
      <p:cxnSp>
        <p:nvCxnSpPr>
          <p:cNvPr id="40" name="Straight Connector 18">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Графіка 3">
            <a:extLst>
              <a:ext uri="{FF2B5EF4-FFF2-40B4-BE49-F238E27FC236}">
                <a16:creationId xmlns:a16="http://schemas.microsoft.com/office/drawing/2014/main" id="{931BB7B8-7399-436B-B4EF-AB78C48AEE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90849" y="2481262"/>
            <a:ext cx="3271642" cy="1895475"/>
          </a:xfrm>
          <a:prstGeom prst="rect">
            <a:avLst/>
          </a:prstGeom>
        </p:spPr>
      </p:pic>
    </p:spTree>
    <p:extLst>
      <p:ext uri="{BB962C8B-B14F-4D97-AF65-F5344CB8AC3E}">
        <p14:creationId xmlns:p14="http://schemas.microsoft.com/office/powerpoint/2010/main" val="316677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0" name="Rectangle 3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51" name="Freeform: Shape 3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52" name="Freeform: Shape 4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3" name="Freeform: Shape 4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5" name="Freeform: Shape 4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EBE53B52-ECEB-4984-9E8A-ABED9BDEAB37}"/>
              </a:ext>
            </a:extLst>
          </p:cNvPr>
          <p:cNvSpPr>
            <a:spLocks noGrp="1"/>
          </p:cNvSpPr>
          <p:nvPr>
            <p:ph type="title"/>
          </p:nvPr>
        </p:nvSpPr>
        <p:spPr>
          <a:xfrm>
            <a:off x="1749396" y="2696513"/>
            <a:ext cx="8693208" cy="1159482"/>
          </a:xfrm>
        </p:spPr>
        <p:txBody>
          <a:bodyPr vert="horz" lIns="91440" tIns="45720" rIns="91440" bIns="45720" rtlCol="0" anchor="b">
            <a:normAutofit fontScale="90000"/>
          </a:bodyPr>
          <a:lstStyle/>
          <a:p>
            <a:pPr algn="ctr"/>
            <a:r>
              <a:rPr lang="en-US" sz="7200" dirty="0">
                <a:ln w="0"/>
                <a:effectLst>
                  <a:outerShdw blurRad="38100" dist="19050" dir="2700000" algn="tl" rotWithShape="0">
                    <a:schemeClr val="dk1">
                      <a:alpha val="40000"/>
                    </a:schemeClr>
                  </a:outerShdw>
                </a:effectLst>
              </a:rPr>
              <a:t>JavaScript Engines</a:t>
            </a:r>
          </a:p>
        </p:txBody>
      </p:sp>
    </p:spTree>
    <p:extLst>
      <p:ext uri="{BB962C8B-B14F-4D97-AF65-F5344CB8AC3E}">
        <p14:creationId xmlns:p14="http://schemas.microsoft.com/office/powerpoint/2010/main" val="181781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9"/>
            <a:ext cx="10018713" cy="657252"/>
          </a:xfrm>
        </p:spPr>
        <p:txBody>
          <a:bodyPr>
            <a:normAutofit/>
          </a:bodyPr>
          <a:lstStyle/>
          <a:p>
            <a:r>
              <a:rPr lang="en-US" sz="3600" b="1" dirty="0">
                <a:solidFill>
                  <a:schemeClr val="accent3">
                    <a:lumMod val="50000"/>
                  </a:schemeClr>
                </a:solidFill>
              </a:rPr>
              <a:t>How JS Engine works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5" name="Graphic 4">
            <a:extLst>
              <a:ext uri="{FF2B5EF4-FFF2-40B4-BE49-F238E27FC236}">
                <a16:creationId xmlns:a16="http://schemas.microsoft.com/office/drawing/2014/main" id="{02306955-F16D-47FA-96C8-066B9FDA1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48776" y="781781"/>
            <a:ext cx="1219200" cy="1219200"/>
          </a:xfrm>
          <a:prstGeom prst="rect">
            <a:avLst/>
          </a:prstGeom>
        </p:spPr>
      </p:pic>
      <p:pic>
        <p:nvPicPr>
          <p:cNvPr id="6" name="Graphic 5" descr="Arrow Right">
            <a:extLst>
              <a:ext uri="{FF2B5EF4-FFF2-40B4-BE49-F238E27FC236}">
                <a16:creationId xmlns:a16="http://schemas.microsoft.com/office/drawing/2014/main" id="{956B8B75-4655-4CEE-8ABD-747EE9F895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92972" y="1100907"/>
            <a:ext cx="555914" cy="555914"/>
          </a:xfrm>
          <a:prstGeom prst="rect">
            <a:avLst/>
          </a:prstGeom>
        </p:spPr>
      </p:pic>
      <p:pic>
        <p:nvPicPr>
          <p:cNvPr id="12" name="Graphic 11" descr="Tree With Roots">
            <a:extLst>
              <a:ext uri="{FF2B5EF4-FFF2-40B4-BE49-F238E27FC236}">
                <a16:creationId xmlns:a16="http://schemas.microsoft.com/office/drawing/2014/main" id="{203D3B73-7E33-4A69-999A-6635A0F1FD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99389" y="843612"/>
            <a:ext cx="1059218" cy="1059218"/>
          </a:xfrm>
          <a:prstGeom prst="rect">
            <a:avLst/>
          </a:prstGeom>
        </p:spPr>
      </p:pic>
      <p:pic>
        <p:nvPicPr>
          <p:cNvPr id="22" name="Graphic 21" descr="Arrow Down">
            <a:extLst>
              <a:ext uri="{FF2B5EF4-FFF2-40B4-BE49-F238E27FC236}">
                <a16:creationId xmlns:a16="http://schemas.microsoft.com/office/drawing/2014/main" id="{5344BE13-BC0D-404E-BF25-7079DFBDEC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38606" y="4229611"/>
            <a:ext cx="745545" cy="745545"/>
          </a:xfrm>
          <a:prstGeom prst="rect">
            <a:avLst/>
          </a:prstGeom>
        </p:spPr>
      </p:pic>
      <p:pic>
        <p:nvPicPr>
          <p:cNvPr id="30" name="Graphic 29" descr="Arrow Down">
            <a:extLst>
              <a:ext uri="{FF2B5EF4-FFF2-40B4-BE49-F238E27FC236}">
                <a16:creationId xmlns:a16="http://schemas.microsoft.com/office/drawing/2014/main" id="{9D0CEE21-49BF-4B2A-8CAB-02C1B61F139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4219" y="4318203"/>
            <a:ext cx="745545" cy="656952"/>
          </a:xfrm>
          <a:prstGeom prst="rect">
            <a:avLst/>
          </a:prstGeom>
        </p:spPr>
      </p:pic>
      <p:sp>
        <p:nvSpPr>
          <p:cNvPr id="37" name="TextBox 36">
            <a:extLst>
              <a:ext uri="{FF2B5EF4-FFF2-40B4-BE49-F238E27FC236}">
                <a16:creationId xmlns:a16="http://schemas.microsoft.com/office/drawing/2014/main" id="{6E84575C-890A-4515-A0F1-8B3A82051939}"/>
              </a:ext>
            </a:extLst>
          </p:cNvPr>
          <p:cNvSpPr txBox="1"/>
          <p:nvPr/>
        </p:nvSpPr>
        <p:spPr>
          <a:xfrm>
            <a:off x="1712258" y="1913284"/>
            <a:ext cx="1492236" cy="369332"/>
          </a:xfrm>
          <a:prstGeom prst="rect">
            <a:avLst/>
          </a:prstGeom>
          <a:noFill/>
        </p:spPr>
        <p:txBody>
          <a:bodyPr wrap="square" rtlCol="0">
            <a:spAutoFit/>
          </a:bodyPr>
          <a:lstStyle/>
          <a:p>
            <a:pPr algn="ctr"/>
            <a:r>
              <a:rPr lang="en-US" dirty="0"/>
              <a:t>Your JS code</a:t>
            </a:r>
            <a:endParaRPr lang="uk-UA" dirty="0"/>
          </a:p>
        </p:txBody>
      </p:sp>
      <p:sp>
        <p:nvSpPr>
          <p:cNvPr id="38" name="TextBox 37">
            <a:extLst>
              <a:ext uri="{FF2B5EF4-FFF2-40B4-BE49-F238E27FC236}">
                <a16:creationId xmlns:a16="http://schemas.microsoft.com/office/drawing/2014/main" id="{E11D05F8-340F-4C23-BEDA-17AC6B442DA3}"/>
              </a:ext>
            </a:extLst>
          </p:cNvPr>
          <p:cNvSpPr txBox="1"/>
          <p:nvPr/>
        </p:nvSpPr>
        <p:spPr>
          <a:xfrm>
            <a:off x="4989973" y="1913284"/>
            <a:ext cx="2507154" cy="400110"/>
          </a:xfrm>
          <a:prstGeom prst="rect">
            <a:avLst/>
          </a:prstGeom>
          <a:noFill/>
        </p:spPr>
        <p:txBody>
          <a:bodyPr wrap="square" rtlCol="0">
            <a:spAutoFit/>
          </a:bodyPr>
          <a:lstStyle/>
          <a:p>
            <a:pPr algn="ctr"/>
            <a:r>
              <a:rPr lang="en-US" sz="2000" dirty="0"/>
              <a:t>Abstract syntax tree</a:t>
            </a:r>
            <a:endParaRPr lang="uk-UA" sz="2000" dirty="0"/>
          </a:p>
        </p:txBody>
      </p:sp>
      <p:pic>
        <p:nvPicPr>
          <p:cNvPr id="4" name="Graphic 3" descr="Quill">
            <a:extLst>
              <a:ext uri="{FF2B5EF4-FFF2-40B4-BE49-F238E27FC236}">
                <a16:creationId xmlns:a16="http://schemas.microsoft.com/office/drawing/2014/main" id="{EECCF139-C075-43D6-9E4A-87B2FD01596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06512" y="894054"/>
            <a:ext cx="986374" cy="986374"/>
          </a:xfrm>
          <a:prstGeom prst="rect">
            <a:avLst/>
          </a:prstGeom>
        </p:spPr>
      </p:pic>
      <p:sp>
        <p:nvSpPr>
          <p:cNvPr id="11" name="TextBox 10">
            <a:extLst>
              <a:ext uri="{FF2B5EF4-FFF2-40B4-BE49-F238E27FC236}">
                <a16:creationId xmlns:a16="http://schemas.microsoft.com/office/drawing/2014/main" id="{E78400C7-C3A5-4AAC-AB8A-279B93A25CBB}"/>
              </a:ext>
            </a:extLst>
          </p:cNvPr>
          <p:cNvSpPr txBox="1"/>
          <p:nvPr/>
        </p:nvSpPr>
        <p:spPr>
          <a:xfrm>
            <a:off x="2916818" y="1903017"/>
            <a:ext cx="2507154" cy="400110"/>
          </a:xfrm>
          <a:prstGeom prst="rect">
            <a:avLst/>
          </a:prstGeom>
          <a:noFill/>
        </p:spPr>
        <p:txBody>
          <a:bodyPr wrap="square" rtlCol="0">
            <a:spAutoFit/>
          </a:bodyPr>
          <a:lstStyle/>
          <a:p>
            <a:pPr algn="ctr"/>
            <a:r>
              <a:rPr lang="en-US" sz="2000" dirty="0"/>
              <a:t>Parsing</a:t>
            </a:r>
            <a:endParaRPr lang="uk-UA" sz="2000" dirty="0"/>
          </a:p>
        </p:txBody>
      </p:sp>
      <p:pic>
        <p:nvPicPr>
          <p:cNvPr id="15" name="Graphic 14" descr="Binary">
            <a:extLst>
              <a:ext uri="{FF2B5EF4-FFF2-40B4-BE49-F238E27FC236}">
                <a16:creationId xmlns:a16="http://schemas.microsoft.com/office/drawing/2014/main" id="{F9D202A4-28CE-4BA1-A06D-27BE29A06F2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650776" y="5089310"/>
            <a:ext cx="914400" cy="914400"/>
          </a:xfrm>
          <a:prstGeom prst="rect">
            <a:avLst/>
          </a:prstGeom>
        </p:spPr>
      </p:pic>
      <p:sp>
        <p:nvSpPr>
          <p:cNvPr id="16" name="TextBox 15">
            <a:extLst>
              <a:ext uri="{FF2B5EF4-FFF2-40B4-BE49-F238E27FC236}">
                <a16:creationId xmlns:a16="http://schemas.microsoft.com/office/drawing/2014/main" id="{AE13FB09-4EFF-418F-8840-0C7536B0357A}"/>
              </a:ext>
            </a:extLst>
          </p:cNvPr>
          <p:cNvSpPr txBox="1"/>
          <p:nvPr/>
        </p:nvSpPr>
        <p:spPr>
          <a:xfrm>
            <a:off x="7854399" y="5900047"/>
            <a:ext cx="2507154" cy="430887"/>
          </a:xfrm>
          <a:prstGeom prst="rect">
            <a:avLst/>
          </a:prstGeom>
          <a:noFill/>
        </p:spPr>
        <p:txBody>
          <a:bodyPr wrap="square" rtlCol="0">
            <a:spAutoFit/>
          </a:bodyPr>
          <a:lstStyle/>
          <a:p>
            <a:pPr algn="ctr"/>
            <a:r>
              <a:rPr lang="en-US" sz="2200" b="1" dirty="0"/>
              <a:t>Bytecode</a:t>
            </a:r>
            <a:endParaRPr lang="uk-UA" sz="2200" b="1" dirty="0"/>
          </a:p>
        </p:txBody>
      </p:sp>
      <p:pic>
        <p:nvPicPr>
          <p:cNvPr id="18" name="Graphic 17" descr="Gauge">
            <a:extLst>
              <a:ext uri="{FF2B5EF4-FFF2-40B4-BE49-F238E27FC236}">
                <a16:creationId xmlns:a16="http://schemas.microsoft.com/office/drawing/2014/main" id="{5AE32003-BAF4-42CB-A1EC-26BE0042911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569758" y="2631617"/>
            <a:ext cx="1129631" cy="1129631"/>
          </a:xfrm>
          <a:prstGeom prst="rect">
            <a:avLst/>
          </a:prstGeom>
        </p:spPr>
      </p:pic>
      <p:sp>
        <p:nvSpPr>
          <p:cNvPr id="21" name="TextBox 20">
            <a:extLst>
              <a:ext uri="{FF2B5EF4-FFF2-40B4-BE49-F238E27FC236}">
                <a16:creationId xmlns:a16="http://schemas.microsoft.com/office/drawing/2014/main" id="{0D8547C1-A73A-4AE0-9E48-23F6743B0E9B}"/>
              </a:ext>
            </a:extLst>
          </p:cNvPr>
          <p:cNvSpPr txBox="1"/>
          <p:nvPr/>
        </p:nvSpPr>
        <p:spPr>
          <a:xfrm>
            <a:off x="4399699" y="3610317"/>
            <a:ext cx="1469748" cy="707886"/>
          </a:xfrm>
          <a:prstGeom prst="rect">
            <a:avLst/>
          </a:prstGeom>
          <a:noFill/>
        </p:spPr>
        <p:txBody>
          <a:bodyPr wrap="square" rtlCol="0">
            <a:spAutoFit/>
          </a:bodyPr>
          <a:lstStyle/>
          <a:p>
            <a:pPr algn="ctr"/>
            <a:r>
              <a:rPr lang="en-US" sz="2000" b="1" dirty="0"/>
              <a:t>Optimizing compiler</a:t>
            </a:r>
            <a:endParaRPr lang="uk-UA" sz="2000" b="1" dirty="0"/>
          </a:p>
        </p:txBody>
      </p:sp>
      <p:cxnSp>
        <p:nvCxnSpPr>
          <p:cNvPr id="31" name="Straight Connector 30">
            <a:extLst>
              <a:ext uri="{FF2B5EF4-FFF2-40B4-BE49-F238E27FC236}">
                <a16:creationId xmlns:a16="http://schemas.microsoft.com/office/drawing/2014/main" id="{F3094386-E2EA-41B9-84B6-CC61CBD175C8}"/>
              </a:ext>
            </a:extLst>
          </p:cNvPr>
          <p:cNvCxnSpPr>
            <a:cxnSpLocks/>
          </p:cNvCxnSpPr>
          <p:nvPr/>
        </p:nvCxnSpPr>
        <p:spPr>
          <a:xfrm flipH="1">
            <a:off x="6429494" y="3435082"/>
            <a:ext cx="1608116" cy="0"/>
          </a:xfrm>
          <a:prstGeom prst="line">
            <a:avLst/>
          </a:prstGeom>
          <a:ln w="571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7BA1C1EB-5FEE-4CD8-B017-CEC1FC1E983E}"/>
              </a:ext>
            </a:extLst>
          </p:cNvPr>
          <p:cNvCxnSpPr>
            <a:cxnSpLocks/>
          </p:cNvCxnSpPr>
          <p:nvPr/>
        </p:nvCxnSpPr>
        <p:spPr>
          <a:xfrm flipH="1" flipV="1">
            <a:off x="6376702" y="4229611"/>
            <a:ext cx="1709000" cy="900654"/>
          </a:xfrm>
          <a:prstGeom prst="line">
            <a:avLst/>
          </a:prstGeom>
          <a:ln w="571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A40DBC31-DB4C-4E22-9F43-AC1F685EC248}"/>
              </a:ext>
            </a:extLst>
          </p:cNvPr>
          <p:cNvCxnSpPr>
            <a:cxnSpLocks/>
          </p:cNvCxnSpPr>
          <p:nvPr/>
        </p:nvCxnSpPr>
        <p:spPr>
          <a:xfrm flipH="1">
            <a:off x="6376702" y="5564498"/>
            <a:ext cx="1713699" cy="0"/>
          </a:xfrm>
          <a:prstGeom prst="line">
            <a:avLst/>
          </a:prstGeom>
          <a:ln w="57150" cap="flat" cmpd="sng" algn="ctr">
            <a:solidFill>
              <a:schemeClr val="dk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47" name="Graphic 46" descr="Cave Drawing">
            <a:extLst>
              <a:ext uri="{FF2B5EF4-FFF2-40B4-BE49-F238E27FC236}">
                <a16:creationId xmlns:a16="http://schemas.microsoft.com/office/drawing/2014/main" id="{15C43ED7-F5C1-4B41-AE70-777C738B66C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05990" y="2761554"/>
            <a:ext cx="1129631" cy="1129631"/>
          </a:xfrm>
          <a:prstGeom prst="rect">
            <a:avLst/>
          </a:prstGeom>
        </p:spPr>
      </p:pic>
      <p:pic>
        <p:nvPicPr>
          <p:cNvPr id="49" name="Graphic 48" descr="Arrow Right">
            <a:extLst>
              <a:ext uri="{FF2B5EF4-FFF2-40B4-BE49-F238E27FC236}">
                <a16:creationId xmlns:a16="http://schemas.microsoft.com/office/drawing/2014/main" id="{CFB6834D-9876-471F-8551-31B0DA5ADC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56616" y="1109284"/>
            <a:ext cx="555914" cy="555914"/>
          </a:xfrm>
          <a:prstGeom prst="rect">
            <a:avLst/>
          </a:prstGeom>
        </p:spPr>
      </p:pic>
      <p:sp>
        <p:nvSpPr>
          <p:cNvPr id="50" name="Rectangle 49">
            <a:extLst>
              <a:ext uri="{FF2B5EF4-FFF2-40B4-BE49-F238E27FC236}">
                <a16:creationId xmlns:a16="http://schemas.microsoft.com/office/drawing/2014/main" id="{81005EAC-3425-4667-9DE6-3412B9665B6D}"/>
              </a:ext>
            </a:extLst>
          </p:cNvPr>
          <p:cNvSpPr/>
          <p:nvPr/>
        </p:nvSpPr>
        <p:spPr>
          <a:xfrm>
            <a:off x="3854231" y="2570992"/>
            <a:ext cx="6753942" cy="415137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uk-UA"/>
          </a:p>
        </p:txBody>
      </p:sp>
      <p:sp>
        <p:nvSpPr>
          <p:cNvPr id="53" name="TextBox 52">
            <a:extLst>
              <a:ext uri="{FF2B5EF4-FFF2-40B4-BE49-F238E27FC236}">
                <a16:creationId xmlns:a16="http://schemas.microsoft.com/office/drawing/2014/main" id="{0A625C85-45FC-4DA5-A786-7F6873F5A2F6}"/>
              </a:ext>
            </a:extLst>
          </p:cNvPr>
          <p:cNvSpPr txBox="1"/>
          <p:nvPr/>
        </p:nvSpPr>
        <p:spPr>
          <a:xfrm>
            <a:off x="8380164" y="3787320"/>
            <a:ext cx="1529628" cy="430887"/>
          </a:xfrm>
          <a:prstGeom prst="rect">
            <a:avLst/>
          </a:prstGeom>
          <a:noFill/>
        </p:spPr>
        <p:txBody>
          <a:bodyPr wrap="square" rtlCol="0">
            <a:spAutoFit/>
          </a:bodyPr>
          <a:lstStyle/>
          <a:p>
            <a:pPr algn="ctr"/>
            <a:r>
              <a:rPr lang="en-US" sz="2200" b="1" dirty="0"/>
              <a:t>Interpreter</a:t>
            </a:r>
            <a:endParaRPr lang="uk-UA" sz="2200" b="1" dirty="0"/>
          </a:p>
        </p:txBody>
      </p:sp>
      <p:cxnSp>
        <p:nvCxnSpPr>
          <p:cNvPr id="58" name="Connector: Elbow 57">
            <a:extLst>
              <a:ext uri="{FF2B5EF4-FFF2-40B4-BE49-F238E27FC236}">
                <a16:creationId xmlns:a16="http://schemas.microsoft.com/office/drawing/2014/main" id="{A3310A24-45CE-4769-BFA0-ABAD2E12C718}"/>
              </a:ext>
            </a:extLst>
          </p:cNvPr>
          <p:cNvCxnSpPr>
            <a:cxnSpLocks/>
          </p:cNvCxnSpPr>
          <p:nvPr/>
        </p:nvCxnSpPr>
        <p:spPr>
          <a:xfrm>
            <a:off x="7115623" y="1387241"/>
            <a:ext cx="1910498" cy="915886"/>
          </a:xfrm>
          <a:prstGeom prst="bentConnector3">
            <a:avLst>
              <a:gd name="adj1" fmla="val 10032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0" name="Graphic 69" descr="Processor">
            <a:extLst>
              <a:ext uri="{FF2B5EF4-FFF2-40B4-BE49-F238E27FC236}">
                <a16:creationId xmlns:a16="http://schemas.microsoft.com/office/drawing/2014/main" id="{681857BF-B79C-4B12-A577-8E09A90378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671485" y="5107298"/>
            <a:ext cx="914400" cy="914400"/>
          </a:xfrm>
          <a:prstGeom prst="rect">
            <a:avLst/>
          </a:prstGeom>
        </p:spPr>
      </p:pic>
      <p:sp>
        <p:nvSpPr>
          <p:cNvPr id="72" name="TextBox 71">
            <a:extLst>
              <a:ext uri="{FF2B5EF4-FFF2-40B4-BE49-F238E27FC236}">
                <a16:creationId xmlns:a16="http://schemas.microsoft.com/office/drawing/2014/main" id="{B4CAF7FD-F53B-477D-9514-8DBA30E76E8D}"/>
              </a:ext>
            </a:extLst>
          </p:cNvPr>
          <p:cNvSpPr txBox="1"/>
          <p:nvPr/>
        </p:nvSpPr>
        <p:spPr>
          <a:xfrm>
            <a:off x="3954172" y="5916179"/>
            <a:ext cx="2507154" cy="430887"/>
          </a:xfrm>
          <a:prstGeom prst="rect">
            <a:avLst/>
          </a:prstGeom>
          <a:noFill/>
        </p:spPr>
        <p:txBody>
          <a:bodyPr wrap="square" rtlCol="0">
            <a:spAutoFit/>
          </a:bodyPr>
          <a:lstStyle/>
          <a:p>
            <a:pPr algn="ctr"/>
            <a:r>
              <a:rPr lang="en-US" sz="2200" b="1" dirty="0"/>
              <a:t>Optimized code</a:t>
            </a:r>
            <a:endParaRPr lang="uk-UA" sz="2200" b="1" dirty="0"/>
          </a:p>
        </p:txBody>
      </p:sp>
      <p:sp>
        <p:nvSpPr>
          <p:cNvPr id="73" name="TextBox 72">
            <a:extLst>
              <a:ext uri="{FF2B5EF4-FFF2-40B4-BE49-F238E27FC236}">
                <a16:creationId xmlns:a16="http://schemas.microsoft.com/office/drawing/2014/main" id="{78C23E89-3A1E-4967-A60C-2E63295D362F}"/>
              </a:ext>
            </a:extLst>
          </p:cNvPr>
          <p:cNvSpPr txBox="1"/>
          <p:nvPr/>
        </p:nvSpPr>
        <p:spPr>
          <a:xfrm>
            <a:off x="6789435" y="3906412"/>
            <a:ext cx="1072777" cy="707886"/>
          </a:xfrm>
          <a:prstGeom prst="rect">
            <a:avLst/>
          </a:prstGeom>
          <a:noFill/>
        </p:spPr>
        <p:txBody>
          <a:bodyPr wrap="square" rtlCol="0">
            <a:spAutoFit/>
          </a:bodyPr>
          <a:lstStyle/>
          <a:p>
            <a:pPr algn="ctr"/>
            <a:r>
              <a:rPr lang="en-US" sz="2000" dirty="0"/>
              <a:t>profiling data</a:t>
            </a:r>
            <a:endParaRPr lang="uk-UA" sz="2000" dirty="0"/>
          </a:p>
        </p:txBody>
      </p:sp>
      <p:sp>
        <p:nvSpPr>
          <p:cNvPr id="75" name="TextBox 74">
            <a:extLst>
              <a:ext uri="{FF2B5EF4-FFF2-40B4-BE49-F238E27FC236}">
                <a16:creationId xmlns:a16="http://schemas.microsoft.com/office/drawing/2014/main" id="{C29BBED4-5FDB-4861-B246-86A09B83CE81}"/>
              </a:ext>
            </a:extLst>
          </p:cNvPr>
          <p:cNvSpPr txBox="1"/>
          <p:nvPr/>
        </p:nvSpPr>
        <p:spPr>
          <a:xfrm>
            <a:off x="6680877" y="2912300"/>
            <a:ext cx="1215018" cy="400110"/>
          </a:xfrm>
          <a:prstGeom prst="rect">
            <a:avLst/>
          </a:prstGeom>
          <a:noFill/>
        </p:spPr>
        <p:txBody>
          <a:bodyPr wrap="square" rtlCol="0">
            <a:spAutoFit/>
          </a:bodyPr>
          <a:lstStyle/>
          <a:p>
            <a:pPr algn="ctr"/>
            <a:r>
              <a:rPr lang="en-US" sz="2000" dirty="0"/>
              <a:t>optimize</a:t>
            </a:r>
            <a:endParaRPr lang="uk-UA" sz="2000" dirty="0"/>
          </a:p>
        </p:txBody>
      </p:sp>
      <p:sp>
        <p:nvSpPr>
          <p:cNvPr id="77" name="TextBox 76">
            <a:extLst>
              <a:ext uri="{FF2B5EF4-FFF2-40B4-BE49-F238E27FC236}">
                <a16:creationId xmlns:a16="http://schemas.microsoft.com/office/drawing/2014/main" id="{E1C70139-D20F-4BC7-AD7F-A4A8EB61783F}"/>
              </a:ext>
            </a:extLst>
          </p:cNvPr>
          <p:cNvSpPr txBox="1"/>
          <p:nvPr/>
        </p:nvSpPr>
        <p:spPr>
          <a:xfrm>
            <a:off x="6654131" y="5571193"/>
            <a:ext cx="1383479" cy="400110"/>
          </a:xfrm>
          <a:prstGeom prst="rect">
            <a:avLst/>
          </a:prstGeom>
          <a:noFill/>
        </p:spPr>
        <p:txBody>
          <a:bodyPr wrap="square" rtlCol="0">
            <a:spAutoFit/>
          </a:bodyPr>
          <a:lstStyle/>
          <a:p>
            <a:pPr algn="ctr"/>
            <a:r>
              <a:rPr lang="en-US" sz="2000" dirty="0"/>
              <a:t>deoptimize</a:t>
            </a:r>
            <a:endParaRPr lang="uk-UA" sz="2000" dirty="0"/>
          </a:p>
        </p:txBody>
      </p:sp>
    </p:spTree>
    <p:extLst>
      <p:ext uri="{BB962C8B-B14F-4D97-AF65-F5344CB8AC3E}">
        <p14:creationId xmlns:p14="http://schemas.microsoft.com/office/powerpoint/2010/main" val="62717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20271"/>
          </a:xfrm>
        </p:spPr>
        <p:txBody>
          <a:bodyPr>
            <a:normAutofit/>
          </a:bodyPr>
          <a:lstStyle/>
          <a:p>
            <a:r>
              <a:rPr lang="en-US" sz="3600" b="1" dirty="0">
                <a:solidFill>
                  <a:schemeClr val="accent3">
                    <a:lumMod val="50000"/>
                  </a:schemeClr>
                </a:solidFill>
              </a:rPr>
              <a:t>JavaScript Engines</a:t>
            </a:r>
            <a:endParaRPr lang="uk-UA" sz="3600"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sp>
        <p:nvSpPr>
          <p:cNvPr id="7" name="TextBox 6">
            <a:extLst>
              <a:ext uri="{FF2B5EF4-FFF2-40B4-BE49-F238E27FC236}">
                <a16:creationId xmlns:a16="http://schemas.microsoft.com/office/drawing/2014/main" id="{B751E3DD-D01E-4D5F-8F75-834139B85162}"/>
              </a:ext>
            </a:extLst>
          </p:cNvPr>
          <p:cNvSpPr txBox="1"/>
          <p:nvPr/>
        </p:nvSpPr>
        <p:spPr>
          <a:xfrm>
            <a:off x="2511500" y="4127929"/>
            <a:ext cx="2394408" cy="954107"/>
          </a:xfrm>
          <a:prstGeom prst="rect">
            <a:avLst/>
          </a:prstGeom>
          <a:noFill/>
        </p:spPr>
        <p:txBody>
          <a:bodyPr wrap="square" rtlCol="0">
            <a:spAutoFit/>
          </a:bodyPr>
          <a:lstStyle/>
          <a:p>
            <a:pPr algn="ctr"/>
            <a:r>
              <a:rPr lang="en-US" sz="2800" dirty="0"/>
              <a:t>Spider Monkey (Firefox)</a:t>
            </a:r>
            <a:endParaRPr lang="uk-UA" sz="2800" dirty="0"/>
          </a:p>
        </p:txBody>
      </p:sp>
      <p:sp>
        <p:nvSpPr>
          <p:cNvPr id="8" name="TextBox 7">
            <a:extLst>
              <a:ext uri="{FF2B5EF4-FFF2-40B4-BE49-F238E27FC236}">
                <a16:creationId xmlns:a16="http://schemas.microsoft.com/office/drawing/2014/main" id="{AB379BB2-47A4-4FB4-9C64-8B3039C808C5}"/>
              </a:ext>
            </a:extLst>
          </p:cNvPr>
          <p:cNvSpPr txBox="1"/>
          <p:nvPr/>
        </p:nvSpPr>
        <p:spPr>
          <a:xfrm>
            <a:off x="5378819" y="4043939"/>
            <a:ext cx="2394408" cy="954107"/>
          </a:xfrm>
          <a:prstGeom prst="rect">
            <a:avLst/>
          </a:prstGeom>
          <a:noFill/>
        </p:spPr>
        <p:txBody>
          <a:bodyPr wrap="square" rtlCol="0">
            <a:spAutoFit/>
          </a:bodyPr>
          <a:lstStyle/>
          <a:p>
            <a:pPr algn="ctr"/>
            <a:r>
              <a:rPr lang="en-US" sz="2800" dirty="0"/>
              <a:t>V8 (Chrome, Edge, Node.js)</a:t>
            </a:r>
            <a:endParaRPr lang="uk-UA" sz="2800" dirty="0"/>
          </a:p>
        </p:txBody>
      </p:sp>
      <p:sp>
        <p:nvSpPr>
          <p:cNvPr id="9" name="TextBox 8">
            <a:extLst>
              <a:ext uri="{FF2B5EF4-FFF2-40B4-BE49-F238E27FC236}">
                <a16:creationId xmlns:a16="http://schemas.microsoft.com/office/drawing/2014/main" id="{0FB5E5C2-CFE7-49CE-A69A-DC8B5ED93F38}"/>
              </a:ext>
            </a:extLst>
          </p:cNvPr>
          <p:cNvSpPr txBox="1"/>
          <p:nvPr/>
        </p:nvSpPr>
        <p:spPr>
          <a:xfrm>
            <a:off x="8246138" y="4069837"/>
            <a:ext cx="2394408" cy="954107"/>
          </a:xfrm>
          <a:prstGeom prst="rect">
            <a:avLst/>
          </a:prstGeom>
          <a:noFill/>
        </p:spPr>
        <p:txBody>
          <a:bodyPr wrap="square" rtlCol="0">
            <a:spAutoFit/>
          </a:bodyPr>
          <a:lstStyle/>
          <a:p>
            <a:pPr algn="ctr"/>
            <a:r>
              <a:rPr lang="en-US" sz="2800" dirty="0" err="1"/>
              <a:t>JavaScriptCore</a:t>
            </a:r>
            <a:r>
              <a:rPr lang="en-US" sz="2800" dirty="0"/>
              <a:t> (Safari)</a:t>
            </a:r>
            <a:endParaRPr lang="uk-UA" sz="2800" dirty="0"/>
          </a:p>
        </p:txBody>
      </p:sp>
      <p:pic>
        <p:nvPicPr>
          <p:cNvPr id="13" name="Graphic 12">
            <a:extLst>
              <a:ext uri="{FF2B5EF4-FFF2-40B4-BE49-F238E27FC236}">
                <a16:creationId xmlns:a16="http://schemas.microsoft.com/office/drawing/2014/main" id="{D4A104C1-E09E-4CFE-BFE0-F884551AF0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39217" y="1734243"/>
            <a:ext cx="2073613" cy="2073613"/>
          </a:xfrm>
          <a:prstGeom prst="rect">
            <a:avLst/>
          </a:prstGeom>
        </p:spPr>
      </p:pic>
      <p:pic>
        <p:nvPicPr>
          <p:cNvPr id="15" name="Graphic 14">
            <a:extLst>
              <a:ext uri="{FF2B5EF4-FFF2-40B4-BE49-F238E27FC236}">
                <a16:creationId xmlns:a16="http://schemas.microsoft.com/office/drawing/2014/main" id="{04030D37-158C-45AC-A48F-625DDDC3CC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11500" y="1734243"/>
            <a:ext cx="2073600" cy="2073600"/>
          </a:xfrm>
          <a:prstGeom prst="rect">
            <a:avLst/>
          </a:prstGeom>
        </p:spPr>
      </p:pic>
      <p:pic>
        <p:nvPicPr>
          <p:cNvPr id="17" name="Graphic 16">
            <a:extLst>
              <a:ext uri="{FF2B5EF4-FFF2-40B4-BE49-F238E27FC236}">
                <a16:creationId xmlns:a16="http://schemas.microsoft.com/office/drawing/2014/main" id="{719C2D46-44E0-4E96-A4C0-6D0193B0DE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39416" y="1671929"/>
            <a:ext cx="2198228" cy="2198228"/>
          </a:xfrm>
          <a:prstGeom prst="rect">
            <a:avLst/>
          </a:prstGeom>
        </p:spPr>
      </p:pic>
    </p:spTree>
    <p:extLst>
      <p:ext uri="{BB962C8B-B14F-4D97-AF65-F5344CB8AC3E}">
        <p14:creationId xmlns:p14="http://schemas.microsoft.com/office/powerpoint/2010/main" val="348815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724131"/>
          </a:xfrm>
        </p:spPr>
        <p:txBody>
          <a:bodyPr>
            <a:normAutofit/>
          </a:bodyPr>
          <a:lstStyle/>
          <a:p>
            <a:r>
              <a:rPr lang="en-US" b="1" dirty="0">
                <a:solidFill>
                  <a:schemeClr val="accent3">
                    <a:lumMod val="50000"/>
                  </a:schemeClr>
                </a:solidFill>
              </a:rPr>
              <a:t>V8 JavaScript Engine</a:t>
            </a:r>
            <a:endParaRPr lang="uk-UA"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6" name="Picture 5" descr="A close up of a logo&#10;&#10;Description automatically generated">
            <a:extLst>
              <a:ext uri="{FF2B5EF4-FFF2-40B4-BE49-F238E27FC236}">
                <a16:creationId xmlns:a16="http://schemas.microsoft.com/office/drawing/2014/main" id="{430490C1-B919-4B18-AB87-4794A7414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1739" y="1740873"/>
            <a:ext cx="3590261" cy="3590261"/>
          </a:xfrm>
          <a:prstGeom prst="rect">
            <a:avLst/>
          </a:prstGeom>
        </p:spPr>
      </p:pic>
      <p:graphicFrame>
        <p:nvGraphicFramePr>
          <p:cNvPr id="16" name="Місце для вмісту 2">
            <a:extLst>
              <a:ext uri="{FF2B5EF4-FFF2-40B4-BE49-F238E27FC236}">
                <a16:creationId xmlns:a16="http://schemas.microsoft.com/office/drawing/2014/main" id="{0AD1C9D2-5A3A-4740-88A3-DBBFD77F196D}"/>
              </a:ext>
            </a:extLst>
          </p:cNvPr>
          <p:cNvGraphicFramePr>
            <a:graphicFrameLocks noGrp="1"/>
          </p:cNvGraphicFramePr>
          <p:nvPr>
            <p:ph idx="1"/>
            <p:extLst>
              <p:ext uri="{D42A27DB-BD31-4B8C-83A1-F6EECF244321}">
                <p14:modId xmlns:p14="http://schemas.microsoft.com/office/powerpoint/2010/main" val="3413257617"/>
              </p:ext>
            </p:extLst>
          </p:nvPr>
        </p:nvGraphicFramePr>
        <p:xfrm>
          <a:off x="1574497" y="1246469"/>
          <a:ext cx="6900433" cy="45790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5965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4AD94-9CBC-4347-8A7A-1D822C754979}"/>
              </a:ext>
            </a:extLst>
          </p:cNvPr>
          <p:cNvSpPr>
            <a:spLocks noGrp="1"/>
          </p:cNvSpPr>
          <p:nvPr>
            <p:ph type="title"/>
          </p:nvPr>
        </p:nvSpPr>
        <p:spPr>
          <a:xfrm>
            <a:off x="1529135" y="165848"/>
            <a:ext cx="10018713" cy="898857"/>
          </a:xfrm>
        </p:spPr>
        <p:txBody>
          <a:bodyPr>
            <a:normAutofit/>
          </a:bodyPr>
          <a:lstStyle/>
          <a:p>
            <a:r>
              <a:rPr lang="en-US" b="1" dirty="0">
                <a:solidFill>
                  <a:schemeClr val="accent3">
                    <a:lumMod val="50000"/>
                  </a:schemeClr>
                </a:solidFill>
              </a:rPr>
              <a:t>V8 high level overview</a:t>
            </a:r>
            <a:endParaRPr lang="uk-UA" b="1" dirty="0">
              <a:solidFill>
                <a:schemeClr val="accent3">
                  <a:lumMod val="50000"/>
                </a:schemeClr>
              </a:solidFill>
            </a:endParaRPr>
          </a:p>
        </p:txBody>
      </p:sp>
      <p:pic>
        <p:nvPicPr>
          <p:cNvPr id="20" name="Графіка 19">
            <a:extLst>
              <a:ext uri="{FF2B5EF4-FFF2-40B4-BE49-F238E27FC236}">
                <a16:creationId xmlns:a16="http://schemas.microsoft.com/office/drawing/2014/main" id="{3D05EBC1-0677-444A-B5B3-DC868EAC1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0546" y="5968020"/>
            <a:ext cx="1551454" cy="898858"/>
          </a:xfrm>
          <a:prstGeom prst="rect">
            <a:avLst/>
          </a:prstGeom>
        </p:spPr>
      </p:pic>
      <p:pic>
        <p:nvPicPr>
          <p:cNvPr id="6" name="Picture 5">
            <a:extLst>
              <a:ext uri="{FF2B5EF4-FFF2-40B4-BE49-F238E27FC236}">
                <a16:creationId xmlns:a16="http://schemas.microsoft.com/office/drawing/2014/main" id="{E75E3567-1E81-4204-999F-94A4E3E1C1F5}"/>
              </a:ext>
            </a:extLst>
          </p:cNvPr>
          <p:cNvPicPr>
            <a:picLocks noChangeAspect="1"/>
          </p:cNvPicPr>
          <p:nvPr/>
        </p:nvPicPr>
        <p:blipFill>
          <a:blip r:embed="rId5"/>
          <a:stretch>
            <a:fillRect/>
          </a:stretch>
        </p:blipFill>
        <p:spPr>
          <a:xfrm>
            <a:off x="2251919" y="1935414"/>
            <a:ext cx="2040144" cy="204014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8" name="Picture 7">
            <a:extLst>
              <a:ext uri="{FF2B5EF4-FFF2-40B4-BE49-F238E27FC236}">
                <a16:creationId xmlns:a16="http://schemas.microsoft.com/office/drawing/2014/main" id="{AFEF9F19-0804-4803-8312-FCEE4F7F4E41}"/>
              </a:ext>
            </a:extLst>
          </p:cNvPr>
          <p:cNvPicPr>
            <a:picLocks noChangeAspect="1"/>
          </p:cNvPicPr>
          <p:nvPr/>
        </p:nvPicPr>
        <p:blipFill>
          <a:blip r:embed="rId6"/>
          <a:stretch>
            <a:fillRect/>
          </a:stretch>
        </p:blipFill>
        <p:spPr>
          <a:xfrm>
            <a:off x="8786049" y="1935414"/>
            <a:ext cx="2041200" cy="20412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E3EBD99B-A8EF-4D67-8B65-293F12ADCF73}"/>
              </a:ext>
            </a:extLst>
          </p:cNvPr>
          <p:cNvSpPr txBox="1"/>
          <p:nvPr/>
        </p:nvSpPr>
        <p:spPr>
          <a:xfrm>
            <a:off x="2013637" y="4141046"/>
            <a:ext cx="2584315" cy="954107"/>
          </a:xfrm>
          <a:prstGeom prst="rect">
            <a:avLst/>
          </a:prstGeom>
          <a:noFill/>
        </p:spPr>
        <p:txBody>
          <a:bodyPr wrap="square" rtlCol="0">
            <a:spAutoFit/>
          </a:bodyPr>
          <a:lstStyle/>
          <a:p>
            <a:pPr algn="ctr"/>
            <a:r>
              <a:rPr lang="en-US" sz="3200" b="1" dirty="0"/>
              <a:t>Ignition</a:t>
            </a:r>
            <a:endParaRPr lang="en-US" b="1" dirty="0"/>
          </a:p>
          <a:p>
            <a:pPr algn="ctr"/>
            <a:r>
              <a:rPr lang="en-US" sz="2400" dirty="0"/>
              <a:t>Interpreter</a:t>
            </a:r>
            <a:endParaRPr lang="uk-UA" dirty="0"/>
          </a:p>
        </p:txBody>
      </p:sp>
      <p:sp>
        <p:nvSpPr>
          <p:cNvPr id="10" name="TextBox 9">
            <a:extLst>
              <a:ext uri="{FF2B5EF4-FFF2-40B4-BE49-F238E27FC236}">
                <a16:creationId xmlns:a16="http://schemas.microsoft.com/office/drawing/2014/main" id="{36DC9027-D44C-4CE0-B0F1-D0D97C564D19}"/>
              </a:ext>
            </a:extLst>
          </p:cNvPr>
          <p:cNvSpPr txBox="1"/>
          <p:nvPr/>
        </p:nvSpPr>
        <p:spPr>
          <a:xfrm>
            <a:off x="8262839" y="4141046"/>
            <a:ext cx="3087619" cy="954107"/>
          </a:xfrm>
          <a:prstGeom prst="rect">
            <a:avLst/>
          </a:prstGeom>
          <a:noFill/>
        </p:spPr>
        <p:txBody>
          <a:bodyPr wrap="square" rtlCol="0">
            <a:spAutoFit/>
          </a:bodyPr>
          <a:lstStyle/>
          <a:p>
            <a:pPr algn="ctr"/>
            <a:r>
              <a:rPr lang="en-US" sz="3200" b="1" dirty="0" err="1"/>
              <a:t>TurboFan</a:t>
            </a:r>
            <a:endParaRPr lang="en-US" b="1" dirty="0"/>
          </a:p>
          <a:p>
            <a:pPr algn="ctr"/>
            <a:r>
              <a:rPr lang="en-US" sz="2400" dirty="0"/>
              <a:t>Optimizing compiler</a:t>
            </a:r>
            <a:endParaRPr lang="uk-UA" sz="2400" dirty="0"/>
          </a:p>
        </p:txBody>
      </p:sp>
      <p:pic>
        <p:nvPicPr>
          <p:cNvPr id="2054" name="Picture 6">
            <a:extLst>
              <a:ext uri="{FF2B5EF4-FFF2-40B4-BE49-F238E27FC236}">
                <a16:creationId xmlns:a16="http://schemas.microsoft.com/office/drawing/2014/main" id="{B968C787-96E4-42FE-899C-B9A4916DA8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8456" y="1935414"/>
            <a:ext cx="2041200" cy="20412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399A79D-584B-420A-A815-B7B2FBCB7300}"/>
              </a:ext>
            </a:extLst>
          </p:cNvPr>
          <p:cNvSpPr txBox="1"/>
          <p:nvPr/>
        </p:nvSpPr>
        <p:spPr>
          <a:xfrm>
            <a:off x="5026450" y="4143204"/>
            <a:ext cx="3087619" cy="954107"/>
          </a:xfrm>
          <a:prstGeom prst="rect">
            <a:avLst/>
          </a:prstGeom>
          <a:noFill/>
        </p:spPr>
        <p:txBody>
          <a:bodyPr wrap="square" rtlCol="0">
            <a:spAutoFit/>
          </a:bodyPr>
          <a:lstStyle/>
          <a:p>
            <a:pPr algn="ctr"/>
            <a:r>
              <a:rPr lang="en-US" sz="3200" b="1" dirty="0"/>
              <a:t>Orinoco</a:t>
            </a:r>
            <a:endParaRPr lang="en-US" b="1" dirty="0"/>
          </a:p>
          <a:p>
            <a:pPr algn="ctr"/>
            <a:r>
              <a:rPr lang="en-US" sz="2400" dirty="0"/>
              <a:t>Garbage collector</a:t>
            </a:r>
            <a:endParaRPr lang="uk-UA" sz="2400" dirty="0"/>
          </a:p>
        </p:txBody>
      </p:sp>
    </p:spTree>
    <p:extLst>
      <p:ext uri="{BB962C8B-B14F-4D97-AF65-F5344CB8AC3E}">
        <p14:creationId xmlns:p14="http://schemas.microsoft.com/office/powerpoint/2010/main" val="226988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0" name="Rectangle 3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51" name="Freeform: Shape 3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52" name="Freeform: Shape 4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3" name="Freeform: Shape 4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5" name="Freeform: Shape 4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EBE53B52-ECEB-4984-9E8A-ABED9BDEAB37}"/>
              </a:ext>
            </a:extLst>
          </p:cNvPr>
          <p:cNvSpPr>
            <a:spLocks noGrp="1"/>
          </p:cNvSpPr>
          <p:nvPr>
            <p:ph type="title"/>
          </p:nvPr>
        </p:nvSpPr>
        <p:spPr>
          <a:xfrm>
            <a:off x="2838192" y="2578099"/>
            <a:ext cx="6515616" cy="1159483"/>
          </a:xfrm>
        </p:spPr>
        <p:txBody>
          <a:bodyPr vert="horz" lIns="91440" tIns="45720" rIns="91440" bIns="45720" rtlCol="0" anchor="b">
            <a:normAutofit fontScale="90000"/>
          </a:bodyPr>
          <a:lstStyle/>
          <a:p>
            <a:pPr algn="ctr"/>
            <a:r>
              <a:rPr lang="en-US" sz="7200" dirty="0">
                <a:ln w="0"/>
                <a:effectLst>
                  <a:outerShdw blurRad="38100" dist="19050" dir="2700000" algn="tl" rotWithShape="0">
                    <a:schemeClr val="dk1">
                      <a:alpha val="40000"/>
                    </a:schemeClr>
                  </a:outerShdw>
                </a:effectLst>
              </a:rPr>
              <a:t>Hidden classes</a:t>
            </a:r>
          </a:p>
        </p:txBody>
      </p:sp>
    </p:spTree>
    <p:extLst>
      <p:ext uri="{BB962C8B-B14F-4D97-AF65-F5344CB8AC3E}">
        <p14:creationId xmlns:p14="http://schemas.microsoft.com/office/powerpoint/2010/main" val="5313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Паралакс">
  <a:themeElements>
    <a:clrScheme name="Паралакс">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Пара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1038</Words>
  <Application>Microsoft Office PowerPoint</Application>
  <PresentationFormat>Widescreen</PresentationFormat>
  <Paragraphs>206</Paragraphs>
  <Slides>37</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Century Gothic</vt:lpstr>
      <vt:lpstr>Consolas</vt:lpstr>
      <vt:lpstr>Corbel</vt:lpstr>
      <vt:lpstr>Times New Roman</vt:lpstr>
      <vt:lpstr>Parallax</vt:lpstr>
      <vt:lpstr>Паралакс</vt:lpstr>
      <vt:lpstr>The V8 Engine optimization tips - make the most from your JavaScript</vt:lpstr>
      <vt:lpstr>Introduction</vt:lpstr>
      <vt:lpstr>Agenda</vt:lpstr>
      <vt:lpstr>JavaScript Engines</vt:lpstr>
      <vt:lpstr>How JS Engine works</vt:lpstr>
      <vt:lpstr>JavaScript Engines</vt:lpstr>
      <vt:lpstr>V8 JavaScript Engine</vt:lpstr>
      <vt:lpstr>V8 high level overview</vt:lpstr>
      <vt:lpstr>Hidden classes</vt:lpstr>
      <vt:lpstr>Hidden Classes</vt:lpstr>
      <vt:lpstr>Hidden Classes</vt:lpstr>
      <vt:lpstr>Hidden Classes</vt:lpstr>
      <vt:lpstr>Hidden Classes</vt:lpstr>
      <vt:lpstr>Hidden Classes</vt:lpstr>
      <vt:lpstr>Hidden Classes</vt:lpstr>
      <vt:lpstr>Hidden Classes</vt:lpstr>
      <vt:lpstr>Hidden Classes</vt:lpstr>
      <vt:lpstr>Hidden Classes</vt:lpstr>
      <vt:lpstr>Hidden Classes</vt:lpstr>
      <vt:lpstr>Hidden Classes</vt:lpstr>
      <vt:lpstr>Inlining</vt:lpstr>
      <vt:lpstr>Inlining</vt:lpstr>
      <vt:lpstr>Inlining</vt:lpstr>
      <vt:lpstr>Inlining</vt:lpstr>
      <vt:lpstr>Inline caching</vt:lpstr>
      <vt:lpstr>Inline caching</vt:lpstr>
      <vt:lpstr>Inline caching</vt:lpstr>
      <vt:lpstr>Inline caching</vt:lpstr>
      <vt:lpstr>For .. in loop</vt:lpstr>
      <vt:lpstr>Use for in loop</vt:lpstr>
      <vt:lpstr>Use for in loop</vt:lpstr>
      <vt:lpstr>Try/catch bad optimization</vt:lpstr>
      <vt:lpstr>Use try/catch/finally</vt:lpstr>
      <vt:lpstr>Use try/catch/finally</vt:lpstr>
      <vt:lpstr>Links</vt:lpstr>
      <vt:lpstr>QnA</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V8 Engine optimization tips - make the most from your JavaScript</dc:title>
  <dc:creator>Oleksandr Olashyn</dc:creator>
  <cp:lastModifiedBy>Oleksandr Olashyn</cp:lastModifiedBy>
  <cp:revision>1</cp:revision>
  <dcterms:created xsi:type="dcterms:W3CDTF">2020-09-09T21:44:43Z</dcterms:created>
  <dcterms:modified xsi:type="dcterms:W3CDTF">2020-09-16T17:54:50Z</dcterms:modified>
</cp:coreProperties>
</file>