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87" r:id="rId6"/>
    <p:sldId id="285" r:id="rId7"/>
    <p:sldId id="265" r:id="rId8"/>
    <p:sldId id="286" r:id="rId9"/>
    <p:sldId id="282" r:id="rId10"/>
    <p:sldId id="268" r:id="rId11"/>
    <p:sldId id="269" r:id="rId12"/>
    <p:sldId id="274" r:id="rId13"/>
    <p:sldId id="272" r:id="rId14"/>
    <p:sldId id="270" r:id="rId15"/>
    <p:sldId id="271" r:id="rId16"/>
    <p:sldId id="273" r:id="rId17"/>
    <p:sldId id="275" r:id="rId18"/>
    <p:sldId id="276" r:id="rId19"/>
    <p:sldId id="277" r:id="rId20"/>
    <p:sldId id="278" r:id="rId21"/>
    <p:sldId id="280" r:id="rId22"/>
    <p:sldId id="288" r:id="rId23"/>
    <p:sldId id="284" r:id="rId24"/>
    <p:sldId id="279" r:id="rId25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DD7AA1-0C94-4EA2-B80C-27FCE6CB58C0}" v="457" dt="2021-01-23T08:51:46.552"/>
  </p1510:revLst>
</p1510:revInfo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eksandr Olashyn" userId="fbbddd5de6dc56e2" providerId="LiveId" clId="{E2DD7AA1-0C94-4EA2-B80C-27FCE6CB58C0}"/>
    <pc:docChg chg="undo redo custSel mod addSld delSld modSld sldOrd modMainMaster">
      <pc:chgData name="Oleksandr Olashyn" userId="fbbddd5de6dc56e2" providerId="LiveId" clId="{E2DD7AA1-0C94-4EA2-B80C-27FCE6CB58C0}" dt="2021-01-23T08:51:54.465" v="4483" actId="1076"/>
      <pc:docMkLst>
        <pc:docMk/>
      </pc:docMkLst>
      <pc:sldChg chg="modSp mod">
        <pc:chgData name="Oleksandr Olashyn" userId="fbbddd5de6dc56e2" providerId="LiveId" clId="{E2DD7AA1-0C94-4EA2-B80C-27FCE6CB58C0}" dt="2021-01-17T17:20:13.567" v="913" actId="20577"/>
        <pc:sldMkLst>
          <pc:docMk/>
          <pc:sldMk cId="735155576" sldId="256"/>
        </pc:sldMkLst>
        <pc:spChg chg="mod">
          <ac:chgData name="Oleksandr Olashyn" userId="fbbddd5de6dc56e2" providerId="LiveId" clId="{E2DD7AA1-0C94-4EA2-B80C-27FCE6CB58C0}" dt="2021-01-17T17:20:04.651" v="889" actId="27636"/>
          <ac:spMkLst>
            <pc:docMk/>
            <pc:sldMk cId="735155576" sldId="256"/>
            <ac:spMk id="2" creationId="{61572D34-82EA-45A8-A57E-CAE9B346F7E5}"/>
          </ac:spMkLst>
        </pc:spChg>
        <pc:spChg chg="mod">
          <ac:chgData name="Oleksandr Olashyn" userId="fbbddd5de6dc56e2" providerId="LiveId" clId="{E2DD7AA1-0C94-4EA2-B80C-27FCE6CB58C0}" dt="2021-01-17T17:20:13.567" v="913" actId="20577"/>
          <ac:spMkLst>
            <pc:docMk/>
            <pc:sldMk cId="735155576" sldId="256"/>
            <ac:spMk id="3" creationId="{C3A5486F-EB2E-4F25-8336-C0A342C830F1}"/>
          </ac:spMkLst>
        </pc:spChg>
      </pc:sldChg>
      <pc:sldChg chg="del">
        <pc:chgData name="Oleksandr Olashyn" userId="fbbddd5de6dc56e2" providerId="LiveId" clId="{E2DD7AA1-0C94-4EA2-B80C-27FCE6CB58C0}" dt="2021-01-17T17:19:49.802" v="884" actId="47"/>
        <pc:sldMkLst>
          <pc:docMk/>
          <pc:sldMk cId="3425877902" sldId="258"/>
        </pc:sldMkLst>
      </pc:sldChg>
      <pc:sldChg chg="addSp delSp modSp del mod ord">
        <pc:chgData name="Oleksandr Olashyn" userId="fbbddd5de6dc56e2" providerId="LiveId" clId="{E2DD7AA1-0C94-4EA2-B80C-27FCE6CB58C0}" dt="2021-01-17T16:19:15.378" v="452" actId="47"/>
        <pc:sldMkLst>
          <pc:docMk/>
          <pc:sldMk cId="956510895" sldId="259"/>
        </pc:sldMkLst>
        <pc:spChg chg="del">
          <ac:chgData name="Oleksandr Olashyn" userId="fbbddd5de6dc56e2" providerId="LiveId" clId="{E2DD7AA1-0C94-4EA2-B80C-27FCE6CB58C0}" dt="2021-01-17T15:28:57.679" v="427" actId="478"/>
          <ac:spMkLst>
            <pc:docMk/>
            <pc:sldMk cId="956510895" sldId="259"/>
            <ac:spMk id="4" creationId="{1C765C99-F9C0-4E05-94F1-60A51DDB561A}"/>
          </ac:spMkLst>
        </pc:spChg>
        <pc:spChg chg="mod">
          <ac:chgData name="Oleksandr Olashyn" userId="fbbddd5de6dc56e2" providerId="LiveId" clId="{E2DD7AA1-0C94-4EA2-B80C-27FCE6CB58C0}" dt="2021-01-17T15:28:54.148" v="426" actId="20577"/>
          <ac:spMkLst>
            <pc:docMk/>
            <pc:sldMk cId="956510895" sldId="259"/>
            <ac:spMk id="8" creationId="{8606CA31-4D72-48B5-83A1-48FF67B9C0E0}"/>
          </ac:spMkLst>
        </pc:spChg>
        <pc:spChg chg="add del mod">
          <ac:chgData name="Oleksandr Olashyn" userId="fbbddd5de6dc56e2" providerId="LiveId" clId="{E2DD7AA1-0C94-4EA2-B80C-27FCE6CB58C0}" dt="2021-01-17T15:29:02.402" v="428" actId="478"/>
          <ac:spMkLst>
            <pc:docMk/>
            <pc:sldMk cId="956510895" sldId="259"/>
            <ac:spMk id="10" creationId="{AA3E8385-3385-41D7-A077-395D79435B5D}"/>
          </ac:spMkLst>
        </pc:spChg>
        <pc:graphicFrameChg chg="add del mod modGraphic">
          <ac:chgData name="Oleksandr Olashyn" userId="fbbddd5de6dc56e2" providerId="LiveId" clId="{E2DD7AA1-0C94-4EA2-B80C-27FCE6CB58C0}" dt="2021-01-17T15:26:42.496" v="407" actId="478"/>
          <ac:graphicFrameMkLst>
            <pc:docMk/>
            <pc:sldMk cId="956510895" sldId="259"/>
            <ac:graphicFrameMk id="3" creationId="{D348EBC3-E44D-487C-B500-DBD4EE270106}"/>
          </ac:graphicFrameMkLst>
        </pc:graphicFrameChg>
        <pc:picChg chg="del">
          <ac:chgData name="Oleksandr Olashyn" userId="fbbddd5de6dc56e2" providerId="LiveId" clId="{E2DD7AA1-0C94-4EA2-B80C-27FCE6CB58C0}" dt="2021-01-17T14:10:16.436" v="397" actId="478"/>
          <ac:picMkLst>
            <pc:docMk/>
            <pc:sldMk cId="956510895" sldId="259"/>
            <ac:picMk id="9" creationId="{B9D463F3-9EE5-4804-A258-6B6336BEBC21}"/>
          </ac:picMkLst>
        </pc:picChg>
        <pc:picChg chg="add mod modCrop">
          <ac:chgData name="Oleksandr Olashyn" userId="fbbddd5de6dc56e2" providerId="LiveId" clId="{E2DD7AA1-0C94-4EA2-B80C-27FCE6CB58C0}" dt="2021-01-17T16:18:45.972" v="445" actId="1076"/>
          <ac:picMkLst>
            <pc:docMk/>
            <pc:sldMk cId="956510895" sldId="259"/>
            <ac:picMk id="12" creationId="{569E893D-2628-4552-B8B3-502D2F494C92}"/>
          </ac:picMkLst>
        </pc:picChg>
        <pc:picChg chg="add mod modCrop">
          <ac:chgData name="Oleksandr Olashyn" userId="fbbddd5de6dc56e2" providerId="LiveId" clId="{E2DD7AA1-0C94-4EA2-B80C-27FCE6CB58C0}" dt="2021-01-17T16:18:08.142" v="439" actId="1076"/>
          <ac:picMkLst>
            <pc:docMk/>
            <pc:sldMk cId="956510895" sldId="259"/>
            <ac:picMk id="14" creationId="{91B33403-27C3-4AF3-8931-AD85A7074663}"/>
          </ac:picMkLst>
        </pc:picChg>
      </pc:sldChg>
      <pc:sldChg chg="del">
        <pc:chgData name="Oleksandr Olashyn" userId="fbbddd5de6dc56e2" providerId="LiveId" clId="{E2DD7AA1-0C94-4EA2-B80C-27FCE6CB58C0}" dt="2021-01-17T19:03:06.325" v="1722" actId="47"/>
        <pc:sldMkLst>
          <pc:docMk/>
          <pc:sldMk cId="970723528" sldId="260"/>
        </pc:sldMkLst>
      </pc:sldChg>
      <pc:sldChg chg="addSp delSp modSp del mod ord setBg">
        <pc:chgData name="Oleksandr Olashyn" userId="fbbddd5de6dc56e2" providerId="LiveId" clId="{E2DD7AA1-0C94-4EA2-B80C-27FCE6CB58C0}" dt="2021-01-17T21:10:29.095" v="1965" actId="47"/>
        <pc:sldMkLst>
          <pc:docMk/>
          <pc:sldMk cId="1537732346" sldId="261"/>
        </pc:sldMkLst>
        <pc:spChg chg="del mod">
          <ac:chgData name="Oleksandr Olashyn" userId="fbbddd5de6dc56e2" providerId="LiveId" clId="{E2DD7AA1-0C94-4EA2-B80C-27FCE6CB58C0}" dt="2021-01-17T21:07:58.496" v="1946" actId="478"/>
          <ac:spMkLst>
            <pc:docMk/>
            <pc:sldMk cId="1537732346" sldId="261"/>
            <ac:spMk id="2" creationId="{0A2BF029-BFA6-41A4-A253-CE5D1C0EF203}"/>
          </ac:spMkLst>
        </pc:spChg>
        <pc:spChg chg="add del mod">
          <ac:chgData name="Oleksandr Olashyn" userId="fbbddd5de6dc56e2" providerId="LiveId" clId="{E2DD7AA1-0C94-4EA2-B80C-27FCE6CB58C0}" dt="2021-01-17T21:08:05.317" v="1947" actId="478"/>
          <ac:spMkLst>
            <pc:docMk/>
            <pc:sldMk cId="1537732346" sldId="261"/>
            <ac:spMk id="6" creationId="{39E2A185-9F75-4A78-9D25-96A5B7C3917E}"/>
          </ac:spMkLst>
        </pc:spChg>
        <pc:spChg chg="add mod">
          <ac:chgData name="Oleksandr Olashyn" userId="fbbddd5de6dc56e2" providerId="LiveId" clId="{E2DD7AA1-0C94-4EA2-B80C-27FCE6CB58C0}" dt="2021-01-17T21:09:59.054" v="1961" actId="207"/>
          <ac:spMkLst>
            <pc:docMk/>
            <pc:sldMk cId="1537732346" sldId="261"/>
            <ac:spMk id="7" creationId="{E8F9B860-40FC-4006-81AC-559923110773}"/>
          </ac:spMkLst>
        </pc:spChg>
        <pc:graphicFrameChg chg="add mod">
          <ac:chgData name="Oleksandr Olashyn" userId="fbbddd5de6dc56e2" providerId="LiveId" clId="{E2DD7AA1-0C94-4EA2-B80C-27FCE6CB58C0}" dt="2021-01-17T21:10:04.923" v="1962"/>
          <ac:graphicFrameMkLst>
            <pc:docMk/>
            <pc:sldMk cId="1537732346" sldId="261"/>
            <ac:graphicFrameMk id="8" creationId="{2653F707-F460-4AB0-8D56-4B383D56D5FD}"/>
          </ac:graphicFrameMkLst>
        </pc:graphicFrameChg>
        <pc:picChg chg="del mod">
          <ac:chgData name="Oleksandr Olashyn" userId="fbbddd5de6dc56e2" providerId="LiveId" clId="{E2DD7AA1-0C94-4EA2-B80C-27FCE6CB58C0}" dt="2021-01-17T21:09:03.346" v="1954" actId="478"/>
          <ac:picMkLst>
            <pc:docMk/>
            <pc:sldMk cId="1537732346" sldId="261"/>
            <ac:picMk id="4" creationId="{F6244283-93C0-4FC8-8348-BF429A7AB45C}"/>
          </ac:picMkLst>
        </pc:picChg>
        <pc:picChg chg="mod">
          <ac:chgData name="Oleksandr Olashyn" userId="fbbddd5de6dc56e2" providerId="LiveId" clId="{E2DD7AA1-0C94-4EA2-B80C-27FCE6CB58C0}" dt="2021-01-17T21:07:50.584" v="1945" actId="1076"/>
          <ac:picMkLst>
            <pc:docMk/>
            <pc:sldMk cId="1537732346" sldId="261"/>
            <ac:picMk id="5" creationId="{D4D79CF2-DBD8-419E-A79B-D99457AE7F90}"/>
          </ac:picMkLst>
        </pc:picChg>
      </pc:sldChg>
      <pc:sldChg chg="addSp delSp modSp add mod">
        <pc:chgData name="Oleksandr Olashyn" userId="fbbddd5de6dc56e2" providerId="LiveId" clId="{E2DD7AA1-0C94-4EA2-B80C-27FCE6CB58C0}" dt="2021-01-17T20:42:35.938" v="1917" actId="207"/>
        <pc:sldMkLst>
          <pc:docMk/>
          <pc:sldMk cId="3158796969" sldId="262"/>
        </pc:sldMkLst>
        <pc:spChg chg="mod">
          <ac:chgData name="Oleksandr Olashyn" userId="fbbddd5de6dc56e2" providerId="LiveId" clId="{E2DD7AA1-0C94-4EA2-B80C-27FCE6CB58C0}" dt="2021-01-16T19:08:58.813" v="28" actId="20577"/>
          <ac:spMkLst>
            <pc:docMk/>
            <pc:sldMk cId="3158796969" sldId="262"/>
            <ac:spMk id="2" creationId="{CC4D1322-54AD-4F69-AE94-72540DE26668}"/>
          </ac:spMkLst>
        </pc:spChg>
        <pc:spChg chg="add del mod">
          <ac:chgData name="Oleksandr Olashyn" userId="fbbddd5de6dc56e2" providerId="LiveId" clId="{E2DD7AA1-0C94-4EA2-B80C-27FCE6CB58C0}" dt="2021-01-17T20:38:04.518" v="1875" actId="478"/>
          <ac:spMkLst>
            <pc:docMk/>
            <pc:sldMk cId="3158796969" sldId="262"/>
            <ac:spMk id="4" creationId="{E7432079-D7B9-4EE1-9DAC-B0DB51EB5414}"/>
          </ac:spMkLst>
        </pc:spChg>
        <pc:spChg chg="add del mod">
          <ac:chgData name="Oleksandr Olashyn" userId="fbbddd5de6dc56e2" providerId="LiveId" clId="{E2DD7AA1-0C94-4EA2-B80C-27FCE6CB58C0}" dt="2021-01-17T20:42:13.021" v="1909" actId="207"/>
          <ac:spMkLst>
            <pc:docMk/>
            <pc:sldMk cId="3158796969" sldId="262"/>
            <ac:spMk id="8" creationId="{E5CE9077-905A-43BE-82D5-569B77BA9C77}"/>
          </ac:spMkLst>
        </pc:spChg>
        <pc:spChg chg="add del mod">
          <ac:chgData name="Oleksandr Olashyn" userId="fbbddd5de6dc56e2" providerId="LiveId" clId="{E2DD7AA1-0C94-4EA2-B80C-27FCE6CB58C0}" dt="2021-01-17T20:42:17.087" v="1910" actId="207"/>
          <ac:spMkLst>
            <pc:docMk/>
            <pc:sldMk cId="3158796969" sldId="262"/>
            <ac:spMk id="9" creationId="{237B9FED-B35B-4543-8249-0D801B4E563B}"/>
          </ac:spMkLst>
        </pc:spChg>
        <pc:spChg chg="add del mod">
          <ac:chgData name="Oleksandr Olashyn" userId="fbbddd5de6dc56e2" providerId="LiveId" clId="{E2DD7AA1-0C94-4EA2-B80C-27FCE6CB58C0}" dt="2021-01-17T20:42:19.479" v="1911" actId="207"/>
          <ac:spMkLst>
            <pc:docMk/>
            <pc:sldMk cId="3158796969" sldId="262"/>
            <ac:spMk id="10" creationId="{7A3DF38C-5219-47A6-AFCD-CC38B03D2979}"/>
          </ac:spMkLst>
        </pc:spChg>
        <pc:spChg chg="add del mod">
          <ac:chgData name="Oleksandr Olashyn" userId="fbbddd5de6dc56e2" providerId="LiveId" clId="{E2DD7AA1-0C94-4EA2-B80C-27FCE6CB58C0}" dt="2021-01-17T20:42:24.160" v="1913" actId="207"/>
          <ac:spMkLst>
            <pc:docMk/>
            <pc:sldMk cId="3158796969" sldId="262"/>
            <ac:spMk id="11" creationId="{140BE7FE-D8BF-4C9D-84D0-0041181A6616}"/>
          </ac:spMkLst>
        </pc:spChg>
        <pc:spChg chg="add del mod">
          <ac:chgData name="Oleksandr Olashyn" userId="fbbddd5de6dc56e2" providerId="LiveId" clId="{E2DD7AA1-0C94-4EA2-B80C-27FCE6CB58C0}" dt="2021-01-17T20:42:21.904" v="1912" actId="207"/>
          <ac:spMkLst>
            <pc:docMk/>
            <pc:sldMk cId="3158796969" sldId="262"/>
            <ac:spMk id="16" creationId="{44C36702-1693-4D3C-8796-421978BA4B31}"/>
          </ac:spMkLst>
        </pc:spChg>
        <pc:picChg chg="del mod">
          <ac:chgData name="Oleksandr Olashyn" userId="fbbddd5de6dc56e2" providerId="LiveId" clId="{E2DD7AA1-0C94-4EA2-B80C-27FCE6CB58C0}" dt="2021-01-17T20:38:01.568" v="1873" actId="478"/>
          <ac:picMkLst>
            <pc:docMk/>
            <pc:sldMk cId="3158796969" sldId="262"/>
            <ac:picMk id="5" creationId="{2C5135D0-8EC2-42A3-B4AD-FA9A8117D223}"/>
          </ac:picMkLst>
        </pc:picChg>
        <pc:picChg chg="add del mod">
          <ac:chgData name="Oleksandr Olashyn" userId="fbbddd5de6dc56e2" providerId="LiveId" clId="{E2DD7AA1-0C94-4EA2-B80C-27FCE6CB58C0}" dt="2021-01-17T20:41:19.410" v="1908" actId="1076"/>
          <ac:picMkLst>
            <pc:docMk/>
            <pc:sldMk cId="3158796969" sldId="262"/>
            <ac:picMk id="6" creationId="{C87E2CF0-33B8-4DAA-9907-8B3AD683DAFB}"/>
          </ac:picMkLst>
        </pc:picChg>
        <pc:picChg chg="add del mod">
          <ac:chgData name="Oleksandr Olashyn" userId="fbbddd5de6dc56e2" providerId="LiveId" clId="{E2DD7AA1-0C94-4EA2-B80C-27FCE6CB58C0}" dt="2021-01-17T20:42:27.556" v="1914" actId="207"/>
          <ac:picMkLst>
            <pc:docMk/>
            <pc:sldMk cId="3158796969" sldId="262"/>
            <ac:picMk id="12" creationId="{2BA139B5-5B55-4747-943C-3E3213AB8973}"/>
          </ac:picMkLst>
        </pc:picChg>
        <pc:picChg chg="add del mod">
          <ac:chgData name="Oleksandr Olashyn" userId="fbbddd5de6dc56e2" providerId="LiveId" clId="{E2DD7AA1-0C94-4EA2-B80C-27FCE6CB58C0}" dt="2021-01-17T20:42:30.192" v="1915" actId="207"/>
          <ac:picMkLst>
            <pc:docMk/>
            <pc:sldMk cId="3158796969" sldId="262"/>
            <ac:picMk id="13" creationId="{9577ADD4-CC96-4ACF-965F-3FA933D74198}"/>
          </ac:picMkLst>
        </pc:picChg>
        <pc:picChg chg="add del mod">
          <ac:chgData name="Oleksandr Olashyn" userId="fbbddd5de6dc56e2" providerId="LiveId" clId="{E2DD7AA1-0C94-4EA2-B80C-27FCE6CB58C0}" dt="2021-01-17T20:42:33.193" v="1916" actId="207"/>
          <ac:picMkLst>
            <pc:docMk/>
            <pc:sldMk cId="3158796969" sldId="262"/>
            <ac:picMk id="14" creationId="{D0933A3F-9AFB-48D3-BC2C-D7BC70A04997}"/>
          </ac:picMkLst>
        </pc:picChg>
        <pc:picChg chg="add del mod">
          <ac:chgData name="Oleksandr Olashyn" userId="fbbddd5de6dc56e2" providerId="LiveId" clId="{E2DD7AA1-0C94-4EA2-B80C-27FCE6CB58C0}" dt="2021-01-17T20:42:35.938" v="1917" actId="207"/>
          <ac:picMkLst>
            <pc:docMk/>
            <pc:sldMk cId="3158796969" sldId="262"/>
            <ac:picMk id="15" creationId="{E621CF80-69D8-4C96-9146-41AF17F8C226}"/>
          </ac:picMkLst>
        </pc:picChg>
      </pc:sldChg>
      <pc:sldChg chg="addSp delSp modSp add del mod ord">
        <pc:chgData name="Oleksandr Olashyn" userId="fbbddd5de6dc56e2" providerId="LiveId" clId="{E2DD7AA1-0C94-4EA2-B80C-27FCE6CB58C0}" dt="2021-01-22T17:11:45.521" v="3715"/>
        <pc:sldMkLst>
          <pc:docMk/>
          <pc:sldMk cId="3159897026" sldId="263"/>
        </pc:sldMkLst>
        <pc:spChg chg="mod">
          <ac:chgData name="Oleksandr Olashyn" userId="fbbddd5de6dc56e2" providerId="LiveId" clId="{E2DD7AA1-0C94-4EA2-B80C-27FCE6CB58C0}" dt="2021-01-16T19:10:36.986" v="56" actId="20577"/>
          <ac:spMkLst>
            <pc:docMk/>
            <pc:sldMk cId="3159897026" sldId="263"/>
            <ac:spMk id="2" creationId="{CC4D1322-54AD-4F69-AE94-72540DE26668}"/>
          </ac:spMkLst>
        </pc:spChg>
        <pc:spChg chg="add mod">
          <ac:chgData name="Oleksandr Olashyn" userId="fbbddd5de6dc56e2" providerId="LiveId" clId="{E2DD7AA1-0C94-4EA2-B80C-27FCE6CB58C0}" dt="2021-01-22T17:11:45.521" v="3715"/>
          <ac:spMkLst>
            <pc:docMk/>
            <pc:sldMk cId="3159897026" sldId="263"/>
            <ac:spMk id="3" creationId="{EBE0C274-03A4-4967-9914-3445C25F760B}"/>
          </ac:spMkLst>
        </pc:spChg>
        <pc:spChg chg="add del">
          <ac:chgData name="Oleksandr Olashyn" userId="fbbddd5de6dc56e2" providerId="LiveId" clId="{E2DD7AA1-0C94-4EA2-B80C-27FCE6CB58C0}" dt="2021-01-16T19:11:00.591" v="60" actId="22"/>
          <ac:spMkLst>
            <pc:docMk/>
            <pc:sldMk cId="3159897026" sldId="263"/>
            <ac:spMk id="6" creationId="{274AC4DB-27AB-488E-A7A2-3AC41A4EBE1D}"/>
          </ac:spMkLst>
        </pc:spChg>
        <pc:spChg chg="add del mod">
          <ac:chgData name="Oleksandr Olashyn" userId="fbbddd5de6dc56e2" providerId="LiveId" clId="{E2DD7AA1-0C94-4EA2-B80C-27FCE6CB58C0}" dt="2021-01-17T13:48:59.687" v="257"/>
          <ac:spMkLst>
            <pc:docMk/>
            <pc:sldMk cId="3159897026" sldId="263"/>
            <ac:spMk id="8" creationId="{7D9C44C4-BD0D-48E2-844D-DC3A80A1582F}"/>
          </ac:spMkLst>
        </pc:spChg>
        <pc:picChg chg="add del mod">
          <ac:chgData name="Oleksandr Olashyn" userId="fbbddd5de6dc56e2" providerId="LiveId" clId="{E2DD7AA1-0C94-4EA2-B80C-27FCE6CB58C0}" dt="2021-01-16T19:22:11.728" v="72"/>
          <ac:picMkLst>
            <pc:docMk/>
            <pc:sldMk cId="3159897026" sldId="263"/>
            <ac:picMk id="9" creationId="{7B8FC96A-E1D2-458F-8580-C1F970619154}"/>
          </ac:picMkLst>
        </pc:picChg>
      </pc:sldChg>
      <pc:sldChg chg="addSp delSp modSp add mod ord setBg">
        <pc:chgData name="Oleksandr Olashyn" userId="fbbddd5de6dc56e2" providerId="LiveId" clId="{E2DD7AA1-0C94-4EA2-B80C-27FCE6CB58C0}" dt="2021-01-17T20:33:47.719" v="1857" actId="1076"/>
        <pc:sldMkLst>
          <pc:docMk/>
          <pc:sldMk cId="2768927965" sldId="264"/>
        </pc:sldMkLst>
        <pc:spChg chg="mod">
          <ac:chgData name="Oleksandr Olashyn" userId="fbbddd5de6dc56e2" providerId="LiveId" clId="{E2DD7AA1-0C94-4EA2-B80C-27FCE6CB58C0}" dt="2021-01-16T19:22:48.748" v="83" actId="26606"/>
          <ac:spMkLst>
            <pc:docMk/>
            <pc:sldMk cId="2768927965" sldId="264"/>
            <ac:spMk id="2" creationId="{CC4D1322-54AD-4F69-AE94-72540DE26668}"/>
          </ac:spMkLst>
        </pc:spChg>
        <pc:spChg chg="add del">
          <ac:chgData name="Oleksandr Olashyn" userId="fbbddd5de6dc56e2" providerId="LiveId" clId="{E2DD7AA1-0C94-4EA2-B80C-27FCE6CB58C0}" dt="2021-01-16T19:22:48.748" v="83" actId="26606"/>
          <ac:spMkLst>
            <pc:docMk/>
            <pc:sldMk cId="2768927965" sldId="264"/>
            <ac:spMk id="12" creationId="{1ED8053C-AF28-403A-90F2-67A100EDECE4}"/>
          </ac:spMkLst>
        </pc:spChg>
        <pc:spChg chg="add del">
          <ac:chgData name="Oleksandr Olashyn" userId="fbbddd5de6dc56e2" providerId="LiveId" clId="{E2DD7AA1-0C94-4EA2-B80C-27FCE6CB58C0}" dt="2021-01-16T19:22:48.748" v="83" actId="26606"/>
          <ac:spMkLst>
            <pc:docMk/>
            <pc:sldMk cId="2768927965" sldId="264"/>
            <ac:spMk id="14" creationId="{75113B34-7035-4482-B6EF-FB40D32DA8D2}"/>
          </ac:spMkLst>
        </pc:spChg>
        <pc:picChg chg="mod ord">
          <ac:chgData name="Oleksandr Olashyn" userId="fbbddd5de6dc56e2" providerId="LiveId" clId="{E2DD7AA1-0C94-4EA2-B80C-27FCE6CB58C0}" dt="2021-01-16T19:22:48.748" v="83" actId="26606"/>
          <ac:picMkLst>
            <pc:docMk/>
            <pc:sldMk cId="2768927965" sldId="264"/>
            <ac:picMk id="5" creationId="{2C5135D0-8EC2-42A3-B4AD-FA9A8117D223}"/>
          </ac:picMkLst>
        </pc:picChg>
        <pc:picChg chg="add mod">
          <ac:chgData name="Oleksandr Olashyn" userId="fbbddd5de6dc56e2" providerId="LiveId" clId="{E2DD7AA1-0C94-4EA2-B80C-27FCE6CB58C0}" dt="2021-01-17T20:33:47.719" v="1857" actId="1076"/>
          <ac:picMkLst>
            <pc:docMk/>
            <pc:sldMk cId="2768927965" sldId="264"/>
            <ac:picMk id="6" creationId="{A422B41C-2F27-4D54-9E6F-B26219CD59EF}"/>
          </ac:picMkLst>
        </pc:picChg>
        <pc:picChg chg="mod">
          <ac:chgData name="Oleksandr Olashyn" userId="fbbddd5de6dc56e2" providerId="LiveId" clId="{E2DD7AA1-0C94-4EA2-B80C-27FCE6CB58C0}" dt="2021-01-16T19:22:48.748" v="83" actId="26606"/>
          <ac:picMkLst>
            <pc:docMk/>
            <pc:sldMk cId="2768927965" sldId="264"/>
            <ac:picMk id="7" creationId="{331F82C6-BDB3-4885-B37A-754CB225BDFC}"/>
          </ac:picMkLst>
        </pc:picChg>
      </pc:sldChg>
      <pc:sldChg chg="addSp delSp modSp add mod ord">
        <pc:chgData name="Oleksandr Olashyn" userId="fbbddd5de6dc56e2" providerId="LiveId" clId="{E2DD7AA1-0C94-4EA2-B80C-27FCE6CB58C0}" dt="2021-01-23T07:37:07.990" v="4438" actId="1076"/>
        <pc:sldMkLst>
          <pc:docMk/>
          <pc:sldMk cId="283430655" sldId="265"/>
        </pc:sldMkLst>
        <pc:spChg chg="mod">
          <ac:chgData name="Oleksandr Olashyn" userId="fbbddd5de6dc56e2" providerId="LiveId" clId="{E2DD7AA1-0C94-4EA2-B80C-27FCE6CB58C0}" dt="2021-01-16T19:23:41.249" v="169" actId="20577"/>
          <ac:spMkLst>
            <pc:docMk/>
            <pc:sldMk cId="283430655" sldId="265"/>
            <ac:spMk id="2" creationId="{CC4D1322-54AD-4F69-AE94-72540DE26668}"/>
          </ac:spMkLst>
        </pc:spChg>
        <pc:spChg chg="add del mod">
          <ac:chgData name="Oleksandr Olashyn" userId="fbbddd5de6dc56e2" providerId="LiveId" clId="{E2DD7AA1-0C94-4EA2-B80C-27FCE6CB58C0}" dt="2021-01-17T18:31:53.768" v="918" actId="478"/>
          <ac:spMkLst>
            <pc:docMk/>
            <pc:sldMk cId="283430655" sldId="265"/>
            <ac:spMk id="4" creationId="{BCF314F6-5297-40C5-8E7D-B9D808BAC38E}"/>
          </ac:spMkLst>
        </pc:spChg>
        <pc:spChg chg="add del mod">
          <ac:chgData name="Oleksandr Olashyn" userId="fbbddd5de6dc56e2" providerId="LiveId" clId="{E2DD7AA1-0C94-4EA2-B80C-27FCE6CB58C0}" dt="2021-01-16T19:23:51.641" v="171"/>
          <ac:spMkLst>
            <pc:docMk/>
            <pc:sldMk cId="283430655" sldId="265"/>
            <ac:spMk id="6" creationId="{FD8C3A9F-7F29-48E5-8695-861D056BC2F1}"/>
          </ac:spMkLst>
        </pc:spChg>
        <pc:spChg chg="add del">
          <ac:chgData name="Oleksandr Olashyn" userId="fbbddd5de6dc56e2" providerId="LiveId" clId="{E2DD7AA1-0C94-4EA2-B80C-27FCE6CB58C0}" dt="2021-01-16T19:23:59.291" v="175" actId="22"/>
          <ac:spMkLst>
            <pc:docMk/>
            <pc:sldMk cId="283430655" sldId="265"/>
            <ac:spMk id="8" creationId="{8A9A5EAB-86E8-4788-93F1-E5CA2544B49F}"/>
          </ac:spMkLst>
        </pc:spChg>
        <pc:spChg chg="add del mod">
          <ac:chgData name="Oleksandr Olashyn" userId="fbbddd5de6dc56e2" providerId="LiveId" clId="{E2DD7AA1-0C94-4EA2-B80C-27FCE6CB58C0}" dt="2021-01-16T19:24:19.535" v="185" actId="478"/>
          <ac:spMkLst>
            <pc:docMk/>
            <pc:sldMk cId="283430655" sldId="265"/>
            <ac:spMk id="9" creationId="{3C9D4EB3-C738-4F85-966B-1DD0B0756A13}"/>
          </ac:spMkLst>
        </pc:spChg>
        <pc:spChg chg="add del mod">
          <ac:chgData name="Oleksandr Olashyn" userId="fbbddd5de6dc56e2" providerId="LiveId" clId="{E2DD7AA1-0C94-4EA2-B80C-27FCE6CB58C0}" dt="2021-01-16T19:33:03.882" v="238" actId="478"/>
          <ac:spMkLst>
            <pc:docMk/>
            <pc:sldMk cId="283430655" sldId="265"/>
            <ac:spMk id="10" creationId="{6C4344FD-06A9-4B2A-85D2-E90E00E02BB4}"/>
          </ac:spMkLst>
        </pc:spChg>
        <pc:spChg chg="add mod">
          <ac:chgData name="Oleksandr Olashyn" userId="fbbddd5de6dc56e2" providerId="LiveId" clId="{E2DD7AA1-0C94-4EA2-B80C-27FCE6CB58C0}" dt="2021-01-17T17:19:32.714" v="879" actId="1076"/>
          <ac:spMkLst>
            <pc:docMk/>
            <pc:sldMk cId="283430655" sldId="265"/>
            <ac:spMk id="15" creationId="{BEFAD7B6-0DA7-469B-9A8F-D5CED47FA533}"/>
          </ac:spMkLst>
        </pc:spChg>
        <pc:spChg chg="add mod">
          <ac:chgData name="Oleksandr Olashyn" userId="fbbddd5de6dc56e2" providerId="LiveId" clId="{E2DD7AA1-0C94-4EA2-B80C-27FCE6CB58C0}" dt="2021-01-17T17:19:36.832" v="881" actId="1076"/>
          <ac:spMkLst>
            <pc:docMk/>
            <pc:sldMk cId="283430655" sldId="265"/>
            <ac:spMk id="18" creationId="{D31A8AC9-0A06-4B3B-A005-4A1BEB0BDF4C}"/>
          </ac:spMkLst>
        </pc:spChg>
        <pc:spChg chg="add mod">
          <ac:chgData name="Oleksandr Olashyn" userId="fbbddd5de6dc56e2" providerId="LiveId" clId="{E2DD7AA1-0C94-4EA2-B80C-27FCE6CB58C0}" dt="2021-01-23T07:37:00.185" v="4437" actId="1076"/>
          <ac:spMkLst>
            <pc:docMk/>
            <pc:sldMk cId="283430655" sldId="265"/>
            <ac:spMk id="21" creationId="{44A31B49-FDFD-4EDB-931D-2CC3D4695F91}"/>
          </ac:spMkLst>
        </pc:spChg>
        <pc:spChg chg="add mod">
          <ac:chgData name="Oleksandr Olashyn" userId="fbbddd5de6dc56e2" providerId="LiveId" clId="{E2DD7AA1-0C94-4EA2-B80C-27FCE6CB58C0}" dt="2021-01-21T23:28:07.493" v="3628" actId="1076"/>
          <ac:spMkLst>
            <pc:docMk/>
            <pc:sldMk cId="283430655" sldId="265"/>
            <ac:spMk id="24" creationId="{37D03292-D2B1-46F4-ACF2-5B7F55DFB8C8}"/>
          </ac:spMkLst>
        </pc:spChg>
        <pc:spChg chg="add mod">
          <ac:chgData name="Oleksandr Olashyn" userId="fbbddd5de6dc56e2" providerId="LiveId" clId="{E2DD7AA1-0C94-4EA2-B80C-27FCE6CB58C0}" dt="2021-01-23T07:37:07.990" v="4438" actId="1076"/>
          <ac:spMkLst>
            <pc:docMk/>
            <pc:sldMk cId="283430655" sldId="265"/>
            <ac:spMk id="29" creationId="{8B270092-9762-4ABB-990D-E428CBA75963}"/>
          </ac:spMkLst>
        </pc:spChg>
        <pc:graphicFrameChg chg="add del modGraphic">
          <ac:chgData name="Oleksandr Olashyn" userId="fbbddd5de6dc56e2" providerId="LiveId" clId="{E2DD7AA1-0C94-4EA2-B80C-27FCE6CB58C0}" dt="2021-01-16T19:25:00.409" v="188" actId="1032"/>
          <ac:graphicFrameMkLst>
            <pc:docMk/>
            <pc:sldMk cId="283430655" sldId="265"/>
            <ac:graphicFrameMk id="11" creationId="{3F6DDC78-AFA6-469E-AF68-030C576BF256}"/>
          </ac:graphicFrameMkLst>
        </pc:graphicFrameChg>
        <pc:picChg chg="del mod ord">
          <ac:chgData name="Oleksandr Olashyn" userId="fbbddd5de6dc56e2" providerId="LiveId" clId="{E2DD7AA1-0C94-4EA2-B80C-27FCE6CB58C0}" dt="2021-01-17T18:31:50.905" v="917" actId="478"/>
          <ac:picMkLst>
            <pc:docMk/>
            <pc:sldMk cId="283430655" sldId="265"/>
            <ac:picMk id="5" creationId="{2C5135D0-8EC2-42A3-B4AD-FA9A8117D223}"/>
          </ac:picMkLst>
        </pc:picChg>
        <pc:picChg chg="add mod">
          <ac:chgData name="Oleksandr Olashyn" userId="fbbddd5de6dc56e2" providerId="LiveId" clId="{E2DD7AA1-0C94-4EA2-B80C-27FCE6CB58C0}" dt="2021-01-17T17:11:17.723" v="794" actId="207"/>
          <ac:picMkLst>
            <pc:docMk/>
            <pc:sldMk cId="283430655" sldId="265"/>
            <ac:picMk id="13" creationId="{E3929AF4-9B29-4734-A51B-DDA82AAC5C6F}"/>
          </ac:picMkLst>
        </pc:picChg>
        <pc:picChg chg="add mod">
          <ac:chgData name="Oleksandr Olashyn" userId="fbbddd5de6dc56e2" providerId="LiveId" clId="{E2DD7AA1-0C94-4EA2-B80C-27FCE6CB58C0}" dt="2021-01-17T17:11:20.401" v="795" actId="207"/>
          <ac:picMkLst>
            <pc:docMk/>
            <pc:sldMk cId="283430655" sldId="265"/>
            <ac:picMk id="17" creationId="{7C7A3477-7FCB-4DF3-BDD8-BA36D17FC1F8}"/>
          </ac:picMkLst>
        </pc:picChg>
        <pc:picChg chg="add mod">
          <ac:chgData name="Oleksandr Olashyn" userId="fbbddd5de6dc56e2" providerId="LiveId" clId="{E2DD7AA1-0C94-4EA2-B80C-27FCE6CB58C0}" dt="2021-01-23T07:37:07.990" v="4438" actId="1076"/>
          <ac:picMkLst>
            <pc:docMk/>
            <pc:sldMk cId="283430655" sldId="265"/>
            <ac:picMk id="20" creationId="{F2CF921B-28F0-458A-95D6-DB769054B3A8}"/>
          </ac:picMkLst>
        </pc:picChg>
        <pc:picChg chg="add mod">
          <ac:chgData name="Oleksandr Olashyn" userId="fbbddd5de6dc56e2" providerId="LiveId" clId="{E2DD7AA1-0C94-4EA2-B80C-27FCE6CB58C0}" dt="2021-01-21T23:27:57.362" v="3627" actId="1076"/>
          <ac:picMkLst>
            <pc:docMk/>
            <pc:sldMk cId="283430655" sldId="265"/>
            <ac:picMk id="23" creationId="{DACC3A19-38F0-4C3F-87AA-9573D722DF81}"/>
          </ac:picMkLst>
        </pc:picChg>
        <pc:picChg chg="add mod">
          <ac:chgData name="Oleksandr Olashyn" userId="fbbddd5de6dc56e2" providerId="LiveId" clId="{E2DD7AA1-0C94-4EA2-B80C-27FCE6CB58C0}" dt="2021-01-23T07:37:00.185" v="4437" actId="1076"/>
          <ac:picMkLst>
            <pc:docMk/>
            <pc:sldMk cId="283430655" sldId="265"/>
            <ac:picMk id="26" creationId="{AC507F49-EA71-47DD-B591-ADC1227BCE1D}"/>
          </ac:picMkLst>
        </pc:picChg>
        <pc:picChg chg="add del mod">
          <ac:chgData name="Oleksandr Olashyn" userId="fbbddd5de6dc56e2" providerId="LiveId" clId="{E2DD7AA1-0C94-4EA2-B80C-27FCE6CB58C0}" dt="2021-01-16T19:32:32.188" v="225" actId="478"/>
          <ac:picMkLst>
            <pc:docMk/>
            <pc:sldMk cId="283430655" sldId="265"/>
            <ac:picMk id="28" creationId="{65BF1F5B-AD73-4FC7-A258-3FF52EBD5211}"/>
          </ac:picMkLst>
        </pc:picChg>
      </pc:sldChg>
      <pc:sldChg chg="addSp delSp modSp add del mod">
        <pc:chgData name="Oleksandr Olashyn" userId="fbbddd5de6dc56e2" providerId="LiveId" clId="{E2DD7AA1-0C94-4EA2-B80C-27FCE6CB58C0}" dt="2021-01-17T17:09:14.106" v="765" actId="47"/>
        <pc:sldMkLst>
          <pc:docMk/>
          <pc:sldMk cId="3153437164" sldId="266"/>
        </pc:sldMkLst>
        <pc:spChg chg="add del mod">
          <ac:chgData name="Oleksandr Olashyn" userId="fbbddd5de6dc56e2" providerId="LiveId" clId="{E2DD7AA1-0C94-4EA2-B80C-27FCE6CB58C0}" dt="2021-01-17T14:06:04.375" v="338" actId="478"/>
          <ac:spMkLst>
            <pc:docMk/>
            <pc:sldMk cId="3153437164" sldId="266"/>
            <ac:spMk id="6" creationId="{096E5BDD-1A5B-487D-9F97-AA8EE7C759DE}"/>
          </ac:spMkLst>
        </pc:spChg>
        <pc:spChg chg="del mod">
          <ac:chgData name="Oleksandr Olashyn" userId="fbbddd5de6dc56e2" providerId="LiveId" clId="{E2DD7AA1-0C94-4EA2-B80C-27FCE6CB58C0}" dt="2021-01-17T14:05:14.131" v="266" actId="478"/>
          <ac:spMkLst>
            <pc:docMk/>
            <pc:sldMk cId="3153437164" sldId="266"/>
            <ac:spMk id="15" creationId="{BEFAD7B6-0DA7-469B-9A8F-D5CED47FA533}"/>
          </ac:spMkLst>
        </pc:spChg>
        <pc:spChg chg="del">
          <ac:chgData name="Oleksandr Olashyn" userId="fbbddd5de6dc56e2" providerId="LiveId" clId="{E2DD7AA1-0C94-4EA2-B80C-27FCE6CB58C0}" dt="2021-01-17T14:05:57.164" v="335" actId="478"/>
          <ac:spMkLst>
            <pc:docMk/>
            <pc:sldMk cId="3153437164" sldId="266"/>
            <ac:spMk id="18" creationId="{D31A8AC9-0A06-4B3B-A005-4A1BEB0BDF4C}"/>
          </ac:spMkLst>
        </pc:spChg>
        <pc:spChg chg="del">
          <ac:chgData name="Oleksandr Olashyn" userId="fbbddd5de6dc56e2" providerId="LiveId" clId="{E2DD7AA1-0C94-4EA2-B80C-27FCE6CB58C0}" dt="2021-01-17T14:06:14.143" v="341" actId="478"/>
          <ac:spMkLst>
            <pc:docMk/>
            <pc:sldMk cId="3153437164" sldId="266"/>
            <ac:spMk id="21" creationId="{44A31B49-FDFD-4EDB-931D-2CC3D4695F91}"/>
          </ac:spMkLst>
        </pc:spChg>
        <pc:spChg chg="del">
          <ac:chgData name="Oleksandr Olashyn" userId="fbbddd5de6dc56e2" providerId="LiveId" clId="{E2DD7AA1-0C94-4EA2-B80C-27FCE6CB58C0}" dt="2021-01-17T14:05:50.933" v="332" actId="478"/>
          <ac:spMkLst>
            <pc:docMk/>
            <pc:sldMk cId="3153437164" sldId="266"/>
            <ac:spMk id="24" creationId="{37D03292-D2B1-46F4-ACF2-5B7F55DFB8C8}"/>
          </ac:spMkLst>
        </pc:spChg>
        <pc:spChg chg="del">
          <ac:chgData name="Oleksandr Olashyn" userId="fbbddd5de6dc56e2" providerId="LiveId" clId="{E2DD7AA1-0C94-4EA2-B80C-27FCE6CB58C0}" dt="2021-01-17T14:06:07.594" v="339" actId="478"/>
          <ac:spMkLst>
            <pc:docMk/>
            <pc:sldMk cId="3153437164" sldId="266"/>
            <ac:spMk id="29" creationId="{8B270092-9762-4ABB-990D-E428CBA75963}"/>
          </ac:spMkLst>
        </pc:spChg>
        <pc:graphicFrameChg chg="add mod modGraphic">
          <ac:chgData name="Oleksandr Olashyn" userId="fbbddd5de6dc56e2" providerId="LiveId" clId="{E2DD7AA1-0C94-4EA2-B80C-27FCE6CB58C0}" dt="2021-01-17T14:06:27.257" v="344" actId="1076"/>
          <ac:graphicFrameMkLst>
            <pc:docMk/>
            <pc:sldMk cId="3153437164" sldId="266"/>
            <ac:graphicFrameMk id="3" creationId="{F21CD067-FD8A-461A-8F44-2FDD0B45C0FD}"/>
          </ac:graphicFrameMkLst>
        </pc:graphicFrameChg>
        <pc:picChg chg="add del mod">
          <ac:chgData name="Oleksandr Olashyn" userId="fbbddd5de6dc56e2" providerId="LiveId" clId="{E2DD7AA1-0C94-4EA2-B80C-27FCE6CB58C0}" dt="2021-01-17T14:06:17.809" v="343" actId="1076"/>
          <ac:picMkLst>
            <pc:docMk/>
            <pc:sldMk cId="3153437164" sldId="266"/>
            <ac:picMk id="5" creationId="{2C5135D0-8EC2-42A3-B4AD-FA9A8117D223}"/>
          </ac:picMkLst>
        </pc:picChg>
        <pc:picChg chg="add del">
          <ac:chgData name="Oleksandr Olashyn" userId="fbbddd5de6dc56e2" providerId="LiveId" clId="{E2DD7AA1-0C94-4EA2-B80C-27FCE6CB58C0}" dt="2021-01-17T14:05:08.344" v="264" actId="478"/>
          <ac:picMkLst>
            <pc:docMk/>
            <pc:sldMk cId="3153437164" sldId="266"/>
            <ac:picMk id="13" creationId="{E3929AF4-9B29-4734-A51B-DDA82AAC5C6F}"/>
          </ac:picMkLst>
        </pc:picChg>
        <pc:picChg chg="del">
          <ac:chgData name="Oleksandr Olashyn" userId="fbbddd5de6dc56e2" providerId="LiveId" clId="{E2DD7AA1-0C94-4EA2-B80C-27FCE6CB58C0}" dt="2021-01-17T14:05:53.936" v="334" actId="478"/>
          <ac:picMkLst>
            <pc:docMk/>
            <pc:sldMk cId="3153437164" sldId="266"/>
            <ac:picMk id="17" creationId="{7C7A3477-7FCB-4DF3-BDD8-BA36D17FC1F8}"/>
          </ac:picMkLst>
        </pc:picChg>
        <pc:picChg chg="del">
          <ac:chgData name="Oleksandr Olashyn" userId="fbbddd5de6dc56e2" providerId="LiveId" clId="{E2DD7AA1-0C94-4EA2-B80C-27FCE6CB58C0}" dt="2021-01-17T14:05:58.782" v="336" actId="478"/>
          <ac:picMkLst>
            <pc:docMk/>
            <pc:sldMk cId="3153437164" sldId="266"/>
            <ac:picMk id="20" creationId="{F2CF921B-28F0-458A-95D6-DB769054B3A8}"/>
          </ac:picMkLst>
        </pc:picChg>
        <pc:picChg chg="del">
          <ac:chgData name="Oleksandr Olashyn" userId="fbbddd5de6dc56e2" providerId="LiveId" clId="{E2DD7AA1-0C94-4EA2-B80C-27FCE6CB58C0}" dt="2021-01-17T14:05:52.314" v="333" actId="478"/>
          <ac:picMkLst>
            <pc:docMk/>
            <pc:sldMk cId="3153437164" sldId="266"/>
            <ac:picMk id="23" creationId="{DACC3A19-38F0-4C3F-87AA-9573D722DF81}"/>
          </ac:picMkLst>
        </pc:picChg>
        <pc:picChg chg="del">
          <ac:chgData name="Oleksandr Olashyn" userId="fbbddd5de6dc56e2" providerId="LiveId" clId="{E2DD7AA1-0C94-4EA2-B80C-27FCE6CB58C0}" dt="2021-01-17T14:06:10.601" v="340" actId="478"/>
          <ac:picMkLst>
            <pc:docMk/>
            <pc:sldMk cId="3153437164" sldId="266"/>
            <ac:picMk id="26" creationId="{AC507F49-EA71-47DD-B591-ADC1227BCE1D}"/>
          </ac:picMkLst>
        </pc:picChg>
      </pc:sldChg>
      <pc:sldChg chg="addSp delSp modSp add del mod ord setBg">
        <pc:chgData name="Oleksandr Olashyn" userId="fbbddd5de6dc56e2" providerId="LiveId" clId="{E2DD7AA1-0C94-4EA2-B80C-27FCE6CB58C0}" dt="2021-01-18T22:31:59.333" v="1970" actId="47"/>
        <pc:sldMkLst>
          <pc:docMk/>
          <pc:sldMk cId="1359257727" sldId="267"/>
        </pc:sldMkLst>
        <pc:spChg chg="del mod">
          <ac:chgData name="Oleksandr Olashyn" userId="fbbddd5de6dc56e2" providerId="LiveId" clId="{E2DD7AA1-0C94-4EA2-B80C-27FCE6CB58C0}" dt="2021-01-17T16:53:30.764" v="477" actId="478"/>
          <ac:spMkLst>
            <pc:docMk/>
            <pc:sldMk cId="1359257727" sldId="267"/>
            <ac:spMk id="2" creationId="{D2B04063-9176-4708-90CE-D993D96F6E8B}"/>
          </ac:spMkLst>
        </pc:spChg>
        <pc:spChg chg="mod">
          <ac:chgData name="Oleksandr Olashyn" userId="fbbddd5de6dc56e2" providerId="LiveId" clId="{E2DD7AA1-0C94-4EA2-B80C-27FCE6CB58C0}" dt="2021-01-17T16:54:05.109" v="499" actId="20577"/>
          <ac:spMkLst>
            <pc:docMk/>
            <pc:sldMk cId="1359257727" sldId="267"/>
            <ac:spMk id="4" creationId="{1C765C99-F9C0-4E05-94F1-60A51DDB561A}"/>
          </ac:spMkLst>
        </pc:spChg>
        <pc:spChg chg="add del mod">
          <ac:chgData name="Oleksandr Olashyn" userId="fbbddd5de6dc56e2" providerId="LiveId" clId="{E2DD7AA1-0C94-4EA2-B80C-27FCE6CB58C0}" dt="2021-01-17T16:53:34.420" v="478" actId="478"/>
          <ac:spMkLst>
            <pc:docMk/>
            <pc:sldMk cId="1359257727" sldId="267"/>
            <ac:spMk id="5" creationId="{E6DB87C0-37C3-408C-AB09-79A821C0058A}"/>
          </ac:spMkLst>
        </pc:spChg>
        <pc:spChg chg="mod">
          <ac:chgData name="Oleksandr Olashyn" userId="fbbddd5de6dc56e2" providerId="LiveId" clId="{E2DD7AA1-0C94-4EA2-B80C-27FCE6CB58C0}" dt="2021-01-17T16:54:02.604" v="492" actId="20577"/>
          <ac:spMkLst>
            <pc:docMk/>
            <pc:sldMk cId="1359257727" sldId="267"/>
            <ac:spMk id="8" creationId="{8606CA31-4D72-48B5-83A1-48FF67B9C0E0}"/>
          </ac:spMkLst>
        </pc:spChg>
        <pc:spChg chg="add del mod">
          <ac:chgData name="Oleksandr Olashyn" userId="fbbddd5de6dc56e2" providerId="LiveId" clId="{E2DD7AA1-0C94-4EA2-B80C-27FCE6CB58C0}" dt="2021-01-17T16:53:50.951" v="482" actId="478"/>
          <ac:spMkLst>
            <pc:docMk/>
            <pc:sldMk cId="1359257727" sldId="267"/>
            <ac:spMk id="12" creationId="{9FEF78CB-0514-4BAF-ABB7-655073536EEE}"/>
          </ac:spMkLst>
        </pc:spChg>
        <pc:picChg chg="del mod">
          <ac:chgData name="Oleksandr Olashyn" userId="fbbddd5de6dc56e2" providerId="LiveId" clId="{E2DD7AA1-0C94-4EA2-B80C-27FCE6CB58C0}" dt="2021-01-17T16:53:23.338" v="475" actId="478"/>
          <ac:picMkLst>
            <pc:docMk/>
            <pc:sldMk cId="1359257727" sldId="267"/>
            <ac:picMk id="6" creationId="{7682B5E3-6846-4677-85BA-C60CEB1F581D}"/>
          </ac:picMkLst>
        </pc:picChg>
        <pc:picChg chg="del">
          <ac:chgData name="Oleksandr Olashyn" userId="fbbddd5de6dc56e2" providerId="LiveId" clId="{E2DD7AA1-0C94-4EA2-B80C-27FCE6CB58C0}" dt="2021-01-17T16:45:34.907" v="460" actId="478"/>
          <ac:picMkLst>
            <pc:docMk/>
            <pc:sldMk cId="1359257727" sldId="267"/>
            <ac:picMk id="9" creationId="{B9D463F3-9EE5-4804-A258-6B6336BEBC21}"/>
          </ac:picMkLst>
        </pc:picChg>
        <pc:picChg chg="add del mod">
          <ac:chgData name="Oleksandr Olashyn" userId="fbbddd5de6dc56e2" providerId="LiveId" clId="{E2DD7AA1-0C94-4EA2-B80C-27FCE6CB58C0}" dt="2021-01-17T16:53:47.447" v="481" actId="478"/>
          <ac:picMkLst>
            <pc:docMk/>
            <pc:sldMk cId="1359257727" sldId="267"/>
            <ac:picMk id="10" creationId="{4633B40E-6BE4-4D5E-B3F3-0F0DABB0D613}"/>
          </ac:picMkLst>
        </pc:picChg>
      </pc:sldChg>
      <pc:sldChg chg="add del">
        <pc:chgData name="Oleksandr Olashyn" userId="fbbddd5de6dc56e2" providerId="LiveId" clId="{E2DD7AA1-0C94-4EA2-B80C-27FCE6CB58C0}" dt="2021-01-17T14:09:12.366" v="384" actId="47"/>
        <pc:sldMkLst>
          <pc:docMk/>
          <pc:sldMk cId="1540286486" sldId="267"/>
        </pc:sldMkLst>
      </pc:sldChg>
      <pc:sldChg chg="addSp delSp modSp add mod">
        <pc:chgData name="Oleksandr Olashyn" userId="fbbddd5de6dc56e2" providerId="LiveId" clId="{E2DD7AA1-0C94-4EA2-B80C-27FCE6CB58C0}" dt="2021-01-22T18:31:45.181" v="4024" actId="207"/>
        <pc:sldMkLst>
          <pc:docMk/>
          <pc:sldMk cId="2106656530" sldId="268"/>
        </pc:sldMkLst>
        <pc:spChg chg="add del mod">
          <ac:chgData name="Oleksandr Olashyn" userId="fbbddd5de6dc56e2" providerId="LiveId" clId="{E2DD7AA1-0C94-4EA2-B80C-27FCE6CB58C0}" dt="2021-01-17T16:54:15.942" v="501" actId="478"/>
          <ac:spMkLst>
            <pc:docMk/>
            <pc:sldMk cId="2106656530" sldId="268"/>
            <ac:spMk id="3" creationId="{47975FA8-456E-4370-9E99-85C4EAF46065}"/>
          </ac:spMkLst>
        </pc:spChg>
        <pc:spChg chg="del">
          <ac:chgData name="Oleksandr Olashyn" userId="fbbddd5de6dc56e2" providerId="LiveId" clId="{E2DD7AA1-0C94-4EA2-B80C-27FCE6CB58C0}" dt="2021-01-17T16:54:12.509" v="500" actId="478"/>
          <ac:spMkLst>
            <pc:docMk/>
            <pc:sldMk cId="2106656530" sldId="268"/>
            <ac:spMk id="4" creationId="{1C765C99-F9C0-4E05-94F1-60A51DDB561A}"/>
          </ac:spMkLst>
        </pc:spChg>
        <pc:spChg chg="mod">
          <ac:chgData name="Oleksandr Olashyn" userId="fbbddd5de6dc56e2" providerId="LiveId" clId="{E2DD7AA1-0C94-4EA2-B80C-27FCE6CB58C0}" dt="2021-01-17T17:06:57.281" v="721" actId="1076"/>
          <ac:spMkLst>
            <pc:docMk/>
            <pc:sldMk cId="2106656530" sldId="268"/>
            <ac:spMk id="8" creationId="{8606CA31-4D72-48B5-83A1-48FF67B9C0E0}"/>
          </ac:spMkLst>
        </pc:spChg>
        <pc:spChg chg="add mod">
          <ac:chgData name="Oleksandr Olashyn" userId="fbbddd5de6dc56e2" providerId="LiveId" clId="{E2DD7AA1-0C94-4EA2-B80C-27FCE6CB58C0}" dt="2021-01-22T18:31:29.681" v="4021" actId="207"/>
          <ac:spMkLst>
            <pc:docMk/>
            <pc:sldMk cId="2106656530" sldId="268"/>
            <ac:spMk id="9" creationId="{725FC570-878B-4D6E-B267-1093250B1F8E}"/>
          </ac:spMkLst>
        </pc:spChg>
        <pc:spChg chg="add mod">
          <ac:chgData name="Oleksandr Olashyn" userId="fbbddd5de6dc56e2" providerId="LiveId" clId="{E2DD7AA1-0C94-4EA2-B80C-27FCE6CB58C0}" dt="2021-01-22T18:31:36.561" v="4022" actId="207"/>
          <ac:spMkLst>
            <pc:docMk/>
            <pc:sldMk cId="2106656530" sldId="268"/>
            <ac:spMk id="11" creationId="{06E5DBBE-2B36-4580-B06D-277EFE77707E}"/>
          </ac:spMkLst>
        </pc:spChg>
        <pc:spChg chg="add del mod">
          <ac:chgData name="Oleksandr Olashyn" userId="fbbddd5de6dc56e2" providerId="LiveId" clId="{E2DD7AA1-0C94-4EA2-B80C-27FCE6CB58C0}" dt="2021-01-17T17:06:50.932" v="718" actId="478"/>
          <ac:spMkLst>
            <pc:docMk/>
            <pc:sldMk cId="2106656530" sldId="268"/>
            <ac:spMk id="13" creationId="{44FFAD01-237B-4B64-AD16-AEDEE9E00366}"/>
          </ac:spMkLst>
        </pc:spChg>
        <pc:spChg chg="add del mod">
          <ac:chgData name="Oleksandr Olashyn" userId="fbbddd5de6dc56e2" providerId="LiveId" clId="{E2DD7AA1-0C94-4EA2-B80C-27FCE6CB58C0}" dt="2021-01-17T17:06:50.932" v="718" actId="478"/>
          <ac:spMkLst>
            <pc:docMk/>
            <pc:sldMk cId="2106656530" sldId="268"/>
            <ac:spMk id="15" creationId="{1ABABCD2-4BC9-4148-A023-650DBD168A07}"/>
          </ac:spMkLst>
        </pc:spChg>
        <pc:spChg chg="add del mod">
          <ac:chgData name="Oleksandr Olashyn" userId="fbbddd5de6dc56e2" providerId="LiveId" clId="{E2DD7AA1-0C94-4EA2-B80C-27FCE6CB58C0}" dt="2021-01-17T17:06:54.596" v="719" actId="478"/>
          <ac:spMkLst>
            <pc:docMk/>
            <pc:sldMk cId="2106656530" sldId="268"/>
            <ac:spMk id="17" creationId="{29B0CED5-2815-4FD1-B291-34BDC5B4E7BF}"/>
          </ac:spMkLst>
        </pc:spChg>
        <pc:spChg chg="add del mod">
          <ac:chgData name="Oleksandr Olashyn" userId="fbbddd5de6dc56e2" providerId="LiveId" clId="{E2DD7AA1-0C94-4EA2-B80C-27FCE6CB58C0}" dt="2021-01-17T17:06:54.596" v="719" actId="478"/>
          <ac:spMkLst>
            <pc:docMk/>
            <pc:sldMk cId="2106656530" sldId="268"/>
            <ac:spMk id="19" creationId="{FE6F2B0C-D796-4FB3-A2C7-20E3ABD5893D}"/>
          </ac:spMkLst>
        </pc:spChg>
        <pc:spChg chg="add del mod">
          <ac:chgData name="Oleksandr Olashyn" userId="fbbddd5de6dc56e2" providerId="LiveId" clId="{E2DD7AA1-0C94-4EA2-B80C-27FCE6CB58C0}" dt="2021-01-17T17:06:54.596" v="719" actId="478"/>
          <ac:spMkLst>
            <pc:docMk/>
            <pc:sldMk cId="2106656530" sldId="268"/>
            <ac:spMk id="21" creationId="{19E83908-5607-432F-8A1D-AAE147E783C9}"/>
          </ac:spMkLst>
        </pc:spChg>
        <pc:spChg chg="add mod">
          <ac:chgData name="Oleksandr Olashyn" userId="fbbddd5de6dc56e2" providerId="LiveId" clId="{E2DD7AA1-0C94-4EA2-B80C-27FCE6CB58C0}" dt="2021-01-22T18:31:41.485" v="4023" actId="207"/>
          <ac:spMkLst>
            <pc:docMk/>
            <pc:sldMk cId="2106656530" sldId="268"/>
            <ac:spMk id="23" creationId="{7B6E3AB5-8FC1-4756-8BE8-881CE148AFD8}"/>
          </ac:spMkLst>
        </pc:spChg>
        <pc:spChg chg="add mod">
          <ac:chgData name="Oleksandr Olashyn" userId="fbbddd5de6dc56e2" providerId="LiveId" clId="{E2DD7AA1-0C94-4EA2-B80C-27FCE6CB58C0}" dt="2021-01-22T18:31:45.181" v="4024" actId="207"/>
          <ac:spMkLst>
            <pc:docMk/>
            <pc:sldMk cId="2106656530" sldId="268"/>
            <ac:spMk id="25" creationId="{EC9CA67C-FBD9-4F62-A653-90FC0074F903}"/>
          </ac:spMkLst>
        </pc:spChg>
        <pc:picChg chg="add mod">
          <ac:chgData name="Oleksandr Olashyn" userId="fbbddd5de6dc56e2" providerId="LiveId" clId="{E2DD7AA1-0C94-4EA2-B80C-27FCE6CB58C0}" dt="2021-01-17T20:34:07.922" v="1859" actId="1076"/>
          <ac:picMkLst>
            <pc:docMk/>
            <pc:sldMk cId="2106656530" sldId="268"/>
            <ac:picMk id="6" creationId="{C8A1F40C-9DFC-4C6D-BC58-F900E5F56C73}"/>
          </ac:picMkLst>
        </pc:picChg>
        <pc:picChg chg="add mod">
          <ac:chgData name="Oleksandr Olashyn" userId="fbbddd5de6dc56e2" providerId="LiveId" clId="{E2DD7AA1-0C94-4EA2-B80C-27FCE6CB58C0}" dt="2021-01-17T18:33:30.221" v="930" actId="1076"/>
          <ac:picMkLst>
            <pc:docMk/>
            <pc:sldMk cId="2106656530" sldId="268"/>
            <ac:picMk id="10" creationId="{AF7B09CA-6D8E-4881-9460-B929C76A4E1D}"/>
          </ac:picMkLst>
        </pc:picChg>
        <pc:picChg chg="add del mod">
          <ac:chgData name="Oleksandr Olashyn" userId="fbbddd5de6dc56e2" providerId="LiveId" clId="{E2DD7AA1-0C94-4EA2-B80C-27FCE6CB58C0}" dt="2021-01-17T17:06:50.932" v="718" actId="478"/>
          <ac:picMkLst>
            <pc:docMk/>
            <pc:sldMk cId="2106656530" sldId="268"/>
            <ac:picMk id="12" creationId="{5228F3EC-B1A9-46F6-BB5F-FA189D111872}"/>
          </ac:picMkLst>
        </pc:picChg>
        <pc:picChg chg="add del mod">
          <ac:chgData name="Oleksandr Olashyn" userId="fbbddd5de6dc56e2" providerId="LiveId" clId="{E2DD7AA1-0C94-4EA2-B80C-27FCE6CB58C0}" dt="2021-01-17T17:06:50.932" v="718" actId="478"/>
          <ac:picMkLst>
            <pc:docMk/>
            <pc:sldMk cId="2106656530" sldId="268"/>
            <ac:picMk id="14" creationId="{194EBA46-D5B3-4CCC-9DA4-E88E7FD60AD8}"/>
          </ac:picMkLst>
        </pc:picChg>
        <pc:picChg chg="add del mod">
          <ac:chgData name="Oleksandr Olashyn" userId="fbbddd5de6dc56e2" providerId="LiveId" clId="{E2DD7AA1-0C94-4EA2-B80C-27FCE6CB58C0}" dt="2021-01-17T17:06:54.596" v="719" actId="478"/>
          <ac:picMkLst>
            <pc:docMk/>
            <pc:sldMk cId="2106656530" sldId="268"/>
            <ac:picMk id="16" creationId="{B9B84819-343F-43C0-A99E-58EF97DD8DF0}"/>
          </ac:picMkLst>
        </pc:picChg>
        <pc:picChg chg="add del mod">
          <ac:chgData name="Oleksandr Olashyn" userId="fbbddd5de6dc56e2" providerId="LiveId" clId="{E2DD7AA1-0C94-4EA2-B80C-27FCE6CB58C0}" dt="2021-01-17T17:06:54.596" v="719" actId="478"/>
          <ac:picMkLst>
            <pc:docMk/>
            <pc:sldMk cId="2106656530" sldId="268"/>
            <ac:picMk id="18" creationId="{69597BE9-B21D-4D5E-A268-1A51D2360EBC}"/>
          </ac:picMkLst>
        </pc:picChg>
        <pc:picChg chg="add del mod">
          <ac:chgData name="Oleksandr Olashyn" userId="fbbddd5de6dc56e2" providerId="LiveId" clId="{E2DD7AA1-0C94-4EA2-B80C-27FCE6CB58C0}" dt="2021-01-17T17:06:54.596" v="719" actId="478"/>
          <ac:picMkLst>
            <pc:docMk/>
            <pc:sldMk cId="2106656530" sldId="268"/>
            <ac:picMk id="20" creationId="{47F36BFE-F195-4472-A0A9-3CD462C2E7BF}"/>
          </ac:picMkLst>
        </pc:picChg>
        <pc:picChg chg="add mod">
          <ac:chgData name="Oleksandr Olashyn" userId="fbbddd5de6dc56e2" providerId="LiveId" clId="{E2DD7AA1-0C94-4EA2-B80C-27FCE6CB58C0}" dt="2021-01-17T18:33:30.221" v="930" actId="1076"/>
          <ac:picMkLst>
            <pc:docMk/>
            <pc:sldMk cId="2106656530" sldId="268"/>
            <ac:picMk id="22" creationId="{EB3D1DD5-2243-4CFE-BECF-F55DC3E789D6}"/>
          </ac:picMkLst>
        </pc:picChg>
        <pc:picChg chg="add mod">
          <ac:chgData name="Oleksandr Olashyn" userId="fbbddd5de6dc56e2" providerId="LiveId" clId="{E2DD7AA1-0C94-4EA2-B80C-27FCE6CB58C0}" dt="2021-01-17T18:33:30.221" v="930" actId="1076"/>
          <ac:picMkLst>
            <pc:docMk/>
            <pc:sldMk cId="2106656530" sldId="268"/>
            <ac:picMk id="24" creationId="{9B33DF7D-25D1-4540-A94A-69CD05942A14}"/>
          </ac:picMkLst>
        </pc:picChg>
      </pc:sldChg>
      <pc:sldChg chg="modSp add del mod">
        <pc:chgData name="Oleksandr Olashyn" userId="fbbddd5de6dc56e2" providerId="LiveId" clId="{E2DD7AA1-0C94-4EA2-B80C-27FCE6CB58C0}" dt="2021-01-17T16:19:14.115" v="451" actId="47"/>
        <pc:sldMkLst>
          <pc:docMk/>
          <pc:sldMk cId="4202532949" sldId="268"/>
        </pc:sldMkLst>
        <pc:spChg chg="mod">
          <ac:chgData name="Oleksandr Olashyn" userId="fbbddd5de6dc56e2" providerId="LiveId" clId="{E2DD7AA1-0C94-4EA2-B80C-27FCE6CB58C0}" dt="2021-01-17T16:18:53.837" v="450" actId="20577"/>
          <ac:spMkLst>
            <pc:docMk/>
            <pc:sldMk cId="4202532949" sldId="268"/>
            <ac:spMk id="8" creationId="{8606CA31-4D72-48B5-83A1-48FF67B9C0E0}"/>
          </ac:spMkLst>
        </pc:spChg>
      </pc:sldChg>
      <pc:sldChg chg="delSp modSp add mod">
        <pc:chgData name="Oleksandr Olashyn" userId="fbbddd5de6dc56e2" providerId="LiveId" clId="{E2DD7AA1-0C94-4EA2-B80C-27FCE6CB58C0}" dt="2021-01-21T23:26:10.286" v="3618" actId="207"/>
        <pc:sldMkLst>
          <pc:docMk/>
          <pc:sldMk cId="803115840" sldId="269"/>
        </pc:sldMkLst>
        <pc:spChg chg="mod">
          <ac:chgData name="Oleksandr Olashyn" userId="fbbddd5de6dc56e2" providerId="LiveId" clId="{E2DD7AA1-0C94-4EA2-B80C-27FCE6CB58C0}" dt="2021-01-17T17:11:47.897" v="809" actId="20577"/>
          <ac:spMkLst>
            <pc:docMk/>
            <pc:sldMk cId="803115840" sldId="269"/>
            <ac:spMk id="8" creationId="{8606CA31-4D72-48B5-83A1-48FF67B9C0E0}"/>
          </ac:spMkLst>
        </pc:spChg>
        <pc:spChg chg="del">
          <ac:chgData name="Oleksandr Olashyn" userId="fbbddd5de6dc56e2" providerId="LiveId" clId="{E2DD7AA1-0C94-4EA2-B80C-27FCE6CB58C0}" dt="2021-01-17T17:09:38.648" v="770" actId="478"/>
          <ac:spMkLst>
            <pc:docMk/>
            <pc:sldMk cId="803115840" sldId="269"/>
            <ac:spMk id="9" creationId="{725FC570-878B-4D6E-B267-1093250B1F8E}"/>
          </ac:spMkLst>
        </pc:spChg>
        <pc:spChg chg="del mod">
          <ac:chgData name="Oleksandr Olashyn" userId="fbbddd5de6dc56e2" providerId="LiveId" clId="{E2DD7AA1-0C94-4EA2-B80C-27FCE6CB58C0}" dt="2021-01-17T17:09:41.834" v="774" actId="478"/>
          <ac:spMkLst>
            <pc:docMk/>
            <pc:sldMk cId="803115840" sldId="269"/>
            <ac:spMk id="11" creationId="{06E5DBBE-2B36-4580-B06D-277EFE77707E}"/>
          </ac:spMkLst>
        </pc:spChg>
        <pc:spChg chg="mod">
          <ac:chgData name="Oleksandr Olashyn" userId="fbbddd5de6dc56e2" providerId="LiveId" clId="{E2DD7AA1-0C94-4EA2-B80C-27FCE6CB58C0}" dt="2021-01-17T17:09:50.648" v="777" actId="1076"/>
          <ac:spMkLst>
            <pc:docMk/>
            <pc:sldMk cId="803115840" sldId="269"/>
            <ac:spMk id="13" creationId="{44FFAD01-237B-4B64-AD16-AEDEE9E00366}"/>
          </ac:spMkLst>
        </pc:spChg>
        <pc:spChg chg="mod">
          <ac:chgData name="Oleksandr Olashyn" userId="fbbddd5de6dc56e2" providerId="LiveId" clId="{E2DD7AA1-0C94-4EA2-B80C-27FCE6CB58C0}" dt="2021-01-17T17:10:08.378" v="780" actId="1076"/>
          <ac:spMkLst>
            <pc:docMk/>
            <pc:sldMk cId="803115840" sldId="269"/>
            <ac:spMk id="15" creationId="{1ABABCD2-4BC9-4148-A023-650DBD168A07}"/>
          </ac:spMkLst>
        </pc:spChg>
        <pc:spChg chg="mod">
          <ac:chgData name="Oleksandr Olashyn" userId="fbbddd5de6dc56e2" providerId="LiveId" clId="{E2DD7AA1-0C94-4EA2-B80C-27FCE6CB58C0}" dt="2021-01-17T17:10:32.752" v="783" actId="1076"/>
          <ac:spMkLst>
            <pc:docMk/>
            <pc:sldMk cId="803115840" sldId="269"/>
            <ac:spMk id="17" creationId="{29B0CED5-2815-4FD1-B291-34BDC5B4E7BF}"/>
          </ac:spMkLst>
        </pc:spChg>
        <pc:spChg chg="mod">
          <ac:chgData name="Oleksandr Olashyn" userId="fbbddd5de6dc56e2" providerId="LiveId" clId="{E2DD7AA1-0C94-4EA2-B80C-27FCE6CB58C0}" dt="2021-01-17T17:10:14.440" v="781" actId="1076"/>
          <ac:spMkLst>
            <pc:docMk/>
            <pc:sldMk cId="803115840" sldId="269"/>
            <ac:spMk id="19" creationId="{FE6F2B0C-D796-4FB3-A2C7-20E3ABD5893D}"/>
          </ac:spMkLst>
        </pc:spChg>
        <pc:spChg chg="mod">
          <ac:chgData name="Oleksandr Olashyn" userId="fbbddd5de6dc56e2" providerId="LiveId" clId="{E2DD7AA1-0C94-4EA2-B80C-27FCE6CB58C0}" dt="2021-01-17T17:10:22.590" v="782" actId="1076"/>
          <ac:spMkLst>
            <pc:docMk/>
            <pc:sldMk cId="803115840" sldId="269"/>
            <ac:spMk id="21" creationId="{19E83908-5607-432F-8A1D-AAE147E783C9}"/>
          </ac:spMkLst>
        </pc:spChg>
        <pc:spChg chg="del">
          <ac:chgData name="Oleksandr Olashyn" userId="fbbddd5de6dc56e2" providerId="LiveId" clId="{E2DD7AA1-0C94-4EA2-B80C-27FCE6CB58C0}" dt="2021-01-17T17:09:44.345" v="776" actId="478"/>
          <ac:spMkLst>
            <pc:docMk/>
            <pc:sldMk cId="803115840" sldId="269"/>
            <ac:spMk id="23" creationId="{7B6E3AB5-8FC1-4756-8BE8-881CE148AFD8}"/>
          </ac:spMkLst>
        </pc:spChg>
        <pc:picChg chg="del">
          <ac:chgData name="Oleksandr Olashyn" userId="fbbddd5de6dc56e2" providerId="LiveId" clId="{E2DD7AA1-0C94-4EA2-B80C-27FCE6CB58C0}" dt="2021-01-17T17:09:39.220" v="771" actId="478"/>
          <ac:picMkLst>
            <pc:docMk/>
            <pc:sldMk cId="803115840" sldId="269"/>
            <ac:picMk id="6" creationId="{C8A1F40C-9DFC-4C6D-BC58-F900E5F56C73}"/>
          </ac:picMkLst>
        </pc:picChg>
        <pc:picChg chg="del">
          <ac:chgData name="Oleksandr Olashyn" userId="fbbddd5de6dc56e2" providerId="LiveId" clId="{E2DD7AA1-0C94-4EA2-B80C-27FCE6CB58C0}" dt="2021-01-17T17:09:39.702" v="772" actId="478"/>
          <ac:picMkLst>
            <pc:docMk/>
            <pc:sldMk cId="803115840" sldId="269"/>
            <ac:picMk id="10" creationId="{AF7B09CA-6D8E-4881-9460-B929C76A4E1D}"/>
          </ac:picMkLst>
        </pc:picChg>
        <pc:picChg chg="mod">
          <ac:chgData name="Oleksandr Olashyn" userId="fbbddd5de6dc56e2" providerId="LiveId" clId="{E2DD7AA1-0C94-4EA2-B80C-27FCE6CB58C0}" dt="2021-01-21T23:26:10.286" v="3618" actId="207"/>
          <ac:picMkLst>
            <pc:docMk/>
            <pc:sldMk cId="803115840" sldId="269"/>
            <ac:picMk id="12" creationId="{5228F3EC-B1A9-46F6-BB5F-FA189D111872}"/>
          </ac:picMkLst>
        </pc:picChg>
        <pc:picChg chg="mod">
          <ac:chgData name="Oleksandr Olashyn" userId="fbbddd5de6dc56e2" providerId="LiveId" clId="{E2DD7AA1-0C94-4EA2-B80C-27FCE6CB58C0}" dt="2021-01-17T17:10:48.370" v="785" actId="207"/>
          <ac:picMkLst>
            <pc:docMk/>
            <pc:sldMk cId="803115840" sldId="269"/>
            <ac:picMk id="14" creationId="{194EBA46-D5B3-4CCC-9DA4-E88E7FD60AD8}"/>
          </ac:picMkLst>
        </pc:picChg>
        <pc:picChg chg="mod">
          <ac:chgData name="Oleksandr Olashyn" userId="fbbddd5de6dc56e2" providerId="LiveId" clId="{E2DD7AA1-0C94-4EA2-B80C-27FCE6CB58C0}" dt="2021-01-21T23:26:09.897" v="3617" actId="207"/>
          <ac:picMkLst>
            <pc:docMk/>
            <pc:sldMk cId="803115840" sldId="269"/>
            <ac:picMk id="16" creationId="{B9B84819-343F-43C0-A99E-58EF97DD8DF0}"/>
          </ac:picMkLst>
        </pc:picChg>
        <pc:picChg chg="mod">
          <ac:chgData name="Oleksandr Olashyn" userId="fbbddd5de6dc56e2" providerId="LiveId" clId="{E2DD7AA1-0C94-4EA2-B80C-27FCE6CB58C0}" dt="2021-01-21T23:26:08.950" v="3615" actId="207"/>
          <ac:picMkLst>
            <pc:docMk/>
            <pc:sldMk cId="803115840" sldId="269"/>
            <ac:picMk id="18" creationId="{69597BE9-B21D-4D5E-A268-1A51D2360EBC}"/>
          </ac:picMkLst>
        </pc:picChg>
        <pc:picChg chg="mod">
          <ac:chgData name="Oleksandr Olashyn" userId="fbbddd5de6dc56e2" providerId="LiveId" clId="{E2DD7AA1-0C94-4EA2-B80C-27FCE6CB58C0}" dt="2021-01-21T23:26:09.499" v="3616" actId="207"/>
          <ac:picMkLst>
            <pc:docMk/>
            <pc:sldMk cId="803115840" sldId="269"/>
            <ac:picMk id="20" creationId="{47F36BFE-F195-4472-A0A9-3CD462C2E7BF}"/>
          </ac:picMkLst>
        </pc:picChg>
        <pc:picChg chg="del">
          <ac:chgData name="Oleksandr Olashyn" userId="fbbddd5de6dc56e2" providerId="LiveId" clId="{E2DD7AA1-0C94-4EA2-B80C-27FCE6CB58C0}" dt="2021-01-17T17:09:43.106" v="775" actId="478"/>
          <ac:picMkLst>
            <pc:docMk/>
            <pc:sldMk cId="803115840" sldId="269"/>
            <ac:picMk id="22" creationId="{EB3D1DD5-2243-4CFE-BECF-F55DC3E789D6}"/>
          </ac:picMkLst>
        </pc:picChg>
      </pc:sldChg>
      <pc:sldChg chg="addSp delSp modSp add mod">
        <pc:chgData name="Oleksandr Olashyn" userId="fbbddd5de6dc56e2" providerId="LiveId" clId="{E2DD7AA1-0C94-4EA2-B80C-27FCE6CB58C0}" dt="2021-01-22T22:12:38.134" v="4419" actId="1076"/>
        <pc:sldMkLst>
          <pc:docMk/>
          <pc:sldMk cId="2258312865" sldId="270"/>
        </pc:sldMkLst>
        <pc:spChg chg="add mod">
          <ac:chgData name="Oleksandr Olashyn" userId="fbbddd5de6dc56e2" providerId="LiveId" clId="{E2DD7AA1-0C94-4EA2-B80C-27FCE6CB58C0}" dt="2021-01-22T22:12:38.134" v="4419" actId="1076"/>
          <ac:spMkLst>
            <pc:docMk/>
            <pc:sldMk cId="2258312865" sldId="270"/>
            <ac:spMk id="2" creationId="{DA58442F-E70A-4D98-B9C7-C3C4672097F9}"/>
          </ac:spMkLst>
        </pc:spChg>
        <pc:spChg chg="add del mod">
          <ac:chgData name="Oleksandr Olashyn" userId="fbbddd5de6dc56e2" providerId="LiveId" clId="{E2DD7AA1-0C94-4EA2-B80C-27FCE6CB58C0}" dt="2021-01-22T22:12:27.263" v="4402" actId="478"/>
          <ac:spMkLst>
            <pc:docMk/>
            <pc:sldMk cId="2258312865" sldId="270"/>
            <ac:spMk id="3" creationId="{2D1701BE-1496-4081-B12E-D69EA55DD2AF}"/>
          </ac:spMkLst>
        </pc:spChg>
        <pc:spChg chg="mod">
          <ac:chgData name="Oleksandr Olashyn" userId="fbbddd5de6dc56e2" providerId="LiveId" clId="{E2DD7AA1-0C94-4EA2-B80C-27FCE6CB58C0}" dt="2021-01-17T17:11:59.096" v="822" actId="20577"/>
          <ac:spMkLst>
            <pc:docMk/>
            <pc:sldMk cId="2258312865" sldId="270"/>
            <ac:spMk id="8" creationId="{8606CA31-4D72-48B5-83A1-48FF67B9C0E0}"/>
          </ac:spMkLst>
        </pc:spChg>
        <pc:spChg chg="del">
          <ac:chgData name="Oleksandr Olashyn" userId="fbbddd5de6dc56e2" providerId="LiveId" clId="{E2DD7AA1-0C94-4EA2-B80C-27FCE6CB58C0}" dt="2021-01-17T17:12:03.912" v="823" actId="478"/>
          <ac:spMkLst>
            <pc:docMk/>
            <pc:sldMk cId="2258312865" sldId="270"/>
            <ac:spMk id="13" creationId="{44FFAD01-237B-4B64-AD16-AEDEE9E00366}"/>
          </ac:spMkLst>
        </pc:spChg>
        <pc:spChg chg="del">
          <ac:chgData name="Oleksandr Olashyn" userId="fbbddd5de6dc56e2" providerId="LiveId" clId="{E2DD7AA1-0C94-4EA2-B80C-27FCE6CB58C0}" dt="2021-01-17T17:12:03.912" v="823" actId="478"/>
          <ac:spMkLst>
            <pc:docMk/>
            <pc:sldMk cId="2258312865" sldId="270"/>
            <ac:spMk id="15" creationId="{1ABABCD2-4BC9-4148-A023-650DBD168A07}"/>
          </ac:spMkLst>
        </pc:spChg>
        <pc:spChg chg="del">
          <ac:chgData name="Oleksandr Olashyn" userId="fbbddd5de6dc56e2" providerId="LiveId" clId="{E2DD7AA1-0C94-4EA2-B80C-27FCE6CB58C0}" dt="2021-01-17T17:12:03.912" v="823" actId="478"/>
          <ac:spMkLst>
            <pc:docMk/>
            <pc:sldMk cId="2258312865" sldId="270"/>
            <ac:spMk id="17" creationId="{29B0CED5-2815-4FD1-B291-34BDC5B4E7BF}"/>
          </ac:spMkLst>
        </pc:spChg>
        <pc:spChg chg="del">
          <ac:chgData name="Oleksandr Olashyn" userId="fbbddd5de6dc56e2" providerId="LiveId" clId="{E2DD7AA1-0C94-4EA2-B80C-27FCE6CB58C0}" dt="2021-01-17T17:12:03.912" v="823" actId="478"/>
          <ac:spMkLst>
            <pc:docMk/>
            <pc:sldMk cId="2258312865" sldId="270"/>
            <ac:spMk id="19" creationId="{FE6F2B0C-D796-4FB3-A2C7-20E3ABD5893D}"/>
          </ac:spMkLst>
        </pc:spChg>
        <pc:spChg chg="del">
          <ac:chgData name="Oleksandr Olashyn" userId="fbbddd5de6dc56e2" providerId="LiveId" clId="{E2DD7AA1-0C94-4EA2-B80C-27FCE6CB58C0}" dt="2021-01-17T17:12:03.912" v="823" actId="478"/>
          <ac:spMkLst>
            <pc:docMk/>
            <pc:sldMk cId="2258312865" sldId="270"/>
            <ac:spMk id="21" creationId="{19E83908-5607-432F-8A1D-AAE147E783C9}"/>
          </ac:spMkLst>
        </pc:spChg>
        <pc:spChg chg="add del">
          <ac:chgData name="Oleksandr Olashyn" userId="fbbddd5de6dc56e2" providerId="LiveId" clId="{E2DD7AA1-0C94-4EA2-B80C-27FCE6CB58C0}" dt="2021-01-17T17:21:09.620" v="915" actId="22"/>
          <ac:spMkLst>
            <pc:docMk/>
            <pc:sldMk cId="2258312865" sldId="270"/>
            <ac:spMk id="22" creationId="{ABDC8B63-04C4-4403-B621-A7E78FFB1E39}"/>
          </ac:spMkLst>
        </pc:spChg>
        <pc:picChg chg="add mod">
          <ac:chgData name="Oleksandr Olashyn" userId="fbbddd5de6dc56e2" providerId="LiveId" clId="{E2DD7AA1-0C94-4EA2-B80C-27FCE6CB58C0}" dt="2021-01-19T17:02:34.181" v="2391" actId="1076"/>
          <ac:picMkLst>
            <pc:docMk/>
            <pc:sldMk cId="2258312865" sldId="270"/>
            <ac:picMk id="5" creationId="{B7C05531-5027-480B-A687-F1CF84474393}"/>
          </ac:picMkLst>
        </pc:picChg>
        <pc:picChg chg="del">
          <ac:chgData name="Oleksandr Olashyn" userId="fbbddd5de6dc56e2" providerId="LiveId" clId="{E2DD7AA1-0C94-4EA2-B80C-27FCE6CB58C0}" dt="2021-01-17T17:12:03.912" v="823" actId="478"/>
          <ac:picMkLst>
            <pc:docMk/>
            <pc:sldMk cId="2258312865" sldId="270"/>
            <ac:picMk id="12" creationId="{5228F3EC-B1A9-46F6-BB5F-FA189D111872}"/>
          </ac:picMkLst>
        </pc:picChg>
        <pc:picChg chg="del">
          <ac:chgData name="Oleksandr Olashyn" userId="fbbddd5de6dc56e2" providerId="LiveId" clId="{E2DD7AA1-0C94-4EA2-B80C-27FCE6CB58C0}" dt="2021-01-17T17:12:03.912" v="823" actId="478"/>
          <ac:picMkLst>
            <pc:docMk/>
            <pc:sldMk cId="2258312865" sldId="270"/>
            <ac:picMk id="14" creationId="{194EBA46-D5B3-4CCC-9DA4-E88E7FD60AD8}"/>
          </ac:picMkLst>
        </pc:picChg>
        <pc:picChg chg="del">
          <ac:chgData name="Oleksandr Olashyn" userId="fbbddd5de6dc56e2" providerId="LiveId" clId="{E2DD7AA1-0C94-4EA2-B80C-27FCE6CB58C0}" dt="2021-01-17T17:12:03.912" v="823" actId="478"/>
          <ac:picMkLst>
            <pc:docMk/>
            <pc:sldMk cId="2258312865" sldId="270"/>
            <ac:picMk id="16" creationId="{B9B84819-343F-43C0-A99E-58EF97DD8DF0}"/>
          </ac:picMkLst>
        </pc:picChg>
        <pc:picChg chg="del">
          <ac:chgData name="Oleksandr Olashyn" userId="fbbddd5de6dc56e2" providerId="LiveId" clId="{E2DD7AA1-0C94-4EA2-B80C-27FCE6CB58C0}" dt="2021-01-17T17:12:03.912" v="823" actId="478"/>
          <ac:picMkLst>
            <pc:docMk/>
            <pc:sldMk cId="2258312865" sldId="270"/>
            <ac:picMk id="18" creationId="{69597BE9-B21D-4D5E-A268-1A51D2360EBC}"/>
          </ac:picMkLst>
        </pc:picChg>
        <pc:picChg chg="del">
          <ac:chgData name="Oleksandr Olashyn" userId="fbbddd5de6dc56e2" providerId="LiveId" clId="{E2DD7AA1-0C94-4EA2-B80C-27FCE6CB58C0}" dt="2021-01-17T17:12:03.912" v="823" actId="478"/>
          <ac:picMkLst>
            <pc:docMk/>
            <pc:sldMk cId="2258312865" sldId="270"/>
            <ac:picMk id="20" creationId="{47F36BFE-F195-4472-A0A9-3CD462C2E7BF}"/>
          </ac:picMkLst>
        </pc:picChg>
      </pc:sldChg>
      <pc:sldChg chg="addSp delSp modSp add mod">
        <pc:chgData name="Oleksandr Olashyn" userId="fbbddd5de6dc56e2" providerId="LiveId" clId="{E2DD7AA1-0C94-4EA2-B80C-27FCE6CB58C0}" dt="2021-01-19T17:00:45.962" v="2347" actId="1076"/>
        <pc:sldMkLst>
          <pc:docMk/>
          <pc:sldMk cId="371034790" sldId="271"/>
        </pc:sldMkLst>
        <pc:spChg chg="del">
          <ac:chgData name="Oleksandr Olashyn" userId="fbbddd5de6dc56e2" providerId="LiveId" clId="{E2DD7AA1-0C94-4EA2-B80C-27FCE6CB58C0}" dt="2021-01-17T17:17:25.736" v="859" actId="478"/>
          <ac:spMkLst>
            <pc:docMk/>
            <pc:sldMk cId="371034790" sldId="271"/>
            <ac:spMk id="2" creationId="{DA58442F-E70A-4D98-B9C7-C3C4672097F9}"/>
          </ac:spMkLst>
        </pc:spChg>
        <pc:spChg chg="add del mod">
          <ac:chgData name="Oleksandr Olashyn" userId="fbbddd5de6dc56e2" providerId="LiveId" clId="{E2DD7AA1-0C94-4EA2-B80C-27FCE6CB58C0}" dt="2021-01-18T22:32:17.535" v="1973" actId="478"/>
          <ac:spMkLst>
            <pc:docMk/>
            <pc:sldMk cId="371034790" sldId="271"/>
            <ac:spMk id="5" creationId="{DFD99407-BE58-4E25-9986-268BD1FB44BA}"/>
          </ac:spMkLst>
        </pc:spChg>
        <pc:picChg chg="add mod modCrop">
          <ac:chgData name="Oleksandr Olashyn" userId="fbbddd5de6dc56e2" providerId="LiveId" clId="{E2DD7AA1-0C94-4EA2-B80C-27FCE6CB58C0}" dt="2021-01-19T17:00:45.962" v="2347" actId="1076"/>
          <ac:picMkLst>
            <pc:docMk/>
            <pc:sldMk cId="371034790" sldId="271"/>
            <ac:picMk id="4" creationId="{1FD7A84C-7D46-4353-8924-1397A3678A88}"/>
          </ac:picMkLst>
        </pc:picChg>
      </pc:sldChg>
      <pc:sldChg chg="addSp delSp modSp add mod ord">
        <pc:chgData name="Oleksandr Olashyn" userId="fbbddd5de6dc56e2" providerId="LiveId" clId="{E2DD7AA1-0C94-4EA2-B80C-27FCE6CB58C0}" dt="2021-01-21T23:40:50.931" v="3638" actId="207"/>
        <pc:sldMkLst>
          <pc:docMk/>
          <pc:sldMk cId="3859631640" sldId="272"/>
        </pc:sldMkLst>
        <pc:spChg chg="add del">
          <ac:chgData name="Oleksandr Olashyn" userId="fbbddd5de6dc56e2" providerId="LiveId" clId="{E2DD7AA1-0C94-4EA2-B80C-27FCE6CB58C0}" dt="2021-01-17T18:37:08.480" v="951"/>
          <ac:spMkLst>
            <pc:docMk/>
            <pc:sldMk cId="3859631640" sldId="272"/>
            <ac:spMk id="3" creationId="{17504DCD-1DE1-407E-9713-59E1D2DB56F1}"/>
          </ac:spMkLst>
        </pc:spChg>
        <pc:spChg chg="del">
          <ac:chgData name="Oleksandr Olashyn" userId="fbbddd5de6dc56e2" providerId="LiveId" clId="{E2DD7AA1-0C94-4EA2-B80C-27FCE6CB58C0}" dt="2021-01-17T18:36:58.303" v="946" actId="478"/>
          <ac:spMkLst>
            <pc:docMk/>
            <pc:sldMk cId="3859631640" sldId="272"/>
            <ac:spMk id="5" creationId="{DFD99407-BE58-4E25-9986-268BD1FB44BA}"/>
          </ac:spMkLst>
        </pc:spChg>
        <pc:spChg chg="mod">
          <ac:chgData name="Oleksandr Olashyn" userId="fbbddd5de6dc56e2" providerId="LiveId" clId="{E2DD7AA1-0C94-4EA2-B80C-27FCE6CB58C0}" dt="2021-01-17T18:36:41.333" v="945" actId="20577"/>
          <ac:spMkLst>
            <pc:docMk/>
            <pc:sldMk cId="3859631640" sldId="272"/>
            <ac:spMk id="8" creationId="{8606CA31-4D72-48B5-83A1-48FF67B9C0E0}"/>
          </ac:spMkLst>
        </pc:spChg>
        <pc:spChg chg="add del">
          <ac:chgData name="Oleksandr Olashyn" userId="fbbddd5de6dc56e2" providerId="LiveId" clId="{E2DD7AA1-0C94-4EA2-B80C-27FCE6CB58C0}" dt="2021-01-17T18:37:03.425" v="949" actId="22"/>
          <ac:spMkLst>
            <pc:docMk/>
            <pc:sldMk cId="3859631640" sldId="272"/>
            <ac:spMk id="9" creationId="{F2A34AAF-5E3B-4E82-B6AB-06E7CFA21A1C}"/>
          </ac:spMkLst>
        </pc:spChg>
        <pc:spChg chg="add mod">
          <ac:chgData name="Oleksandr Olashyn" userId="fbbddd5de6dc56e2" providerId="LiveId" clId="{E2DD7AA1-0C94-4EA2-B80C-27FCE6CB58C0}" dt="2021-01-17T18:37:53.643" v="1012" actId="1076"/>
          <ac:spMkLst>
            <pc:docMk/>
            <pc:sldMk cId="3859631640" sldId="272"/>
            <ac:spMk id="10" creationId="{8C8F5ACE-75A6-4E7D-B216-AEB683EB550B}"/>
          </ac:spMkLst>
        </pc:spChg>
        <pc:spChg chg="add mod">
          <ac:chgData name="Oleksandr Olashyn" userId="fbbddd5de6dc56e2" providerId="LiveId" clId="{E2DD7AA1-0C94-4EA2-B80C-27FCE6CB58C0}" dt="2021-01-21T23:40:47.960" v="3637" actId="207"/>
          <ac:spMkLst>
            <pc:docMk/>
            <pc:sldMk cId="3859631640" sldId="272"/>
            <ac:spMk id="15" creationId="{2A214DF5-0A20-4118-9CD9-72C67585087D}"/>
          </ac:spMkLst>
        </pc:spChg>
        <pc:spChg chg="add mod">
          <ac:chgData name="Oleksandr Olashyn" userId="fbbddd5de6dc56e2" providerId="LiveId" clId="{E2DD7AA1-0C94-4EA2-B80C-27FCE6CB58C0}" dt="2021-01-21T23:40:50.931" v="3638" actId="207"/>
          <ac:spMkLst>
            <pc:docMk/>
            <pc:sldMk cId="3859631640" sldId="272"/>
            <ac:spMk id="16" creationId="{43067B93-6820-40B0-BD32-BC1EE1C82687}"/>
          </ac:spMkLst>
        </pc:spChg>
        <pc:spChg chg="add mod">
          <ac:chgData name="Oleksandr Olashyn" userId="fbbddd5de6dc56e2" providerId="LiveId" clId="{E2DD7AA1-0C94-4EA2-B80C-27FCE6CB58C0}" dt="2021-01-21T23:40:45.148" v="3636" actId="207"/>
          <ac:spMkLst>
            <pc:docMk/>
            <pc:sldMk cId="3859631640" sldId="272"/>
            <ac:spMk id="18" creationId="{EEF71A93-B5E9-444D-8393-59A52801D0D2}"/>
          </ac:spMkLst>
        </pc:spChg>
        <pc:picChg chg="del">
          <ac:chgData name="Oleksandr Olashyn" userId="fbbddd5de6dc56e2" providerId="LiveId" clId="{E2DD7AA1-0C94-4EA2-B80C-27FCE6CB58C0}" dt="2021-01-17T18:36:59.698" v="947" actId="478"/>
          <ac:picMkLst>
            <pc:docMk/>
            <pc:sldMk cId="3859631640" sldId="272"/>
            <ac:picMk id="4" creationId="{1FD7A84C-7D46-4353-8924-1397A3678A88}"/>
          </ac:picMkLst>
        </pc:picChg>
        <pc:picChg chg="add del mod">
          <ac:chgData name="Oleksandr Olashyn" userId="fbbddd5de6dc56e2" providerId="LiveId" clId="{E2DD7AA1-0C94-4EA2-B80C-27FCE6CB58C0}" dt="2021-01-17T18:41:02.646" v="1059" actId="478"/>
          <ac:picMkLst>
            <pc:docMk/>
            <pc:sldMk cId="3859631640" sldId="272"/>
            <ac:picMk id="6" creationId="{975EF9CA-2DE0-4E74-BC1B-C3405670C116}"/>
          </ac:picMkLst>
        </pc:picChg>
        <pc:picChg chg="add mod">
          <ac:chgData name="Oleksandr Olashyn" userId="fbbddd5de6dc56e2" providerId="LiveId" clId="{E2DD7AA1-0C94-4EA2-B80C-27FCE6CB58C0}" dt="2021-01-17T20:35:23.731" v="1862" actId="1076"/>
          <ac:picMkLst>
            <pc:docMk/>
            <pc:sldMk cId="3859631640" sldId="272"/>
            <ac:picMk id="12" creationId="{EF36D53E-F690-4952-96EF-2BCD09DDBF90}"/>
          </ac:picMkLst>
        </pc:picChg>
        <pc:picChg chg="add mod">
          <ac:chgData name="Oleksandr Olashyn" userId="fbbddd5de6dc56e2" providerId="LiveId" clId="{E2DD7AA1-0C94-4EA2-B80C-27FCE6CB58C0}" dt="2021-01-17T20:35:23.731" v="1862" actId="1076"/>
          <ac:picMkLst>
            <pc:docMk/>
            <pc:sldMk cId="3859631640" sldId="272"/>
            <ac:picMk id="14" creationId="{A883FD2C-EE64-40A4-83B4-3C5D182EA42F}"/>
          </ac:picMkLst>
        </pc:picChg>
        <pc:picChg chg="add mod">
          <ac:chgData name="Oleksandr Olashyn" userId="fbbddd5de6dc56e2" providerId="LiveId" clId="{E2DD7AA1-0C94-4EA2-B80C-27FCE6CB58C0}" dt="2021-01-17T20:35:23.731" v="1862" actId="1076"/>
          <ac:picMkLst>
            <pc:docMk/>
            <pc:sldMk cId="3859631640" sldId="272"/>
            <ac:picMk id="17" creationId="{4B2F16D3-F7FF-4AEB-943C-3F15BCA34A0B}"/>
          </ac:picMkLst>
        </pc:picChg>
      </pc:sldChg>
      <pc:sldChg chg="new del">
        <pc:chgData name="Oleksandr Olashyn" userId="fbbddd5de6dc56e2" providerId="LiveId" clId="{E2DD7AA1-0C94-4EA2-B80C-27FCE6CB58C0}" dt="2021-01-17T18:43:38.095" v="1096" actId="680"/>
        <pc:sldMkLst>
          <pc:docMk/>
          <pc:sldMk cId="1013198584" sldId="273"/>
        </pc:sldMkLst>
      </pc:sldChg>
      <pc:sldChg chg="addSp delSp modSp add mod">
        <pc:chgData name="Oleksandr Olashyn" userId="fbbddd5de6dc56e2" providerId="LiveId" clId="{E2DD7AA1-0C94-4EA2-B80C-27FCE6CB58C0}" dt="2021-01-21T22:25:29.669" v="3347" actId="20577"/>
        <pc:sldMkLst>
          <pc:docMk/>
          <pc:sldMk cId="2043518141" sldId="273"/>
        </pc:sldMkLst>
        <pc:spChg chg="mod">
          <ac:chgData name="Oleksandr Olashyn" userId="fbbddd5de6dc56e2" providerId="LiveId" clId="{E2DD7AA1-0C94-4EA2-B80C-27FCE6CB58C0}" dt="2021-01-17T18:50:41.584" v="1378" actId="20577"/>
          <ac:spMkLst>
            <pc:docMk/>
            <pc:sldMk cId="2043518141" sldId="273"/>
            <ac:spMk id="8" creationId="{8606CA31-4D72-48B5-83A1-48FF67B9C0E0}"/>
          </ac:spMkLst>
        </pc:spChg>
        <pc:spChg chg="del mod">
          <ac:chgData name="Oleksandr Olashyn" userId="fbbddd5de6dc56e2" providerId="LiveId" clId="{E2DD7AA1-0C94-4EA2-B80C-27FCE6CB58C0}" dt="2021-01-17T18:43:55.681" v="1100" actId="478"/>
          <ac:spMkLst>
            <pc:docMk/>
            <pc:sldMk cId="2043518141" sldId="273"/>
            <ac:spMk id="10" creationId="{8C8F5ACE-75A6-4E7D-B216-AEB683EB550B}"/>
          </ac:spMkLst>
        </pc:spChg>
        <pc:spChg chg="add del">
          <ac:chgData name="Oleksandr Olashyn" userId="fbbddd5de6dc56e2" providerId="LiveId" clId="{E2DD7AA1-0C94-4EA2-B80C-27FCE6CB58C0}" dt="2021-01-17T18:51:00.041" v="1383" actId="22"/>
          <ac:spMkLst>
            <pc:docMk/>
            <pc:sldMk cId="2043518141" sldId="273"/>
            <ac:spMk id="13" creationId="{9D43E7F0-AA9B-48BF-A415-B460E8B3FD56}"/>
          </ac:spMkLst>
        </pc:spChg>
        <pc:spChg chg="del">
          <ac:chgData name="Oleksandr Olashyn" userId="fbbddd5de6dc56e2" providerId="LiveId" clId="{E2DD7AA1-0C94-4EA2-B80C-27FCE6CB58C0}" dt="2021-01-17T18:43:47.844" v="1098" actId="478"/>
          <ac:spMkLst>
            <pc:docMk/>
            <pc:sldMk cId="2043518141" sldId="273"/>
            <ac:spMk id="15" creationId="{2A214DF5-0A20-4118-9CD9-72C67585087D}"/>
          </ac:spMkLst>
        </pc:spChg>
        <pc:spChg chg="del">
          <ac:chgData name="Oleksandr Olashyn" userId="fbbddd5de6dc56e2" providerId="LiveId" clId="{E2DD7AA1-0C94-4EA2-B80C-27FCE6CB58C0}" dt="2021-01-17T18:43:47.844" v="1098" actId="478"/>
          <ac:spMkLst>
            <pc:docMk/>
            <pc:sldMk cId="2043518141" sldId="273"/>
            <ac:spMk id="16" creationId="{43067B93-6820-40B0-BD32-BC1EE1C82687}"/>
          </ac:spMkLst>
        </pc:spChg>
        <pc:spChg chg="del">
          <ac:chgData name="Oleksandr Olashyn" userId="fbbddd5de6dc56e2" providerId="LiveId" clId="{E2DD7AA1-0C94-4EA2-B80C-27FCE6CB58C0}" dt="2021-01-17T18:43:47.844" v="1098" actId="478"/>
          <ac:spMkLst>
            <pc:docMk/>
            <pc:sldMk cId="2043518141" sldId="273"/>
            <ac:spMk id="18" creationId="{EEF71A93-B5E9-444D-8393-59A52801D0D2}"/>
          </ac:spMkLst>
        </pc:spChg>
        <pc:spChg chg="add del">
          <ac:chgData name="Oleksandr Olashyn" userId="fbbddd5de6dc56e2" providerId="LiveId" clId="{E2DD7AA1-0C94-4EA2-B80C-27FCE6CB58C0}" dt="2021-01-17T18:51:52.105" v="1398" actId="22"/>
          <ac:spMkLst>
            <pc:docMk/>
            <pc:sldMk cId="2043518141" sldId="273"/>
            <ac:spMk id="19" creationId="{2A12D206-546A-4AEB-BA48-F9A8D8F878B9}"/>
          </ac:spMkLst>
        </pc:spChg>
        <pc:spChg chg="add mod">
          <ac:chgData name="Oleksandr Olashyn" userId="fbbddd5de6dc56e2" providerId="LiveId" clId="{E2DD7AA1-0C94-4EA2-B80C-27FCE6CB58C0}" dt="2021-01-19T16:49:08.660" v="2268" actId="20577"/>
          <ac:spMkLst>
            <pc:docMk/>
            <pc:sldMk cId="2043518141" sldId="273"/>
            <ac:spMk id="20" creationId="{723323DC-3C0B-41D5-8277-3227DB1EE3A4}"/>
          </ac:spMkLst>
        </pc:spChg>
        <pc:graphicFrameChg chg="add del mod">
          <ac:chgData name="Oleksandr Olashyn" userId="fbbddd5de6dc56e2" providerId="LiveId" clId="{E2DD7AA1-0C94-4EA2-B80C-27FCE6CB58C0}" dt="2021-01-17T18:50:57.473" v="1380"/>
          <ac:graphicFrameMkLst>
            <pc:docMk/>
            <pc:sldMk cId="2043518141" sldId="273"/>
            <ac:graphicFrameMk id="2" creationId="{7D9F39C1-3DFF-4986-97EE-75F7D2821B92}"/>
          </ac:graphicFrameMkLst>
        </pc:graphicFrameChg>
        <pc:graphicFrameChg chg="add mod modGraphic">
          <ac:chgData name="Oleksandr Olashyn" userId="fbbddd5de6dc56e2" providerId="LiveId" clId="{E2DD7AA1-0C94-4EA2-B80C-27FCE6CB58C0}" dt="2021-01-21T22:25:29.669" v="3347" actId="20577"/>
          <ac:graphicFrameMkLst>
            <pc:docMk/>
            <pc:sldMk cId="2043518141" sldId="273"/>
            <ac:graphicFrameMk id="4" creationId="{BE9A1594-2C0A-46D2-B86C-D4DCE77567A0}"/>
          </ac:graphicFrameMkLst>
        </pc:graphicFrameChg>
        <pc:picChg chg="del">
          <ac:chgData name="Oleksandr Olashyn" userId="fbbddd5de6dc56e2" providerId="LiveId" clId="{E2DD7AA1-0C94-4EA2-B80C-27FCE6CB58C0}" dt="2021-01-17T18:43:47.844" v="1098" actId="478"/>
          <ac:picMkLst>
            <pc:docMk/>
            <pc:sldMk cId="2043518141" sldId="273"/>
            <ac:picMk id="12" creationId="{EF36D53E-F690-4952-96EF-2BCD09DDBF90}"/>
          </ac:picMkLst>
        </pc:picChg>
        <pc:picChg chg="del">
          <ac:chgData name="Oleksandr Olashyn" userId="fbbddd5de6dc56e2" providerId="LiveId" clId="{E2DD7AA1-0C94-4EA2-B80C-27FCE6CB58C0}" dt="2021-01-17T18:43:47.844" v="1098" actId="478"/>
          <ac:picMkLst>
            <pc:docMk/>
            <pc:sldMk cId="2043518141" sldId="273"/>
            <ac:picMk id="14" creationId="{A883FD2C-EE64-40A4-83B4-3C5D182EA42F}"/>
          </ac:picMkLst>
        </pc:picChg>
        <pc:picChg chg="del">
          <ac:chgData name="Oleksandr Olashyn" userId="fbbddd5de6dc56e2" providerId="LiveId" clId="{E2DD7AA1-0C94-4EA2-B80C-27FCE6CB58C0}" dt="2021-01-17T18:43:47.844" v="1098" actId="478"/>
          <ac:picMkLst>
            <pc:docMk/>
            <pc:sldMk cId="2043518141" sldId="273"/>
            <ac:picMk id="17" creationId="{4B2F16D3-F7FF-4AEB-943C-3F15BCA34A0B}"/>
          </ac:picMkLst>
        </pc:picChg>
      </pc:sldChg>
      <pc:sldChg chg="add del">
        <pc:chgData name="Oleksandr Olashyn" userId="fbbddd5de6dc56e2" providerId="LiveId" clId="{E2DD7AA1-0C94-4EA2-B80C-27FCE6CB58C0}" dt="2021-01-17T18:44:19.963" v="1102"/>
        <pc:sldMkLst>
          <pc:docMk/>
          <pc:sldMk cId="337004975" sldId="274"/>
        </pc:sldMkLst>
      </pc:sldChg>
      <pc:sldChg chg="addSp delSp modSp add mod ord">
        <pc:chgData name="Oleksandr Olashyn" userId="fbbddd5de6dc56e2" providerId="LiveId" clId="{E2DD7AA1-0C94-4EA2-B80C-27FCE6CB58C0}" dt="2021-01-23T07:37:24.732" v="4442" actId="1076"/>
        <pc:sldMkLst>
          <pc:docMk/>
          <pc:sldMk cId="2165537574" sldId="274"/>
        </pc:sldMkLst>
        <pc:spChg chg="add mod">
          <ac:chgData name="Oleksandr Olashyn" userId="fbbddd5de6dc56e2" providerId="LiveId" clId="{E2DD7AA1-0C94-4EA2-B80C-27FCE6CB58C0}" dt="2021-01-23T07:37:24.732" v="4442" actId="1076"/>
          <ac:spMkLst>
            <pc:docMk/>
            <pc:sldMk cId="2165537574" sldId="274"/>
            <ac:spMk id="4" creationId="{1DE7D837-FECE-42B3-96FD-86ABFEC79E18}"/>
          </ac:spMkLst>
        </pc:spChg>
        <pc:spChg chg="del">
          <ac:chgData name="Oleksandr Olashyn" userId="fbbddd5de6dc56e2" providerId="LiveId" clId="{E2DD7AA1-0C94-4EA2-B80C-27FCE6CB58C0}" dt="2021-01-17T18:44:33.464" v="1104" actId="478"/>
          <ac:spMkLst>
            <pc:docMk/>
            <pc:sldMk cId="2165537574" sldId="274"/>
            <ac:spMk id="13" creationId="{44FFAD01-237B-4B64-AD16-AEDEE9E00366}"/>
          </ac:spMkLst>
        </pc:spChg>
        <pc:spChg chg="del">
          <ac:chgData name="Oleksandr Olashyn" userId="fbbddd5de6dc56e2" providerId="LiveId" clId="{E2DD7AA1-0C94-4EA2-B80C-27FCE6CB58C0}" dt="2021-01-17T18:44:33.464" v="1104" actId="478"/>
          <ac:spMkLst>
            <pc:docMk/>
            <pc:sldMk cId="2165537574" sldId="274"/>
            <ac:spMk id="15" creationId="{1ABABCD2-4BC9-4148-A023-650DBD168A07}"/>
          </ac:spMkLst>
        </pc:spChg>
        <pc:spChg chg="del">
          <ac:chgData name="Oleksandr Olashyn" userId="fbbddd5de6dc56e2" providerId="LiveId" clId="{E2DD7AA1-0C94-4EA2-B80C-27FCE6CB58C0}" dt="2021-01-17T18:44:33.464" v="1104" actId="478"/>
          <ac:spMkLst>
            <pc:docMk/>
            <pc:sldMk cId="2165537574" sldId="274"/>
            <ac:spMk id="17" creationId="{29B0CED5-2815-4FD1-B291-34BDC5B4E7BF}"/>
          </ac:spMkLst>
        </pc:spChg>
        <pc:spChg chg="del">
          <ac:chgData name="Oleksandr Olashyn" userId="fbbddd5de6dc56e2" providerId="LiveId" clId="{E2DD7AA1-0C94-4EA2-B80C-27FCE6CB58C0}" dt="2021-01-17T18:44:33.464" v="1104" actId="478"/>
          <ac:spMkLst>
            <pc:docMk/>
            <pc:sldMk cId="2165537574" sldId="274"/>
            <ac:spMk id="19" creationId="{FE6F2B0C-D796-4FB3-A2C7-20E3ABD5893D}"/>
          </ac:spMkLst>
        </pc:spChg>
        <pc:spChg chg="del">
          <ac:chgData name="Oleksandr Olashyn" userId="fbbddd5de6dc56e2" providerId="LiveId" clId="{E2DD7AA1-0C94-4EA2-B80C-27FCE6CB58C0}" dt="2021-01-17T18:44:33.464" v="1104" actId="478"/>
          <ac:spMkLst>
            <pc:docMk/>
            <pc:sldMk cId="2165537574" sldId="274"/>
            <ac:spMk id="21" creationId="{19E83908-5607-432F-8A1D-AAE147E783C9}"/>
          </ac:spMkLst>
        </pc:spChg>
        <pc:picChg chg="add mod">
          <ac:chgData name="Oleksandr Olashyn" userId="fbbddd5de6dc56e2" providerId="LiveId" clId="{E2DD7AA1-0C94-4EA2-B80C-27FCE6CB58C0}" dt="2021-01-21T23:26:40.586" v="3619" actId="207"/>
          <ac:picMkLst>
            <pc:docMk/>
            <pc:sldMk cId="2165537574" sldId="274"/>
            <ac:picMk id="3" creationId="{25D093C7-F6CA-426E-904C-883B333254FB}"/>
          </ac:picMkLst>
        </pc:picChg>
        <pc:picChg chg="del">
          <ac:chgData name="Oleksandr Olashyn" userId="fbbddd5de6dc56e2" providerId="LiveId" clId="{E2DD7AA1-0C94-4EA2-B80C-27FCE6CB58C0}" dt="2021-01-17T18:44:33.464" v="1104" actId="478"/>
          <ac:picMkLst>
            <pc:docMk/>
            <pc:sldMk cId="2165537574" sldId="274"/>
            <ac:picMk id="12" creationId="{5228F3EC-B1A9-46F6-BB5F-FA189D111872}"/>
          </ac:picMkLst>
        </pc:picChg>
        <pc:picChg chg="del">
          <ac:chgData name="Oleksandr Olashyn" userId="fbbddd5de6dc56e2" providerId="LiveId" clId="{E2DD7AA1-0C94-4EA2-B80C-27FCE6CB58C0}" dt="2021-01-17T18:44:33.464" v="1104" actId="478"/>
          <ac:picMkLst>
            <pc:docMk/>
            <pc:sldMk cId="2165537574" sldId="274"/>
            <ac:picMk id="14" creationId="{194EBA46-D5B3-4CCC-9DA4-E88E7FD60AD8}"/>
          </ac:picMkLst>
        </pc:picChg>
        <pc:picChg chg="del">
          <ac:chgData name="Oleksandr Olashyn" userId="fbbddd5de6dc56e2" providerId="LiveId" clId="{E2DD7AA1-0C94-4EA2-B80C-27FCE6CB58C0}" dt="2021-01-17T18:44:33.464" v="1104" actId="478"/>
          <ac:picMkLst>
            <pc:docMk/>
            <pc:sldMk cId="2165537574" sldId="274"/>
            <ac:picMk id="16" creationId="{B9B84819-343F-43C0-A99E-58EF97DD8DF0}"/>
          </ac:picMkLst>
        </pc:picChg>
        <pc:picChg chg="del">
          <ac:chgData name="Oleksandr Olashyn" userId="fbbddd5de6dc56e2" providerId="LiveId" clId="{E2DD7AA1-0C94-4EA2-B80C-27FCE6CB58C0}" dt="2021-01-17T18:44:33.464" v="1104" actId="478"/>
          <ac:picMkLst>
            <pc:docMk/>
            <pc:sldMk cId="2165537574" sldId="274"/>
            <ac:picMk id="18" creationId="{69597BE9-B21D-4D5E-A268-1A51D2360EBC}"/>
          </ac:picMkLst>
        </pc:picChg>
        <pc:picChg chg="del">
          <ac:chgData name="Oleksandr Olashyn" userId="fbbddd5de6dc56e2" providerId="LiveId" clId="{E2DD7AA1-0C94-4EA2-B80C-27FCE6CB58C0}" dt="2021-01-17T18:44:33.464" v="1104" actId="478"/>
          <ac:picMkLst>
            <pc:docMk/>
            <pc:sldMk cId="2165537574" sldId="274"/>
            <ac:picMk id="20" creationId="{47F36BFE-F195-4472-A0A9-3CD462C2E7BF}"/>
          </ac:picMkLst>
        </pc:picChg>
      </pc:sldChg>
      <pc:sldChg chg="addSp delSp modSp add mod">
        <pc:chgData name="Oleksandr Olashyn" userId="fbbddd5de6dc56e2" providerId="LiveId" clId="{E2DD7AA1-0C94-4EA2-B80C-27FCE6CB58C0}" dt="2021-01-19T16:53:08.441" v="2311" actId="14100"/>
        <pc:sldMkLst>
          <pc:docMk/>
          <pc:sldMk cId="3900521409" sldId="275"/>
        </pc:sldMkLst>
        <pc:spChg chg="add del">
          <ac:chgData name="Oleksandr Olashyn" userId="fbbddd5de6dc56e2" providerId="LiveId" clId="{E2DD7AA1-0C94-4EA2-B80C-27FCE6CB58C0}" dt="2021-01-17T18:58:06.733" v="1442" actId="478"/>
          <ac:spMkLst>
            <pc:docMk/>
            <pc:sldMk cId="3900521409" sldId="275"/>
            <ac:spMk id="9" creationId="{A8C66752-1F5D-4020-A553-A83A7B7A7332}"/>
          </ac:spMkLst>
        </pc:spChg>
        <pc:spChg chg="del">
          <ac:chgData name="Oleksandr Olashyn" userId="fbbddd5de6dc56e2" providerId="LiveId" clId="{E2DD7AA1-0C94-4EA2-B80C-27FCE6CB58C0}" dt="2021-01-17T18:55:46.316" v="1437" actId="478"/>
          <ac:spMkLst>
            <pc:docMk/>
            <pc:sldMk cId="3900521409" sldId="275"/>
            <ac:spMk id="20" creationId="{723323DC-3C0B-41D5-8277-3227DB1EE3A4}"/>
          </ac:spMkLst>
        </pc:spChg>
        <pc:graphicFrameChg chg="add del mod">
          <ac:chgData name="Oleksandr Olashyn" userId="fbbddd5de6dc56e2" providerId="LiveId" clId="{E2DD7AA1-0C94-4EA2-B80C-27FCE6CB58C0}" dt="2021-01-17T18:56:03.925" v="1439"/>
          <ac:graphicFrameMkLst>
            <pc:docMk/>
            <pc:sldMk cId="3900521409" sldId="275"/>
            <ac:graphicFrameMk id="2" creationId="{DD8EEDC8-469F-4BA0-ACB3-188274D22596}"/>
          </ac:graphicFrameMkLst>
        </pc:graphicFrameChg>
        <pc:graphicFrameChg chg="del">
          <ac:chgData name="Oleksandr Olashyn" userId="fbbddd5de6dc56e2" providerId="LiveId" clId="{E2DD7AA1-0C94-4EA2-B80C-27FCE6CB58C0}" dt="2021-01-17T18:55:46.316" v="1437" actId="478"/>
          <ac:graphicFrameMkLst>
            <pc:docMk/>
            <pc:sldMk cId="3900521409" sldId="275"/>
            <ac:graphicFrameMk id="4" creationId="{BE9A1594-2C0A-46D2-B86C-D4DCE77567A0}"/>
          </ac:graphicFrameMkLst>
        </pc:graphicFrameChg>
        <pc:graphicFrameChg chg="add mod modGraphic">
          <ac:chgData name="Oleksandr Olashyn" userId="fbbddd5de6dc56e2" providerId="LiveId" clId="{E2DD7AA1-0C94-4EA2-B80C-27FCE6CB58C0}" dt="2021-01-19T16:53:08.441" v="2311" actId="14100"/>
          <ac:graphicFrameMkLst>
            <pc:docMk/>
            <pc:sldMk cId="3900521409" sldId="275"/>
            <ac:graphicFrameMk id="5" creationId="{7A26F0D1-7B0C-459D-9413-724D746722E2}"/>
          </ac:graphicFrameMkLst>
        </pc:graphicFrameChg>
        <pc:graphicFrameChg chg="add del mod">
          <ac:chgData name="Oleksandr Olashyn" userId="fbbddd5de6dc56e2" providerId="LiveId" clId="{E2DD7AA1-0C94-4EA2-B80C-27FCE6CB58C0}" dt="2021-01-17T19:00:31.404" v="1481" actId="478"/>
          <ac:graphicFrameMkLst>
            <pc:docMk/>
            <pc:sldMk cId="3900521409" sldId="275"/>
            <ac:graphicFrameMk id="10" creationId="{C6C8679E-A8BE-466E-B98B-F4BCC8C9565A}"/>
          </ac:graphicFrameMkLst>
        </pc:graphicFrameChg>
      </pc:sldChg>
      <pc:sldChg chg="addSp delSp modSp add mod">
        <pc:chgData name="Oleksandr Olashyn" userId="fbbddd5de6dc56e2" providerId="LiveId" clId="{E2DD7AA1-0C94-4EA2-B80C-27FCE6CB58C0}" dt="2021-01-23T07:55:42.377" v="4450" actId="1076"/>
        <pc:sldMkLst>
          <pc:docMk/>
          <pc:sldMk cId="583839429" sldId="276"/>
        </pc:sldMkLst>
        <pc:spChg chg="add del">
          <ac:chgData name="Oleksandr Olashyn" userId="fbbddd5de6dc56e2" providerId="LiveId" clId="{E2DD7AA1-0C94-4EA2-B80C-27FCE6CB58C0}" dt="2021-01-17T19:03:16.402" v="1725" actId="22"/>
          <ac:spMkLst>
            <pc:docMk/>
            <pc:sldMk cId="583839429" sldId="276"/>
            <ac:spMk id="6" creationId="{77982801-25C2-4F02-8745-6BEB78CFFEA0}"/>
          </ac:spMkLst>
        </pc:spChg>
        <pc:spChg chg="add mod">
          <ac:chgData name="Oleksandr Olashyn" userId="fbbddd5de6dc56e2" providerId="LiveId" clId="{E2DD7AA1-0C94-4EA2-B80C-27FCE6CB58C0}" dt="2021-01-17T19:18:26.662" v="1841" actId="14100"/>
          <ac:spMkLst>
            <pc:docMk/>
            <pc:sldMk cId="583839429" sldId="276"/>
            <ac:spMk id="11" creationId="{18FC2405-2D7C-4A8E-8EC8-F0E63334C41F}"/>
          </ac:spMkLst>
        </pc:spChg>
        <pc:spChg chg="add mod">
          <ac:chgData name="Oleksandr Olashyn" userId="fbbddd5de6dc56e2" providerId="LiveId" clId="{E2DD7AA1-0C94-4EA2-B80C-27FCE6CB58C0}" dt="2021-01-23T07:55:42.377" v="4450" actId="1076"/>
          <ac:spMkLst>
            <pc:docMk/>
            <pc:sldMk cId="583839429" sldId="276"/>
            <ac:spMk id="12" creationId="{9B13C0AE-FD85-4BA9-BEAB-E44FC2AE3246}"/>
          </ac:spMkLst>
        </pc:spChg>
        <pc:graphicFrameChg chg="del">
          <ac:chgData name="Oleksandr Olashyn" userId="fbbddd5de6dc56e2" providerId="LiveId" clId="{E2DD7AA1-0C94-4EA2-B80C-27FCE6CB58C0}" dt="2021-01-17T19:03:11.027" v="1723" actId="478"/>
          <ac:graphicFrameMkLst>
            <pc:docMk/>
            <pc:sldMk cId="583839429" sldId="276"/>
            <ac:graphicFrameMk id="5" creationId="{7A26F0D1-7B0C-459D-9413-724D746722E2}"/>
          </ac:graphicFrameMkLst>
        </pc:graphicFrameChg>
        <pc:picChg chg="add mod">
          <ac:chgData name="Oleksandr Olashyn" userId="fbbddd5de6dc56e2" providerId="LiveId" clId="{E2DD7AA1-0C94-4EA2-B80C-27FCE6CB58C0}" dt="2021-01-17T20:39:59.128" v="1881" actId="1076"/>
          <ac:picMkLst>
            <pc:docMk/>
            <pc:sldMk cId="583839429" sldId="276"/>
            <ac:picMk id="4" creationId="{CDDB88DD-4598-42AA-A63D-6B6699EB03DF}"/>
          </ac:picMkLst>
        </pc:picChg>
        <pc:picChg chg="add del">
          <ac:chgData name="Oleksandr Olashyn" userId="fbbddd5de6dc56e2" providerId="LiveId" clId="{E2DD7AA1-0C94-4EA2-B80C-27FCE6CB58C0}" dt="2021-01-17T19:04:04.270" v="1732" actId="22"/>
          <ac:picMkLst>
            <pc:docMk/>
            <pc:sldMk cId="583839429" sldId="276"/>
            <ac:picMk id="10" creationId="{1A2D3A77-06BD-411F-AF17-4B55DB4E8520}"/>
          </ac:picMkLst>
        </pc:picChg>
      </pc:sldChg>
      <pc:sldChg chg="addSp delSp modSp add mod modClrScheme chgLayout">
        <pc:chgData name="Oleksandr Olashyn" userId="fbbddd5de6dc56e2" providerId="LiveId" clId="{E2DD7AA1-0C94-4EA2-B80C-27FCE6CB58C0}" dt="2021-01-17T20:41:06.461" v="1905" actId="1076"/>
        <pc:sldMkLst>
          <pc:docMk/>
          <pc:sldMk cId="1929129259" sldId="277"/>
        </pc:sldMkLst>
        <pc:spChg chg="add del mod ord">
          <ac:chgData name="Oleksandr Olashyn" userId="fbbddd5de6dc56e2" providerId="LiveId" clId="{E2DD7AA1-0C94-4EA2-B80C-27FCE6CB58C0}" dt="2021-01-17T20:41:05.206" v="1903" actId="700"/>
          <ac:spMkLst>
            <pc:docMk/>
            <pc:sldMk cId="1929129259" sldId="277"/>
            <ac:spMk id="5" creationId="{55ABC623-F3D5-4174-A72D-A29682B8C32C}"/>
          </ac:spMkLst>
        </pc:spChg>
        <pc:spChg chg="add del mod ord">
          <ac:chgData name="Oleksandr Olashyn" userId="fbbddd5de6dc56e2" providerId="LiveId" clId="{E2DD7AA1-0C94-4EA2-B80C-27FCE6CB58C0}" dt="2021-01-17T20:41:05.206" v="1903" actId="700"/>
          <ac:spMkLst>
            <pc:docMk/>
            <pc:sldMk cId="1929129259" sldId="277"/>
            <ac:spMk id="6" creationId="{2E69E429-D1AD-47E5-8AF7-D87D23B398AD}"/>
          </ac:spMkLst>
        </pc:spChg>
        <pc:spChg chg="add del">
          <ac:chgData name="Oleksandr Olashyn" userId="fbbddd5de6dc56e2" providerId="LiveId" clId="{E2DD7AA1-0C94-4EA2-B80C-27FCE6CB58C0}" dt="2021-01-17T20:40:53.943" v="1893" actId="478"/>
          <ac:spMkLst>
            <pc:docMk/>
            <pc:sldMk cId="1929129259" sldId="277"/>
            <ac:spMk id="8" creationId="{8606CA31-4D72-48B5-83A1-48FF67B9C0E0}"/>
          </ac:spMkLst>
        </pc:spChg>
        <pc:picChg chg="add del mod modCrop">
          <ac:chgData name="Oleksandr Olashyn" userId="fbbddd5de6dc56e2" providerId="LiveId" clId="{E2DD7AA1-0C94-4EA2-B80C-27FCE6CB58C0}" dt="2021-01-17T20:41:06.461" v="1905" actId="1076"/>
          <ac:picMkLst>
            <pc:docMk/>
            <pc:sldMk cId="1929129259" sldId="277"/>
            <ac:picMk id="3" creationId="{651BD16F-BC5D-42C7-BFAA-BBBAAD733D92}"/>
          </ac:picMkLst>
        </pc:picChg>
        <pc:picChg chg="del">
          <ac:chgData name="Oleksandr Olashyn" userId="fbbddd5de6dc56e2" providerId="LiveId" clId="{E2DD7AA1-0C94-4EA2-B80C-27FCE6CB58C0}" dt="2021-01-17T19:04:07.753" v="1734" actId="478"/>
          <ac:picMkLst>
            <pc:docMk/>
            <pc:sldMk cId="1929129259" sldId="277"/>
            <ac:picMk id="4" creationId="{CDDB88DD-4598-42AA-A63D-6B6699EB03DF}"/>
          </ac:picMkLst>
        </pc:picChg>
        <pc:picChg chg="add del mod">
          <ac:chgData name="Oleksandr Olashyn" userId="fbbddd5de6dc56e2" providerId="LiveId" clId="{E2DD7AA1-0C94-4EA2-B80C-27FCE6CB58C0}" dt="2021-01-17T20:41:04.988" v="1902"/>
          <ac:picMkLst>
            <pc:docMk/>
            <pc:sldMk cId="1929129259" sldId="277"/>
            <ac:picMk id="9" creationId="{500F08E4-4E18-49BC-8524-A300EE11CFFA}"/>
          </ac:picMkLst>
        </pc:picChg>
      </pc:sldChg>
      <pc:sldChg chg="addSp delSp modSp add mod">
        <pc:chgData name="Oleksandr Olashyn" userId="fbbddd5de6dc56e2" providerId="LiveId" clId="{E2DD7AA1-0C94-4EA2-B80C-27FCE6CB58C0}" dt="2021-01-22T20:26:45.377" v="4127" actId="1076"/>
        <pc:sldMkLst>
          <pc:docMk/>
          <pc:sldMk cId="4199179127" sldId="278"/>
        </pc:sldMkLst>
        <pc:spChg chg="add mod">
          <ac:chgData name="Oleksandr Olashyn" userId="fbbddd5de6dc56e2" providerId="LiveId" clId="{E2DD7AA1-0C94-4EA2-B80C-27FCE6CB58C0}" dt="2021-01-18T22:32:49.232" v="1976" actId="1076"/>
          <ac:spMkLst>
            <pc:docMk/>
            <pc:sldMk cId="4199179127" sldId="278"/>
            <ac:spMk id="2" creationId="{7285D289-5189-49A2-8231-6CEC788618F7}"/>
          </ac:spMkLst>
        </pc:spChg>
        <pc:spChg chg="add mod">
          <ac:chgData name="Oleksandr Olashyn" userId="fbbddd5de6dc56e2" providerId="LiveId" clId="{E2DD7AA1-0C94-4EA2-B80C-27FCE6CB58C0}" dt="2021-01-22T20:26:41.573" v="4126" actId="1076"/>
          <ac:spMkLst>
            <pc:docMk/>
            <pc:sldMk cId="4199179127" sldId="278"/>
            <ac:spMk id="9" creationId="{9EC3ED16-1DAE-4EC3-8CD2-8C618AD4B774}"/>
          </ac:spMkLst>
        </pc:spChg>
        <pc:spChg chg="add mod">
          <ac:chgData name="Oleksandr Olashyn" userId="fbbddd5de6dc56e2" providerId="LiveId" clId="{E2DD7AA1-0C94-4EA2-B80C-27FCE6CB58C0}" dt="2021-01-22T20:26:45.377" v="4127" actId="1076"/>
          <ac:spMkLst>
            <pc:docMk/>
            <pc:sldMk cId="4199179127" sldId="278"/>
            <ac:spMk id="10" creationId="{4B642594-6FAB-4972-8B94-E6E07A1A5506}"/>
          </ac:spMkLst>
        </pc:spChg>
        <pc:spChg chg="add del mod">
          <ac:chgData name="Oleksandr Olashyn" userId="fbbddd5de6dc56e2" providerId="LiveId" clId="{E2DD7AA1-0C94-4EA2-B80C-27FCE6CB58C0}" dt="2021-01-18T22:32:44.236" v="1975" actId="478"/>
          <ac:spMkLst>
            <pc:docMk/>
            <pc:sldMk cId="4199179127" sldId="278"/>
            <ac:spMk id="11" creationId="{F3E19495-B834-4839-965D-FA7DF4B6D37A}"/>
          </ac:spMkLst>
        </pc:spChg>
        <pc:picChg chg="del">
          <ac:chgData name="Oleksandr Olashyn" userId="fbbddd5de6dc56e2" providerId="LiveId" clId="{E2DD7AA1-0C94-4EA2-B80C-27FCE6CB58C0}" dt="2021-01-17T19:05:00.348" v="1744" actId="478"/>
          <ac:picMkLst>
            <pc:docMk/>
            <pc:sldMk cId="4199179127" sldId="278"/>
            <ac:picMk id="3" creationId="{651BD16F-BC5D-42C7-BFAA-BBBAAD733D92}"/>
          </ac:picMkLst>
        </pc:picChg>
        <pc:picChg chg="add mod">
          <ac:chgData name="Oleksandr Olashyn" userId="fbbddd5de6dc56e2" providerId="LiveId" clId="{E2DD7AA1-0C94-4EA2-B80C-27FCE6CB58C0}" dt="2021-01-22T20:26:23.110" v="4119" actId="1076"/>
          <ac:picMkLst>
            <pc:docMk/>
            <pc:sldMk cId="4199179127" sldId="278"/>
            <ac:picMk id="5" creationId="{930B7A39-26CD-4ABD-9FD7-9F8262A64EE8}"/>
          </ac:picMkLst>
        </pc:picChg>
        <pc:picChg chg="add mod">
          <ac:chgData name="Oleksandr Olashyn" userId="fbbddd5de6dc56e2" providerId="LiveId" clId="{E2DD7AA1-0C94-4EA2-B80C-27FCE6CB58C0}" dt="2021-01-18T22:32:51.407" v="1977" actId="1076"/>
          <ac:picMkLst>
            <pc:docMk/>
            <pc:sldMk cId="4199179127" sldId="278"/>
            <ac:picMk id="12" creationId="{06F07223-C9BB-4103-A2C6-0CA2EC3B2B93}"/>
          </ac:picMkLst>
        </pc:picChg>
        <pc:picChg chg="add mod">
          <ac:chgData name="Oleksandr Olashyn" userId="fbbddd5de6dc56e2" providerId="LiveId" clId="{E2DD7AA1-0C94-4EA2-B80C-27FCE6CB58C0}" dt="2021-01-18T22:32:49.232" v="1976" actId="1076"/>
          <ac:picMkLst>
            <pc:docMk/>
            <pc:sldMk cId="4199179127" sldId="278"/>
            <ac:picMk id="4098" creationId="{7794900C-E53C-468E-890F-15793F3DCA27}"/>
          </ac:picMkLst>
        </pc:picChg>
      </pc:sldChg>
      <pc:sldChg chg="add">
        <pc:chgData name="Oleksandr Olashyn" userId="fbbddd5de6dc56e2" providerId="LiveId" clId="{E2DD7AA1-0C94-4EA2-B80C-27FCE6CB58C0}" dt="2021-01-17T20:56:18.727" v="1918"/>
        <pc:sldMkLst>
          <pc:docMk/>
          <pc:sldMk cId="970425582" sldId="279"/>
        </pc:sldMkLst>
      </pc:sldChg>
      <pc:sldChg chg="addSp modSp add mod">
        <pc:chgData name="Oleksandr Olashyn" userId="fbbddd5de6dc56e2" providerId="LiveId" clId="{E2DD7AA1-0C94-4EA2-B80C-27FCE6CB58C0}" dt="2021-01-19T16:51:37.233" v="2277" actId="1076"/>
        <pc:sldMkLst>
          <pc:docMk/>
          <pc:sldMk cId="3460164153" sldId="280"/>
        </pc:sldMkLst>
        <pc:spChg chg="mod">
          <ac:chgData name="Oleksandr Olashyn" userId="fbbddd5de6dc56e2" providerId="LiveId" clId="{E2DD7AA1-0C94-4EA2-B80C-27FCE6CB58C0}" dt="2021-01-19T16:51:32.359" v="2274" actId="1076"/>
          <ac:spMkLst>
            <pc:docMk/>
            <pc:sldMk cId="3460164153" sldId="280"/>
            <ac:spMk id="2" creationId="{0A2BF029-BFA6-41A4-A253-CE5D1C0EF203}"/>
          </ac:spMkLst>
        </pc:spChg>
        <pc:picChg chg="add mod">
          <ac:chgData name="Oleksandr Olashyn" userId="fbbddd5de6dc56e2" providerId="LiveId" clId="{E2DD7AA1-0C94-4EA2-B80C-27FCE6CB58C0}" dt="2021-01-19T16:51:37.233" v="2277" actId="1076"/>
          <ac:picMkLst>
            <pc:docMk/>
            <pc:sldMk cId="3460164153" sldId="280"/>
            <ac:picMk id="6" creationId="{288B1DD7-D58F-477C-9F2C-BA0AA048E165}"/>
          </ac:picMkLst>
        </pc:picChg>
      </pc:sldChg>
      <pc:sldChg chg="addSp delSp modSp add del ord">
        <pc:chgData name="Oleksandr Olashyn" userId="fbbddd5de6dc56e2" providerId="LiveId" clId="{E2DD7AA1-0C94-4EA2-B80C-27FCE6CB58C0}" dt="2021-01-20T18:47:59.862" v="2392" actId="47"/>
        <pc:sldMkLst>
          <pc:docMk/>
          <pc:sldMk cId="1734536362" sldId="281"/>
        </pc:sldMkLst>
        <pc:picChg chg="add del mod">
          <ac:chgData name="Oleksandr Olashyn" userId="fbbddd5de6dc56e2" providerId="LiveId" clId="{E2DD7AA1-0C94-4EA2-B80C-27FCE6CB58C0}" dt="2021-01-17T21:10:44.140" v="1967"/>
          <ac:picMkLst>
            <pc:docMk/>
            <pc:sldMk cId="1734536362" sldId="281"/>
            <ac:picMk id="3" creationId="{DE6E3027-B1A7-4E7E-8468-47C33D619BC5}"/>
          </ac:picMkLst>
        </pc:picChg>
      </pc:sldChg>
      <pc:sldChg chg="add del setBg">
        <pc:chgData name="Oleksandr Olashyn" userId="fbbddd5de6dc56e2" providerId="LiveId" clId="{E2DD7AA1-0C94-4EA2-B80C-27FCE6CB58C0}" dt="2021-01-17T21:09:28.774" v="1956" actId="47"/>
        <pc:sldMkLst>
          <pc:docMk/>
          <pc:sldMk cId="2826330733" sldId="281"/>
        </pc:sldMkLst>
      </pc:sldChg>
      <pc:sldChg chg="add del setBg">
        <pc:chgData name="Oleksandr Olashyn" userId="fbbddd5de6dc56e2" providerId="LiveId" clId="{E2DD7AA1-0C94-4EA2-B80C-27FCE6CB58C0}" dt="2021-01-17T21:09:32.716" v="1958" actId="47"/>
        <pc:sldMkLst>
          <pc:docMk/>
          <pc:sldMk cId="2886196088" sldId="281"/>
        </pc:sldMkLst>
      </pc:sldChg>
      <pc:sldChg chg="delSp add del mod ord">
        <pc:chgData name="Oleksandr Olashyn" userId="fbbddd5de6dc56e2" providerId="LiveId" clId="{E2DD7AA1-0C94-4EA2-B80C-27FCE6CB58C0}" dt="2021-01-18T22:33:35.869" v="1987" actId="47"/>
        <pc:sldMkLst>
          <pc:docMk/>
          <pc:sldMk cId="1248570522" sldId="282"/>
        </pc:sldMkLst>
        <pc:picChg chg="del">
          <ac:chgData name="Oleksandr Olashyn" userId="fbbddd5de6dc56e2" providerId="LiveId" clId="{E2DD7AA1-0C94-4EA2-B80C-27FCE6CB58C0}" dt="2021-01-18T22:33:27.800" v="1986" actId="478"/>
          <ac:picMkLst>
            <pc:docMk/>
            <pc:sldMk cId="1248570522" sldId="282"/>
            <ac:picMk id="3" creationId="{651BD16F-BC5D-42C7-BFAA-BBBAAD733D92}"/>
          </ac:picMkLst>
        </pc:picChg>
      </pc:sldChg>
      <pc:sldChg chg="addSp delSp modSp add mod">
        <pc:chgData name="Oleksandr Olashyn" userId="fbbddd5de6dc56e2" providerId="LiveId" clId="{E2DD7AA1-0C94-4EA2-B80C-27FCE6CB58C0}" dt="2021-01-21T23:39:51.732" v="3633" actId="207"/>
        <pc:sldMkLst>
          <pc:docMk/>
          <pc:sldMk cId="3618942861" sldId="282"/>
        </pc:sldMkLst>
        <pc:spChg chg="add mod">
          <ac:chgData name="Oleksandr Olashyn" userId="fbbddd5de6dc56e2" providerId="LiveId" clId="{E2DD7AA1-0C94-4EA2-B80C-27FCE6CB58C0}" dt="2021-01-21T23:39:51.732" v="3633" actId="207"/>
          <ac:spMkLst>
            <pc:docMk/>
            <pc:sldMk cId="3618942861" sldId="282"/>
            <ac:spMk id="5" creationId="{677421B5-5A6D-47D5-B763-BD2FFFB1281F}"/>
          </ac:spMkLst>
        </pc:spChg>
        <pc:spChg chg="del">
          <ac:chgData name="Oleksandr Olashyn" userId="fbbddd5de6dc56e2" providerId="LiveId" clId="{E2DD7AA1-0C94-4EA2-B80C-27FCE6CB58C0}" dt="2021-01-19T16:41:09.932" v="1997" actId="478"/>
          <ac:spMkLst>
            <pc:docMk/>
            <pc:sldMk cId="3618942861" sldId="282"/>
            <ac:spMk id="15" creationId="{BEFAD7B6-0DA7-469B-9A8F-D5CED47FA533}"/>
          </ac:spMkLst>
        </pc:spChg>
        <pc:spChg chg="del">
          <ac:chgData name="Oleksandr Olashyn" userId="fbbddd5de6dc56e2" providerId="LiveId" clId="{E2DD7AA1-0C94-4EA2-B80C-27FCE6CB58C0}" dt="2021-01-19T16:41:09.932" v="1997" actId="478"/>
          <ac:spMkLst>
            <pc:docMk/>
            <pc:sldMk cId="3618942861" sldId="282"/>
            <ac:spMk id="18" creationId="{D31A8AC9-0A06-4B3B-A005-4A1BEB0BDF4C}"/>
          </ac:spMkLst>
        </pc:spChg>
        <pc:spChg chg="del">
          <ac:chgData name="Oleksandr Olashyn" userId="fbbddd5de6dc56e2" providerId="LiveId" clId="{E2DD7AA1-0C94-4EA2-B80C-27FCE6CB58C0}" dt="2021-01-19T16:41:09.932" v="1997" actId="478"/>
          <ac:spMkLst>
            <pc:docMk/>
            <pc:sldMk cId="3618942861" sldId="282"/>
            <ac:spMk id="21" creationId="{44A31B49-FDFD-4EDB-931D-2CC3D4695F91}"/>
          </ac:spMkLst>
        </pc:spChg>
        <pc:spChg chg="del">
          <ac:chgData name="Oleksandr Olashyn" userId="fbbddd5de6dc56e2" providerId="LiveId" clId="{E2DD7AA1-0C94-4EA2-B80C-27FCE6CB58C0}" dt="2021-01-19T16:41:09.932" v="1997" actId="478"/>
          <ac:spMkLst>
            <pc:docMk/>
            <pc:sldMk cId="3618942861" sldId="282"/>
            <ac:spMk id="24" creationId="{37D03292-D2B1-46F4-ACF2-5B7F55DFB8C8}"/>
          </ac:spMkLst>
        </pc:spChg>
        <pc:spChg chg="del">
          <ac:chgData name="Oleksandr Olashyn" userId="fbbddd5de6dc56e2" providerId="LiveId" clId="{E2DD7AA1-0C94-4EA2-B80C-27FCE6CB58C0}" dt="2021-01-19T16:41:09.932" v="1997" actId="478"/>
          <ac:spMkLst>
            <pc:docMk/>
            <pc:sldMk cId="3618942861" sldId="282"/>
            <ac:spMk id="29" creationId="{8B270092-9762-4ABB-990D-E428CBA75963}"/>
          </ac:spMkLst>
        </pc:spChg>
        <pc:picChg chg="add mod">
          <ac:chgData name="Oleksandr Olashyn" userId="fbbddd5de6dc56e2" providerId="LiveId" clId="{E2DD7AA1-0C94-4EA2-B80C-27FCE6CB58C0}" dt="2021-01-21T23:12:56.811" v="3395" actId="207"/>
          <ac:picMkLst>
            <pc:docMk/>
            <pc:sldMk cId="3618942861" sldId="282"/>
            <ac:picMk id="4" creationId="{31BEA5A3-5F2F-4742-98D7-7CA0515E9229}"/>
          </ac:picMkLst>
        </pc:picChg>
        <pc:picChg chg="del">
          <ac:chgData name="Oleksandr Olashyn" userId="fbbddd5de6dc56e2" providerId="LiveId" clId="{E2DD7AA1-0C94-4EA2-B80C-27FCE6CB58C0}" dt="2021-01-19T16:41:09.932" v="1997" actId="478"/>
          <ac:picMkLst>
            <pc:docMk/>
            <pc:sldMk cId="3618942861" sldId="282"/>
            <ac:picMk id="13" creationId="{E3929AF4-9B29-4734-A51B-DDA82AAC5C6F}"/>
          </ac:picMkLst>
        </pc:picChg>
        <pc:picChg chg="del">
          <ac:chgData name="Oleksandr Olashyn" userId="fbbddd5de6dc56e2" providerId="LiveId" clId="{E2DD7AA1-0C94-4EA2-B80C-27FCE6CB58C0}" dt="2021-01-19T16:41:09.932" v="1997" actId="478"/>
          <ac:picMkLst>
            <pc:docMk/>
            <pc:sldMk cId="3618942861" sldId="282"/>
            <ac:picMk id="17" creationId="{7C7A3477-7FCB-4DF3-BDD8-BA36D17FC1F8}"/>
          </ac:picMkLst>
        </pc:picChg>
        <pc:picChg chg="del">
          <ac:chgData name="Oleksandr Olashyn" userId="fbbddd5de6dc56e2" providerId="LiveId" clId="{E2DD7AA1-0C94-4EA2-B80C-27FCE6CB58C0}" dt="2021-01-19T16:41:09.932" v="1997" actId="478"/>
          <ac:picMkLst>
            <pc:docMk/>
            <pc:sldMk cId="3618942861" sldId="282"/>
            <ac:picMk id="20" creationId="{F2CF921B-28F0-458A-95D6-DB769054B3A8}"/>
          </ac:picMkLst>
        </pc:picChg>
        <pc:picChg chg="del">
          <ac:chgData name="Oleksandr Olashyn" userId="fbbddd5de6dc56e2" providerId="LiveId" clId="{E2DD7AA1-0C94-4EA2-B80C-27FCE6CB58C0}" dt="2021-01-19T16:41:09.932" v="1997" actId="478"/>
          <ac:picMkLst>
            <pc:docMk/>
            <pc:sldMk cId="3618942861" sldId="282"/>
            <ac:picMk id="23" creationId="{DACC3A19-38F0-4C3F-87AA-9573D722DF81}"/>
          </ac:picMkLst>
        </pc:picChg>
        <pc:picChg chg="del">
          <ac:chgData name="Oleksandr Olashyn" userId="fbbddd5de6dc56e2" providerId="LiveId" clId="{E2DD7AA1-0C94-4EA2-B80C-27FCE6CB58C0}" dt="2021-01-19T16:41:09.932" v="1997" actId="478"/>
          <ac:picMkLst>
            <pc:docMk/>
            <pc:sldMk cId="3618942861" sldId="282"/>
            <ac:picMk id="26" creationId="{AC507F49-EA71-47DD-B591-ADC1227BCE1D}"/>
          </ac:picMkLst>
        </pc:picChg>
      </pc:sldChg>
      <pc:sldChg chg="delSp modSp add del mod ord">
        <pc:chgData name="Oleksandr Olashyn" userId="fbbddd5de6dc56e2" providerId="LiveId" clId="{E2DD7AA1-0C94-4EA2-B80C-27FCE6CB58C0}" dt="2021-01-21T23:09:00.629" v="3382" actId="47"/>
        <pc:sldMkLst>
          <pc:docMk/>
          <pc:sldMk cId="4144608161" sldId="283"/>
        </pc:sldMkLst>
        <pc:spChg chg="mod">
          <ac:chgData name="Oleksandr Olashyn" userId="fbbddd5de6dc56e2" providerId="LiveId" clId="{E2DD7AA1-0C94-4EA2-B80C-27FCE6CB58C0}" dt="2021-01-19T16:52:24.397" v="2306" actId="20577"/>
          <ac:spMkLst>
            <pc:docMk/>
            <pc:sldMk cId="4144608161" sldId="283"/>
            <ac:spMk id="8" creationId="{8606CA31-4D72-48B5-83A1-48FF67B9C0E0}"/>
          </ac:spMkLst>
        </pc:spChg>
        <pc:picChg chg="del">
          <ac:chgData name="Oleksandr Olashyn" userId="fbbddd5de6dc56e2" providerId="LiveId" clId="{E2DD7AA1-0C94-4EA2-B80C-27FCE6CB58C0}" dt="2021-01-19T16:52:12.914" v="2298" actId="478"/>
          <ac:picMkLst>
            <pc:docMk/>
            <pc:sldMk cId="4144608161" sldId="283"/>
            <ac:picMk id="3" creationId="{651BD16F-BC5D-42C7-BFAA-BBBAAD733D92}"/>
          </ac:picMkLst>
        </pc:picChg>
      </pc:sldChg>
      <pc:sldChg chg="addSp modSp add mod">
        <pc:chgData name="Oleksandr Olashyn" userId="fbbddd5de6dc56e2" providerId="LiveId" clId="{E2DD7AA1-0C94-4EA2-B80C-27FCE6CB58C0}" dt="2021-01-23T08:51:54.465" v="4483" actId="1076"/>
        <pc:sldMkLst>
          <pc:docMk/>
          <pc:sldMk cId="4161662726" sldId="284"/>
        </pc:sldMkLst>
        <pc:spChg chg="add mod">
          <ac:chgData name="Oleksandr Olashyn" userId="fbbddd5de6dc56e2" providerId="LiveId" clId="{E2DD7AA1-0C94-4EA2-B80C-27FCE6CB58C0}" dt="2021-01-23T08:51:52.814" v="4482" actId="1076"/>
          <ac:spMkLst>
            <pc:docMk/>
            <pc:sldMk cId="4161662726" sldId="284"/>
            <ac:spMk id="2" creationId="{4FE05FB4-2282-4913-AC8A-D981672A5ACD}"/>
          </ac:spMkLst>
        </pc:spChg>
        <pc:picChg chg="add mod">
          <ac:chgData name="Oleksandr Olashyn" userId="fbbddd5de6dc56e2" providerId="LiveId" clId="{E2DD7AA1-0C94-4EA2-B80C-27FCE6CB58C0}" dt="2021-01-23T08:51:54.465" v="4483" actId="1076"/>
          <ac:picMkLst>
            <pc:docMk/>
            <pc:sldMk cId="4161662726" sldId="284"/>
            <ac:picMk id="4" creationId="{19FE80AD-860E-4F46-B941-7FC1E620AD70}"/>
          </ac:picMkLst>
        </pc:picChg>
      </pc:sldChg>
      <pc:sldChg chg="addSp delSp modSp add mod">
        <pc:chgData name="Oleksandr Olashyn" userId="fbbddd5de6dc56e2" providerId="LiveId" clId="{E2DD7AA1-0C94-4EA2-B80C-27FCE6CB58C0}" dt="2021-01-21T23:07:26.632" v="3379" actId="1076"/>
        <pc:sldMkLst>
          <pc:docMk/>
          <pc:sldMk cId="3052172900" sldId="285"/>
        </pc:sldMkLst>
        <pc:spChg chg="add mod">
          <ac:chgData name="Oleksandr Olashyn" userId="fbbddd5de6dc56e2" providerId="LiveId" clId="{E2DD7AA1-0C94-4EA2-B80C-27FCE6CB58C0}" dt="2021-01-21T22:12:12.271" v="2672" actId="1076"/>
          <ac:spMkLst>
            <pc:docMk/>
            <pc:sldMk cId="3052172900" sldId="285"/>
            <ac:spMk id="8" creationId="{BC972CFE-07F5-4984-AFC4-C02843258F98}"/>
          </ac:spMkLst>
        </pc:spChg>
        <pc:spChg chg="add mod">
          <ac:chgData name="Oleksandr Olashyn" userId="fbbddd5de6dc56e2" providerId="LiveId" clId="{E2DD7AA1-0C94-4EA2-B80C-27FCE6CB58C0}" dt="2021-01-21T23:07:26.632" v="3379" actId="1076"/>
          <ac:spMkLst>
            <pc:docMk/>
            <pc:sldMk cId="3052172900" sldId="285"/>
            <ac:spMk id="21" creationId="{30425AE8-C01B-4CD6-A1F4-7E294FF43C85}"/>
          </ac:spMkLst>
        </pc:spChg>
        <pc:spChg chg="add mod">
          <ac:chgData name="Oleksandr Olashyn" userId="fbbddd5de6dc56e2" providerId="LiveId" clId="{E2DD7AA1-0C94-4EA2-B80C-27FCE6CB58C0}" dt="2021-01-21T22:23:21.275" v="3263" actId="207"/>
          <ac:spMkLst>
            <pc:docMk/>
            <pc:sldMk cId="3052172900" sldId="285"/>
            <ac:spMk id="22" creationId="{E072586F-6F34-4E8B-A193-D7D5986785F5}"/>
          </ac:spMkLst>
        </pc:spChg>
        <pc:spChg chg="add mod">
          <ac:chgData name="Oleksandr Olashyn" userId="fbbddd5de6dc56e2" providerId="LiveId" clId="{E2DD7AA1-0C94-4EA2-B80C-27FCE6CB58C0}" dt="2021-01-21T23:07:08.807" v="3377" actId="313"/>
          <ac:spMkLst>
            <pc:docMk/>
            <pc:sldMk cId="3052172900" sldId="285"/>
            <ac:spMk id="23" creationId="{3E77DAF0-2F85-479C-BDA0-ABD64BDE9616}"/>
          </ac:spMkLst>
        </pc:spChg>
        <pc:spChg chg="add mod">
          <ac:chgData name="Oleksandr Olashyn" userId="fbbddd5de6dc56e2" providerId="LiveId" clId="{E2DD7AA1-0C94-4EA2-B80C-27FCE6CB58C0}" dt="2021-01-21T23:07:02.561" v="3376" actId="20577"/>
          <ac:spMkLst>
            <pc:docMk/>
            <pc:sldMk cId="3052172900" sldId="285"/>
            <ac:spMk id="24" creationId="{6F849648-3354-4516-B556-B01D3799BF63}"/>
          </ac:spMkLst>
        </pc:spChg>
        <pc:picChg chg="add mod">
          <ac:chgData name="Oleksandr Olashyn" userId="fbbddd5de6dc56e2" providerId="LiveId" clId="{E2DD7AA1-0C94-4EA2-B80C-27FCE6CB58C0}" dt="2021-01-21T22:22:49.290" v="3255" actId="1076"/>
          <ac:picMkLst>
            <pc:docMk/>
            <pc:sldMk cId="3052172900" sldId="285"/>
            <ac:picMk id="4" creationId="{0C6CE814-D573-410D-ABFB-315044B5A9E3}"/>
          </ac:picMkLst>
        </pc:picChg>
        <pc:picChg chg="del">
          <ac:chgData name="Oleksandr Olashyn" userId="fbbddd5de6dc56e2" providerId="LiveId" clId="{E2DD7AA1-0C94-4EA2-B80C-27FCE6CB58C0}" dt="2021-01-21T21:55:08.703" v="2394" actId="478"/>
          <ac:picMkLst>
            <pc:docMk/>
            <pc:sldMk cId="3052172900" sldId="285"/>
            <ac:picMk id="6" creationId="{A422B41C-2F27-4D54-9E6F-B26219CD59EF}"/>
          </ac:picMkLst>
        </pc:picChg>
        <pc:picChg chg="add del mod">
          <ac:chgData name="Oleksandr Olashyn" userId="fbbddd5de6dc56e2" providerId="LiveId" clId="{E2DD7AA1-0C94-4EA2-B80C-27FCE6CB58C0}" dt="2021-01-21T22:17:40.399" v="2889" actId="478"/>
          <ac:picMkLst>
            <pc:docMk/>
            <pc:sldMk cId="3052172900" sldId="285"/>
            <ac:picMk id="10" creationId="{BA86D4CF-5762-4532-A016-B2EFA7E2FE4C}"/>
          </ac:picMkLst>
        </pc:picChg>
        <pc:picChg chg="add del mod">
          <ac:chgData name="Oleksandr Olashyn" userId="fbbddd5de6dc56e2" providerId="LiveId" clId="{E2DD7AA1-0C94-4EA2-B80C-27FCE6CB58C0}" dt="2021-01-21T22:17:03.082" v="2883" actId="478"/>
          <ac:picMkLst>
            <pc:docMk/>
            <pc:sldMk cId="3052172900" sldId="285"/>
            <ac:picMk id="12" creationId="{6832E459-040B-44F3-AA0F-DA79C608C09B}"/>
          </ac:picMkLst>
        </pc:picChg>
        <pc:picChg chg="add del mod">
          <ac:chgData name="Oleksandr Olashyn" userId="fbbddd5de6dc56e2" providerId="LiveId" clId="{E2DD7AA1-0C94-4EA2-B80C-27FCE6CB58C0}" dt="2021-01-21T22:16:10.060" v="2878" actId="478"/>
          <ac:picMkLst>
            <pc:docMk/>
            <pc:sldMk cId="3052172900" sldId="285"/>
            <ac:picMk id="14" creationId="{AA23B183-A675-4F86-A418-1A7064D884CF}"/>
          </ac:picMkLst>
        </pc:picChg>
        <pc:picChg chg="add mod">
          <ac:chgData name="Oleksandr Olashyn" userId="fbbddd5de6dc56e2" providerId="LiveId" clId="{E2DD7AA1-0C94-4EA2-B80C-27FCE6CB58C0}" dt="2021-01-21T22:22:32.292" v="3253" actId="1076"/>
          <ac:picMkLst>
            <pc:docMk/>
            <pc:sldMk cId="3052172900" sldId="285"/>
            <ac:picMk id="16" creationId="{E9B6C4D9-D581-4A4D-863F-79CB9CF68504}"/>
          </ac:picMkLst>
        </pc:picChg>
        <pc:picChg chg="add mod">
          <ac:chgData name="Oleksandr Olashyn" userId="fbbddd5de6dc56e2" providerId="LiveId" clId="{E2DD7AA1-0C94-4EA2-B80C-27FCE6CB58C0}" dt="2021-01-21T22:22:23.149" v="3252" actId="1076"/>
          <ac:picMkLst>
            <pc:docMk/>
            <pc:sldMk cId="3052172900" sldId="285"/>
            <ac:picMk id="18" creationId="{8B062D48-72FC-4F86-96BB-37CA93142346}"/>
          </ac:picMkLst>
        </pc:picChg>
        <pc:picChg chg="add mod">
          <ac:chgData name="Oleksandr Olashyn" userId="fbbddd5de6dc56e2" providerId="LiveId" clId="{E2DD7AA1-0C94-4EA2-B80C-27FCE6CB58C0}" dt="2021-01-21T22:22:14.270" v="3251" actId="1076"/>
          <ac:picMkLst>
            <pc:docMk/>
            <pc:sldMk cId="3052172900" sldId="285"/>
            <ac:picMk id="20" creationId="{8B5878C7-40B9-4AAE-A042-27D63E435B8E}"/>
          </ac:picMkLst>
        </pc:picChg>
      </pc:sldChg>
      <pc:sldChg chg="addSp delSp modSp add mod">
        <pc:chgData name="Oleksandr Olashyn" userId="fbbddd5de6dc56e2" providerId="LiveId" clId="{E2DD7AA1-0C94-4EA2-B80C-27FCE6CB58C0}" dt="2021-01-22T22:13:58.122" v="4434" actId="1076"/>
        <pc:sldMkLst>
          <pc:docMk/>
          <pc:sldMk cId="2910032327" sldId="286"/>
        </pc:sldMkLst>
        <pc:spChg chg="add mod">
          <ac:chgData name="Oleksandr Olashyn" userId="fbbddd5de6dc56e2" providerId="LiveId" clId="{E2DD7AA1-0C94-4EA2-B80C-27FCE6CB58C0}" dt="2021-01-21T23:39:44.878" v="3631" actId="207"/>
          <ac:spMkLst>
            <pc:docMk/>
            <pc:sldMk cId="2910032327" sldId="286"/>
            <ac:spMk id="5" creationId="{BF48FE4A-175F-449B-AAAC-4C5D1FCB1316}"/>
          </ac:spMkLst>
        </pc:spChg>
        <pc:spChg chg="mod">
          <ac:chgData name="Oleksandr Olashyn" userId="fbbddd5de6dc56e2" providerId="LiveId" clId="{E2DD7AA1-0C94-4EA2-B80C-27FCE6CB58C0}" dt="2021-01-21T23:20:10.522" v="3537" actId="1076"/>
          <ac:spMkLst>
            <pc:docMk/>
            <pc:sldMk cId="2910032327" sldId="286"/>
            <ac:spMk id="15" creationId="{BEFAD7B6-0DA7-469B-9A8F-D5CED47FA533}"/>
          </ac:spMkLst>
        </pc:spChg>
        <pc:spChg chg="del">
          <ac:chgData name="Oleksandr Olashyn" userId="fbbddd5de6dc56e2" providerId="LiveId" clId="{E2DD7AA1-0C94-4EA2-B80C-27FCE6CB58C0}" dt="2021-01-21T23:11:38.701" v="3388" actId="478"/>
          <ac:spMkLst>
            <pc:docMk/>
            <pc:sldMk cId="2910032327" sldId="286"/>
            <ac:spMk id="18" creationId="{D31A8AC9-0A06-4B3B-A005-4A1BEB0BDF4C}"/>
          </ac:spMkLst>
        </pc:spChg>
        <pc:spChg chg="del mod">
          <ac:chgData name="Oleksandr Olashyn" userId="fbbddd5de6dc56e2" providerId="LiveId" clId="{E2DD7AA1-0C94-4EA2-B80C-27FCE6CB58C0}" dt="2021-01-21T23:19:37.353" v="3535" actId="478"/>
          <ac:spMkLst>
            <pc:docMk/>
            <pc:sldMk cId="2910032327" sldId="286"/>
            <ac:spMk id="21" creationId="{44A31B49-FDFD-4EDB-931D-2CC3D4695F91}"/>
          </ac:spMkLst>
        </pc:spChg>
        <pc:spChg chg="del">
          <ac:chgData name="Oleksandr Olashyn" userId="fbbddd5de6dc56e2" providerId="LiveId" clId="{E2DD7AA1-0C94-4EA2-B80C-27FCE6CB58C0}" dt="2021-01-21T23:11:33.681" v="3385" actId="478"/>
          <ac:spMkLst>
            <pc:docMk/>
            <pc:sldMk cId="2910032327" sldId="286"/>
            <ac:spMk id="24" creationId="{37D03292-D2B1-46F4-ACF2-5B7F55DFB8C8}"/>
          </ac:spMkLst>
        </pc:spChg>
        <pc:spChg chg="add mod">
          <ac:chgData name="Oleksandr Olashyn" userId="fbbddd5de6dc56e2" providerId="LiveId" clId="{E2DD7AA1-0C94-4EA2-B80C-27FCE6CB58C0}" dt="2021-01-22T22:13:32.538" v="4428" actId="1076"/>
          <ac:spMkLst>
            <pc:docMk/>
            <pc:sldMk cId="2910032327" sldId="286"/>
            <ac:spMk id="27" creationId="{8E05204A-A3F9-43B4-A355-A935CC90BA81}"/>
          </ac:spMkLst>
        </pc:spChg>
        <pc:spChg chg="add mod">
          <ac:chgData name="Oleksandr Olashyn" userId="fbbddd5de6dc56e2" providerId="LiveId" clId="{E2DD7AA1-0C94-4EA2-B80C-27FCE6CB58C0}" dt="2021-01-21T23:24:34.616" v="3610"/>
          <ac:spMkLst>
            <pc:docMk/>
            <pc:sldMk cId="2910032327" sldId="286"/>
            <ac:spMk id="28" creationId="{61CBB9CA-F01C-4F3B-9AA4-417294370120}"/>
          </ac:spMkLst>
        </pc:spChg>
        <pc:spChg chg="del">
          <ac:chgData name="Oleksandr Olashyn" userId="fbbddd5de6dc56e2" providerId="LiveId" clId="{E2DD7AA1-0C94-4EA2-B80C-27FCE6CB58C0}" dt="2021-01-21T23:11:33.681" v="3385" actId="478"/>
          <ac:spMkLst>
            <pc:docMk/>
            <pc:sldMk cId="2910032327" sldId="286"/>
            <ac:spMk id="29" creationId="{8B270092-9762-4ABB-990D-E428CBA75963}"/>
          </ac:spMkLst>
        </pc:spChg>
        <pc:picChg chg="add mod">
          <ac:chgData name="Oleksandr Olashyn" userId="fbbddd5de6dc56e2" providerId="LiveId" clId="{E2DD7AA1-0C94-4EA2-B80C-27FCE6CB58C0}" dt="2021-01-21T23:20:07.952" v="3536" actId="1076"/>
          <ac:picMkLst>
            <pc:docMk/>
            <pc:sldMk cId="2910032327" sldId="286"/>
            <ac:picMk id="4" creationId="{450A3C7B-20EA-403F-ADB4-ED47428F9331}"/>
          </ac:picMkLst>
        </pc:picChg>
        <pc:picChg chg="add mod">
          <ac:chgData name="Oleksandr Olashyn" userId="fbbddd5de6dc56e2" providerId="LiveId" clId="{E2DD7AA1-0C94-4EA2-B80C-27FCE6CB58C0}" dt="2021-01-21T23:20:07.952" v="3536" actId="1076"/>
          <ac:picMkLst>
            <pc:docMk/>
            <pc:sldMk cId="2910032327" sldId="286"/>
            <ac:picMk id="8" creationId="{FB138D1E-75B2-40B5-80EB-54C32E58414B}"/>
          </ac:picMkLst>
        </pc:picChg>
        <pc:picChg chg="add del mod">
          <ac:chgData name="Oleksandr Olashyn" userId="fbbddd5de6dc56e2" providerId="LiveId" clId="{E2DD7AA1-0C94-4EA2-B80C-27FCE6CB58C0}" dt="2021-01-21T23:19:18.620" v="3528" actId="478"/>
          <ac:picMkLst>
            <pc:docMk/>
            <pc:sldMk cId="2910032327" sldId="286"/>
            <ac:picMk id="10" creationId="{9EE65F66-14A6-49E5-951B-18E10FE2B067}"/>
          </ac:picMkLst>
        </pc:picChg>
        <pc:picChg chg="add mod">
          <ac:chgData name="Oleksandr Olashyn" userId="fbbddd5de6dc56e2" providerId="LiveId" clId="{E2DD7AA1-0C94-4EA2-B80C-27FCE6CB58C0}" dt="2021-01-22T22:13:58.122" v="4434" actId="1076"/>
          <ac:picMkLst>
            <pc:docMk/>
            <pc:sldMk cId="2910032327" sldId="286"/>
            <ac:picMk id="12" creationId="{6E18E44E-59B8-4443-86B2-54D402B1EB0A}"/>
          </ac:picMkLst>
        </pc:picChg>
        <pc:picChg chg="del mod">
          <ac:chgData name="Oleksandr Olashyn" userId="fbbddd5de6dc56e2" providerId="LiveId" clId="{E2DD7AA1-0C94-4EA2-B80C-27FCE6CB58C0}" dt="2021-01-21T23:16:42.752" v="3515" actId="478"/>
          <ac:picMkLst>
            <pc:docMk/>
            <pc:sldMk cId="2910032327" sldId="286"/>
            <ac:picMk id="13" creationId="{E3929AF4-9B29-4734-A51B-DDA82AAC5C6F}"/>
          </ac:picMkLst>
        </pc:picChg>
        <pc:picChg chg="add mod">
          <ac:chgData name="Oleksandr Olashyn" userId="fbbddd5de6dc56e2" providerId="LiveId" clId="{E2DD7AA1-0C94-4EA2-B80C-27FCE6CB58C0}" dt="2021-01-22T22:13:36.658" v="4430" actId="1076"/>
          <ac:picMkLst>
            <pc:docMk/>
            <pc:sldMk cId="2910032327" sldId="286"/>
            <ac:picMk id="16" creationId="{C438D9C0-1A2A-4300-A8C7-2423843A31F3}"/>
          </ac:picMkLst>
        </pc:picChg>
        <pc:picChg chg="del">
          <ac:chgData name="Oleksandr Olashyn" userId="fbbddd5de6dc56e2" providerId="LiveId" clId="{E2DD7AA1-0C94-4EA2-B80C-27FCE6CB58C0}" dt="2021-01-21T23:11:38.701" v="3388" actId="478"/>
          <ac:picMkLst>
            <pc:docMk/>
            <pc:sldMk cId="2910032327" sldId="286"/>
            <ac:picMk id="17" creationId="{7C7A3477-7FCB-4DF3-BDD8-BA36D17FC1F8}"/>
          </ac:picMkLst>
        </pc:picChg>
        <pc:picChg chg="del">
          <ac:chgData name="Oleksandr Olashyn" userId="fbbddd5de6dc56e2" providerId="LiveId" clId="{E2DD7AA1-0C94-4EA2-B80C-27FCE6CB58C0}" dt="2021-01-21T23:11:35.544" v="3386" actId="478"/>
          <ac:picMkLst>
            <pc:docMk/>
            <pc:sldMk cId="2910032327" sldId="286"/>
            <ac:picMk id="20" creationId="{F2CF921B-28F0-458A-95D6-DB769054B3A8}"/>
          </ac:picMkLst>
        </pc:picChg>
        <pc:picChg chg="del">
          <ac:chgData name="Oleksandr Olashyn" userId="fbbddd5de6dc56e2" providerId="LiveId" clId="{E2DD7AA1-0C94-4EA2-B80C-27FCE6CB58C0}" dt="2021-01-21T23:11:36.173" v="3387" actId="478"/>
          <ac:picMkLst>
            <pc:docMk/>
            <pc:sldMk cId="2910032327" sldId="286"/>
            <ac:picMk id="23" creationId="{DACC3A19-38F0-4C3F-87AA-9573D722DF81}"/>
          </ac:picMkLst>
        </pc:picChg>
        <pc:picChg chg="add del mod">
          <ac:chgData name="Oleksandr Olashyn" userId="fbbddd5de6dc56e2" providerId="LiveId" clId="{E2DD7AA1-0C94-4EA2-B80C-27FCE6CB58C0}" dt="2021-01-21T23:22:53.686" v="3540" actId="478"/>
          <ac:picMkLst>
            <pc:docMk/>
            <pc:sldMk cId="2910032327" sldId="286"/>
            <ac:picMk id="25" creationId="{673EF264-D8BC-4848-ABFE-DDB23F5068AD}"/>
          </ac:picMkLst>
        </pc:picChg>
        <pc:picChg chg="del mod">
          <ac:chgData name="Oleksandr Olashyn" userId="fbbddd5de6dc56e2" providerId="LiveId" clId="{E2DD7AA1-0C94-4EA2-B80C-27FCE6CB58C0}" dt="2021-01-21T23:13:54.892" v="3397" actId="478"/>
          <ac:picMkLst>
            <pc:docMk/>
            <pc:sldMk cId="2910032327" sldId="286"/>
            <ac:picMk id="26" creationId="{AC507F49-EA71-47DD-B591-ADC1227BCE1D}"/>
          </ac:picMkLst>
        </pc:picChg>
      </pc:sldChg>
      <pc:sldChg chg="addSp delSp modSp add mod">
        <pc:chgData name="Oleksandr Olashyn" userId="fbbddd5de6dc56e2" providerId="LiveId" clId="{E2DD7AA1-0C94-4EA2-B80C-27FCE6CB58C0}" dt="2021-01-23T08:29:30.238" v="4464" actId="20577"/>
        <pc:sldMkLst>
          <pc:docMk/>
          <pc:sldMk cId="4245341597" sldId="287"/>
        </pc:sldMkLst>
        <pc:spChg chg="add del mod">
          <ac:chgData name="Oleksandr Olashyn" userId="fbbddd5de6dc56e2" providerId="LiveId" clId="{E2DD7AA1-0C94-4EA2-B80C-27FCE6CB58C0}" dt="2021-01-22T17:19:49.684" v="3720" actId="1032"/>
          <ac:spMkLst>
            <pc:docMk/>
            <pc:sldMk cId="4245341597" sldId="287"/>
            <ac:spMk id="4" creationId="{C4644CEB-0814-41B9-924D-A65A216DDDED}"/>
          </ac:spMkLst>
        </pc:spChg>
        <pc:graphicFrameChg chg="add mod modGraphic">
          <ac:chgData name="Oleksandr Olashyn" userId="fbbddd5de6dc56e2" providerId="LiveId" clId="{E2DD7AA1-0C94-4EA2-B80C-27FCE6CB58C0}" dt="2021-01-23T08:29:30.238" v="4464" actId="20577"/>
          <ac:graphicFrameMkLst>
            <pc:docMk/>
            <pc:sldMk cId="4245341597" sldId="287"/>
            <ac:graphicFrameMk id="8" creationId="{566CB0FD-400B-470A-BCE4-571155A09D52}"/>
          </ac:graphicFrameMkLst>
        </pc:graphicFrameChg>
        <pc:picChg chg="del mod">
          <ac:chgData name="Oleksandr Olashyn" userId="fbbddd5de6dc56e2" providerId="LiveId" clId="{E2DD7AA1-0C94-4EA2-B80C-27FCE6CB58C0}" dt="2021-01-22T17:19:28.751" v="3719" actId="478"/>
          <ac:picMkLst>
            <pc:docMk/>
            <pc:sldMk cId="4245341597" sldId="287"/>
            <ac:picMk id="5" creationId="{2C5135D0-8EC2-42A3-B4AD-FA9A8117D223}"/>
          </ac:picMkLst>
        </pc:picChg>
        <pc:picChg chg="del">
          <ac:chgData name="Oleksandr Olashyn" userId="fbbddd5de6dc56e2" providerId="LiveId" clId="{E2DD7AA1-0C94-4EA2-B80C-27FCE6CB58C0}" dt="2021-01-22T17:19:19.505" v="3717" actId="478"/>
          <ac:picMkLst>
            <pc:docMk/>
            <pc:sldMk cId="4245341597" sldId="287"/>
            <ac:picMk id="6" creationId="{A422B41C-2F27-4D54-9E6F-B26219CD59EF}"/>
          </ac:picMkLst>
        </pc:picChg>
      </pc:sldChg>
      <pc:sldChg chg="addSp delSp modSp add mod ord">
        <pc:chgData name="Oleksandr Olashyn" userId="fbbddd5de6dc56e2" providerId="LiveId" clId="{E2DD7AA1-0C94-4EA2-B80C-27FCE6CB58C0}" dt="2021-01-22T20:58:46.897" v="4396" actId="1076"/>
        <pc:sldMkLst>
          <pc:docMk/>
          <pc:sldMk cId="2485183403" sldId="288"/>
        </pc:sldMkLst>
        <pc:spChg chg="del">
          <ac:chgData name="Oleksandr Olashyn" userId="fbbddd5de6dc56e2" providerId="LiveId" clId="{E2DD7AA1-0C94-4EA2-B80C-27FCE6CB58C0}" dt="2021-01-22T18:15:26.131" v="3894" actId="478"/>
          <ac:spMkLst>
            <pc:docMk/>
            <pc:sldMk cId="2485183403" sldId="288"/>
            <ac:spMk id="2" creationId="{7285D289-5189-49A2-8231-6CEC788618F7}"/>
          </ac:spMkLst>
        </pc:spChg>
        <pc:spChg chg="add mod">
          <ac:chgData name="Oleksandr Olashyn" userId="fbbddd5de6dc56e2" providerId="LiveId" clId="{E2DD7AA1-0C94-4EA2-B80C-27FCE6CB58C0}" dt="2021-01-22T20:58:46.897" v="4396" actId="1076"/>
          <ac:spMkLst>
            <pc:docMk/>
            <pc:sldMk cId="2485183403" sldId="288"/>
            <ac:spMk id="3" creationId="{79D0E0D1-4F16-4FA8-B952-513EEFB3016D}"/>
          </ac:spMkLst>
        </pc:spChg>
        <pc:spChg chg="add mod">
          <ac:chgData name="Oleksandr Olashyn" userId="fbbddd5de6dc56e2" providerId="LiveId" clId="{E2DD7AA1-0C94-4EA2-B80C-27FCE6CB58C0}" dt="2021-01-22T20:58:46.897" v="4396" actId="1076"/>
          <ac:spMkLst>
            <pc:docMk/>
            <pc:sldMk cId="2485183403" sldId="288"/>
            <ac:spMk id="5" creationId="{91114233-747C-4A28-908B-AF69E988F45A}"/>
          </ac:spMkLst>
        </pc:spChg>
        <pc:spChg chg="mod">
          <ac:chgData name="Oleksandr Olashyn" userId="fbbddd5de6dc56e2" providerId="LiveId" clId="{E2DD7AA1-0C94-4EA2-B80C-27FCE6CB58C0}" dt="2021-01-22T20:20:26.104" v="4072" actId="20577"/>
          <ac:spMkLst>
            <pc:docMk/>
            <pc:sldMk cId="2485183403" sldId="288"/>
            <ac:spMk id="8" creationId="{8606CA31-4D72-48B5-83A1-48FF67B9C0E0}"/>
          </ac:spMkLst>
        </pc:spChg>
        <pc:spChg chg="del">
          <ac:chgData name="Oleksandr Olashyn" userId="fbbddd5de6dc56e2" providerId="LiveId" clId="{E2DD7AA1-0C94-4EA2-B80C-27FCE6CB58C0}" dt="2021-01-22T18:15:30.362" v="3897" actId="478"/>
          <ac:spMkLst>
            <pc:docMk/>
            <pc:sldMk cId="2485183403" sldId="288"/>
            <ac:spMk id="9" creationId="{9EC3ED16-1DAE-4EC3-8CD2-8C618AD4B774}"/>
          </ac:spMkLst>
        </pc:spChg>
        <pc:picChg chg="add mod">
          <ac:chgData name="Oleksandr Olashyn" userId="fbbddd5de6dc56e2" providerId="LiveId" clId="{E2DD7AA1-0C94-4EA2-B80C-27FCE6CB58C0}" dt="2021-01-22T20:58:46.897" v="4396" actId="1076"/>
          <ac:picMkLst>
            <pc:docMk/>
            <pc:sldMk cId="2485183403" sldId="288"/>
            <ac:picMk id="4" creationId="{634394AC-3D33-4FB6-982F-4683BBA75992}"/>
          </ac:picMkLst>
        </pc:picChg>
        <pc:picChg chg="del">
          <ac:chgData name="Oleksandr Olashyn" userId="fbbddd5de6dc56e2" providerId="LiveId" clId="{E2DD7AA1-0C94-4EA2-B80C-27FCE6CB58C0}" dt="2021-01-22T18:15:29.439" v="3896" actId="478"/>
          <ac:picMkLst>
            <pc:docMk/>
            <pc:sldMk cId="2485183403" sldId="288"/>
            <ac:picMk id="5" creationId="{930B7A39-26CD-4ABD-9FD7-9F8262A64EE8}"/>
          </ac:picMkLst>
        </pc:picChg>
        <pc:picChg chg="add mod">
          <ac:chgData name="Oleksandr Olashyn" userId="fbbddd5de6dc56e2" providerId="LiveId" clId="{E2DD7AA1-0C94-4EA2-B80C-27FCE6CB58C0}" dt="2021-01-22T20:58:46.897" v="4396" actId="1076"/>
          <ac:picMkLst>
            <pc:docMk/>
            <pc:sldMk cId="2485183403" sldId="288"/>
            <ac:picMk id="9" creationId="{A3D7CFCA-39E9-4898-B101-F0AEE87CF0BF}"/>
          </ac:picMkLst>
        </pc:picChg>
        <pc:picChg chg="del">
          <ac:chgData name="Oleksandr Olashyn" userId="fbbddd5de6dc56e2" providerId="LiveId" clId="{E2DD7AA1-0C94-4EA2-B80C-27FCE6CB58C0}" dt="2021-01-22T18:15:28.506" v="3895" actId="478"/>
          <ac:picMkLst>
            <pc:docMk/>
            <pc:sldMk cId="2485183403" sldId="288"/>
            <ac:picMk id="12" creationId="{06F07223-C9BB-4103-A2C6-0CA2EC3B2B93}"/>
          </ac:picMkLst>
        </pc:picChg>
        <pc:picChg chg="del">
          <ac:chgData name="Oleksandr Olashyn" userId="fbbddd5de6dc56e2" providerId="LiveId" clId="{E2DD7AA1-0C94-4EA2-B80C-27FCE6CB58C0}" dt="2021-01-22T18:15:26.131" v="3894" actId="478"/>
          <ac:picMkLst>
            <pc:docMk/>
            <pc:sldMk cId="2485183403" sldId="288"/>
            <ac:picMk id="4098" creationId="{7794900C-E53C-468E-890F-15793F3DCA27}"/>
          </ac:picMkLst>
        </pc:picChg>
      </pc:sldChg>
      <pc:sldMasterChg chg="setBg modSldLayout">
        <pc:chgData name="Oleksandr Olashyn" userId="fbbddd5de6dc56e2" providerId="LiveId" clId="{E2DD7AA1-0C94-4EA2-B80C-27FCE6CB58C0}" dt="2021-01-17T16:53:17.310" v="472"/>
        <pc:sldMasterMkLst>
          <pc:docMk/>
          <pc:sldMasterMk cId="571066771" sldId="2147483648"/>
        </pc:sldMasterMkLst>
        <pc:sldLayoutChg chg="setBg">
          <pc:chgData name="Oleksandr Olashyn" userId="fbbddd5de6dc56e2" providerId="LiveId" clId="{E2DD7AA1-0C94-4EA2-B80C-27FCE6CB58C0}" dt="2021-01-17T16:53:17.310" v="472"/>
          <pc:sldLayoutMkLst>
            <pc:docMk/>
            <pc:sldMasterMk cId="571066771" sldId="2147483648"/>
            <pc:sldLayoutMk cId="694834308" sldId="2147483649"/>
          </pc:sldLayoutMkLst>
        </pc:sldLayoutChg>
        <pc:sldLayoutChg chg="setBg">
          <pc:chgData name="Oleksandr Olashyn" userId="fbbddd5de6dc56e2" providerId="LiveId" clId="{E2DD7AA1-0C94-4EA2-B80C-27FCE6CB58C0}" dt="2021-01-17T16:53:17.310" v="472"/>
          <pc:sldLayoutMkLst>
            <pc:docMk/>
            <pc:sldMasterMk cId="571066771" sldId="2147483648"/>
            <pc:sldLayoutMk cId="3982280736" sldId="2147483650"/>
          </pc:sldLayoutMkLst>
        </pc:sldLayoutChg>
        <pc:sldLayoutChg chg="setBg">
          <pc:chgData name="Oleksandr Olashyn" userId="fbbddd5de6dc56e2" providerId="LiveId" clId="{E2DD7AA1-0C94-4EA2-B80C-27FCE6CB58C0}" dt="2021-01-17T16:53:17.310" v="472"/>
          <pc:sldLayoutMkLst>
            <pc:docMk/>
            <pc:sldMasterMk cId="571066771" sldId="2147483648"/>
            <pc:sldLayoutMk cId="1222735" sldId="2147483651"/>
          </pc:sldLayoutMkLst>
        </pc:sldLayoutChg>
        <pc:sldLayoutChg chg="setBg">
          <pc:chgData name="Oleksandr Olashyn" userId="fbbddd5de6dc56e2" providerId="LiveId" clId="{E2DD7AA1-0C94-4EA2-B80C-27FCE6CB58C0}" dt="2021-01-17T16:53:17.310" v="472"/>
          <pc:sldLayoutMkLst>
            <pc:docMk/>
            <pc:sldMasterMk cId="571066771" sldId="2147483648"/>
            <pc:sldLayoutMk cId="379896283" sldId="2147483652"/>
          </pc:sldLayoutMkLst>
        </pc:sldLayoutChg>
        <pc:sldLayoutChg chg="setBg">
          <pc:chgData name="Oleksandr Olashyn" userId="fbbddd5de6dc56e2" providerId="LiveId" clId="{E2DD7AA1-0C94-4EA2-B80C-27FCE6CB58C0}" dt="2021-01-17T16:53:17.310" v="472"/>
          <pc:sldLayoutMkLst>
            <pc:docMk/>
            <pc:sldMasterMk cId="571066771" sldId="2147483648"/>
            <pc:sldLayoutMk cId="3001649798" sldId="2147483653"/>
          </pc:sldLayoutMkLst>
        </pc:sldLayoutChg>
        <pc:sldLayoutChg chg="setBg">
          <pc:chgData name="Oleksandr Olashyn" userId="fbbddd5de6dc56e2" providerId="LiveId" clId="{E2DD7AA1-0C94-4EA2-B80C-27FCE6CB58C0}" dt="2021-01-17T16:53:17.310" v="472"/>
          <pc:sldLayoutMkLst>
            <pc:docMk/>
            <pc:sldMasterMk cId="571066771" sldId="2147483648"/>
            <pc:sldLayoutMk cId="747565368" sldId="2147483654"/>
          </pc:sldLayoutMkLst>
        </pc:sldLayoutChg>
        <pc:sldLayoutChg chg="setBg">
          <pc:chgData name="Oleksandr Olashyn" userId="fbbddd5de6dc56e2" providerId="LiveId" clId="{E2DD7AA1-0C94-4EA2-B80C-27FCE6CB58C0}" dt="2021-01-17T16:53:17.310" v="472"/>
          <pc:sldLayoutMkLst>
            <pc:docMk/>
            <pc:sldMasterMk cId="571066771" sldId="2147483648"/>
            <pc:sldLayoutMk cId="4224224188" sldId="2147483655"/>
          </pc:sldLayoutMkLst>
        </pc:sldLayoutChg>
        <pc:sldLayoutChg chg="setBg">
          <pc:chgData name="Oleksandr Olashyn" userId="fbbddd5de6dc56e2" providerId="LiveId" clId="{E2DD7AA1-0C94-4EA2-B80C-27FCE6CB58C0}" dt="2021-01-17T16:53:17.310" v="472"/>
          <pc:sldLayoutMkLst>
            <pc:docMk/>
            <pc:sldMasterMk cId="571066771" sldId="2147483648"/>
            <pc:sldLayoutMk cId="2688592156" sldId="2147483656"/>
          </pc:sldLayoutMkLst>
        </pc:sldLayoutChg>
        <pc:sldLayoutChg chg="setBg">
          <pc:chgData name="Oleksandr Olashyn" userId="fbbddd5de6dc56e2" providerId="LiveId" clId="{E2DD7AA1-0C94-4EA2-B80C-27FCE6CB58C0}" dt="2021-01-17T16:53:17.310" v="472"/>
          <pc:sldLayoutMkLst>
            <pc:docMk/>
            <pc:sldMasterMk cId="571066771" sldId="2147483648"/>
            <pc:sldLayoutMk cId="2823536556" sldId="2147483657"/>
          </pc:sldLayoutMkLst>
        </pc:sldLayoutChg>
        <pc:sldLayoutChg chg="setBg">
          <pc:chgData name="Oleksandr Olashyn" userId="fbbddd5de6dc56e2" providerId="LiveId" clId="{E2DD7AA1-0C94-4EA2-B80C-27FCE6CB58C0}" dt="2021-01-17T16:53:17.310" v="472"/>
          <pc:sldLayoutMkLst>
            <pc:docMk/>
            <pc:sldMasterMk cId="571066771" sldId="2147483648"/>
            <pc:sldLayoutMk cId="591839745" sldId="2147483658"/>
          </pc:sldLayoutMkLst>
        </pc:sldLayoutChg>
        <pc:sldLayoutChg chg="setBg">
          <pc:chgData name="Oleksandr Olashyn" userId="fbbddd5de6dc56e2" providerId="LiveId" clId="{E2DD7AA1-0C94-4EA2-B80C-27FCE6CB58C0}" dt="2021-01-17T16:53:17.310" v="472"/>
          <pc:sldLayoutMkLst>
            <pc:docMk/>
            <pc:sldMasterMk cId="571066771" sldId="2147483648"/>
            <pc:sldLayoutMk cId="3646089428" sldId="214748365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90E068-8AF6-4FAC-9894-3F2298424904}" type="doc">
      <dgm:prSet loTypeId="urn:microsoft.com/office/officeart/2005/8/layout/arrow2" loCatId="process" qsTypeId="urn:microsoft.com/office/officeart/2005/8/quickstyle/simple1" qsCatId="simple" csTypeId="urn:microsoft.com/office/officeart/2005/8/colors/colorful4" csCatId="colorful" phldr="1"/>
      <dgm:spPr/>
    </dgm:pt>
    <dgm:pt modelId="{0A5342CB-3EAA-423D-B471-364D0B9D380D}">
      <dgm:prSet phldrT="[Text]" custT="1"/>
      <dgm:spPr/>
      <dgm:t>
        <a:bodyPr/>
        <a:lstStyle/>
        <a:p>
          <a:r>
            <a:rPr lang="en-US" sz="2400" dirty="0">
              <a:solidFill>
                <a:schemeClr val="tx1">
                  <a:lumMod val="75000"/>
                  <a:lumOff val="25000"/>
                </a:schemeClr>
              </a:solidFill>
            </a:rPr>
            <a:t>2009</a:t>
          </a:r>
        </a:p>
        <a:p>
          <a:r>
            <a:rPr lang="en-US" sz="2400" dirty="0">
              <a:solidFill>
                <a:schemeClr val="tx1">
                  <a:lumMod val="75000"/>
                  <a:lumOff val="25000"/>
                </a:schemeClr>
              </a:solidFill>
            </a:rPr>
            <a:t>ADX Studio Portals</a:t>
          </a:r>
          <a:endParaRPr lang="uk-UA" sz="24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C039336-67AD-4405-8F4D-D1406AF6DC89}" type="parTrans" cxnId="{C159D199-BB5E-4E5E-96EC-8DD597C1A0E2}">
      <dgm:prSet/>
      <dgm:spPr/>
      <dgm:t>
        <a:bodyPr/>
        <a:lstStyle/>
        <a:p>
          <a:endParaRPr lang="uk-UA"/>
        </a:p>
      </dgm:t>
    </dgm:pt>
    <dgm:pt modelId="{44676E5D-B5A1-4321-83CF-1A0FDB91812A}" type="sibTrans" cxnId="{C159D199-BB5E-4E5E-96EC-8DD597C1A0E2}">
      <dgm:prSet/>
      <dgm:spPr/>
      <dgm:t>
        <a:bodyPr/>
        <a:lstStyle/>
        <a:p>
          <a:endParaRPr lang="uk-UA"/>
        </a:p>
      </dgm:t>
    </dgm:pt>
    <dgm:pt modelId="{6CF9C8D5-625D-4D50-A274-321C4D3DD879}">
      <dgm:prSet phldrT="[Text]" custT="1"/>
      <dgm:spPr/>
      <dgm:t>
        <a:bodyPr/>
        <a:lstStyle/>
        <a:p>
          <a:r>
            <a:rPr lang="en-US" sz="2400" dirty="0">
              <a:solidFill>
                <a:schemeClr val="tx1">
                  <a:lumMod val="75000"/>
                  <a:lumOff val="25000"/>
                </a:schemeClr>
              </a:solidFill>
            </a:rPr>
            <a:t>2015 </a:t>
          </a:r>
          <a:endParaRPr lang="pl-PL" sz="2400" dirty="0">
            <a:solidFill>
              <a:schemeClr val="tx1">
                <a:lumMod val="75000"/>
                <a:lumOff val="25000"/>
              </a:schemeClr>
            </a:solidFill>
          </a:endParaRPr>
        </a:p>
        <a:p>
          <a:r>
            <a:rPr lang="en-US" sz="2400" dirty="0">
              <a:solidFill>
                <a:schemeClr val="tx1">
                  <a:lumMod val="75000"/>
                  <a:lumOff val="25000"/>
                </a:schemeClr>
              </a:solidFill>
            </a:rPr>
            <a:t>MS </a:t>
          </a:r>
          <a:r>
            <a:rPr lang="uk-UA" sz="2400" dirty="0">
              <a:solidFill>
                <a:schemeClr val="tx1">
                  <a:lumMod val="75000"/>
                  <a:lumOff val="25000"/>
                </a:schemeClr>
              </a:solidFill>
            </a:rPr>
            <a:t>купує </a:t>
          </a:r>
          <a:r>
            <a:rPr lang="pl-PL" sz="2400" dirty="0">
              <a:solidFill>
                <a:schemeClr val="tx1">
                  <a:lumMod val="75000"/>
                  <a:lumOff val="25000"/>
                </a:schemeClr>
              </a:solidFill>
            </a:rPr>
            <a:t>ADX Studio</a:t>
          </a:r>
          <a:r>
            <a:rPr lang="en-US" sz="2400" dirty="0">
              <a:solidFill>
                <a:schemeClr val="tx1">
                  <a:lumMod val="75000"/>
                  <a:lumOff val="25000"/>
                </a:schemeClr>
              </a:solidFill>
            </a:rPr>
            <a:t> Dynamics Portals</a:t>
          </a:r>
          <a:endParaRPr lang="uk-UA" sz="24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7492F71D-8AC8-4729-81C4-BF940210D738}" type="parTrans" cxnId="{AED2E0F3-6F11-4BD3-A7F8-536E2F2F87A1}">
      <dgm:prSet/>
      <dgm:spPr/>
      <dgm:t>
        <a:bodyPr/>
        <a:lstStyle/>
        <a:p>
          <a:endParaRPr lang="uk-UA"/>
        </a:p>
      </dgm:t>
    </dgm:pt>
    <dgm:pt modelId="{19CB6C4C-6A5B-4E02-AB4D-F389A6B583D7}" type="sibTrans" cxnId="{AED2E0F3-6F11-4BD3-A7F8-536E2F2F87A1}">
      <dgm:prSet/>
      <dgm:spPr/>
      <dgm:t>
        <a:bodyPr/>
        <a:lstStyle/>
        <a:p>
          <a:endParaRPr lang="uk-UA"/>
        </a:p>
      </dgm:t>
    </dgm:pt>
    <dgm:pt modelId="{A9EBF06B-21E5-4D20-9B64-F8D2FE892293}">
      <dgm:prSet phldrT="[Text]" custT="1"/>
      <dgm:spPr/>
      <dgm:t>
        <a:bodyPr/>
        <a:lstStyle/>
        <a:p>
          <a:r>
            <a:rPr lang="en-US" sz="2400" dirty="0">
              <a:solidFill>
                <a:schemeClr val="tx1">
                  <a:lumMod val="75000"/>
                  <a:lumOff val="25000"/>
                </a:schemeClr>
              </a:solidFill>
            </a:rPr>
            <a:t>2019 Power Apps Portals </a:t>
          </a:r>
          <a:endParaRPr lang="uk-UA" sz="24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D006271F-1A1C-48BF-89EF-91D27F9A33FB}" type="parTrans" cxnId="{93F3674C-7137-40BE-B6EB-F9E5759791D9}">
      <dgm:prSet/>
      <dgm:spPr/>
      <dgm:t>
        <a:bodyPr/>
        <a:lstStyle/>
        <a:p>
          <a:endParaRPr lang="uk-UA"/>
        </a:p>
      </dgm:t>
    </dgm:pt>
    <dgm:pt modelId="{3C5A793E-C955-4F51-98B9-939F3EC2E361}" type="sibTrans" cxnId="{93F3674C-7137-40BE-B6EB-F9E5759791D9}">
      <dgm:prSet/>
      <dgm:spPr/>
      <dgm:t>
        <a:bodyPr/>
        <a:lstStyle/>
        <a:p>
          <a:endParaRPr lang="uk-UA"/>
        </a:p>
      </dgm:t>
    </dgm:pt>
    <dgm:pt modelId="{311AE781-FE8A-421E-88CE-21A04499A899}" type="pres">
      <dgm:prSet presAssocID="{E290E068-8AF6-4FAC-9894-3F2298424904}" presName="arrowDiagram" presStyleCnt="0">
        <dgm:presLayoutVars>
          <dgm:chMax val="5"/>
          <dgm:dir/>
          <dgm:resizeHandles val="exact"/>
        </dgm:presLayoutVars>
      </dgm:prSet>
      <dgm:spPr/>
    </dgm:pt>
    <dgm:pt modelId="{873AED1A-4CF2-4AE2-93DE-84C670ED7E2C}" type="pres">
      <dgm:prSet presAssocID="{E290E068-8AF6-4FAC-9894-3F2298424904}" presName="arrow" presStyleLbl="bgShp" presStyleIdx="0" presStyleCnt="1"/>
      <dgm:spPr>
        <a:solidFill>
          <a:schemeClr val="accent4">
            <a:lumMod val="40000"/>
            <a:lumOff val="60000"/>
          </a:schemeClr>
        </a:solidFill>
      </dgm:spPr>
    </dgm:pt>
    <dgm:pt modelId="{2A990C7B-5CFE-404B-97CD-0257285C0587}" type="pres">
      <dgm:prSet presAssocID="{E290E068-8AF6-4FAC-9894-3F2298424904}" presName="arrowDiagram3" presStyleCnt="0"/>
      <dgm:spPr/>
    </dgm:pt>
    <dgm:pt modelId="{2040D100-158A-437C-9D2C-6B7E36B35EE8}" type="pres">
      <dgm:prSet presAssocID="{0A5342CB-3EAA-423D-B471-364D0B9D380D}" presName="bullet3a" presStyleLbl="node1" presStyleIdx="0" presStyleCnt="3"/>
      <dgm:spPr>
        <a:solidFill>
          <a:schemeClr val="bg2">
            <a:lumMod val="75000"/>
          </a:schemeClr>
        </a:solidFill>
      </dgm:spPr>
    </dgm:pt>
    <dgm:pt modelId="{381422E1-C9D3-48A8-98AC-524E7D76EF59}" type="pres">
      <dgm:prSet presAssocID="{0A5342CB-3EAA-423D-B471-364D0B9D380D}" presName="textBox3a" presStyleLbl="revTx" presStyleIdx="0" presStyleCnt="3">
        <dgm:presLayoutVars>
          <dgm:bulletEnabled val="1"/>
        </dgm:presLayoutVars>
      </dgm:prSet>
      <dgm:spPr/>
    </dgm:pt>
    <dgm:pt modelId="{AA3BC1C1-92FD-4A4D-B8AF-4586DA791996}" type="pres">
      <dgm:prSet presAssocID="{6CF9C8D5-625D-4D50-A274-321C4D3DD879}" presName="bullet3b" presStyleLbl="node1" presStyleIdx="1" presStyleCnt="3"/>
      <dgm:spPr>
        <a:solidFill>
          <a:schemeClr val="bg2">
            <a:lumMod val="75000"/>
          </a:schemeClr>
        </a:solidFill>
      </dgm:spPr>
    </dgm:pt>
    <dgm:pt modelId="{3B6BA64D-2FA2-4159-B011-53482D2E49F9}" type="pres">
      <dgm:prSet presAssocID="{6CF9C8D5-625D-4D50-A274-321C4D3DD879}" presName="textBox3b" presStyleLbl="revTx" presStyleIdx="1" presStyleCnt="3">
        <dgm:presLayoutVars>
          <dgm:bulletEnabled val="1"/>
        </dgm:presLayoutVars>
      </dgm:prSet>
      <dgm:spPr/>
    </dgm:pt>
    <dgm:pt modelId="{8EDEBCED-115F-492D-9DEC-4AEA2C31D246}" type="pres">
      <dgm:prSet presAssocID="{A9EBF06B-21E5-4D20-9B64-F8D2FE892293}" presName="bullet3c" presStyleLbl="node1" presStyleIdx="2" presStyleCnt="3"/>
      <dgm:spPr>
        <a:solidFill>
          <a:schemeClr val="bg2">
            <a:lumMod val="75000"/>
          </a:schemeClr>
        </a:solidFill>
      </dgm:spPr>
    </dgm:pt>
    <dgm:pt modelId="{E790FF82-6627-4698-A308-C4FAEF54B39F}" type="pres">
      <dgm:prSet presAssocID="{A9EBF06B-21E5-4D20-9B64-F8D2FE892293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CB721C10-C1AA-4C92-9B87-A97EDE90BE05}" type="presOf" srcId="{A9EBF06B-21E5-4D20-9B64-F8D2FE892293}" destId="{E790FF82-6627-4698-A308-C4FAEF54B39F}" srcOrd="0" destOrd="0" presId="urn:microsoft.com/office/officeart/2005/8/layout/arrow2"/>
    <dgm:cxn modelId="{F1E0F112-A361-4BC3-BC41-76EB39BEEAEB}" type="presOf" srcId="{6CF9C8D5-625D-4D50-A274-321C4D3DD879}" destId="{3B6BA64D-2FA2-4159-B011-53482D2E49F9}" srcOrd="0" destOrd="0" presId="urn:microsoft.com/office/officeart/2005/8/layout/arrow2"/>
    <dgm:cxn modelId="{7104896B-E7C0-4A56-9B62-79BF441150FF}" type="presOf" srcId="{0A5342CB-3EAA-423D-B471-364D0B9D380D}" destId="{381422E1-C9D3-48A8-98AC-524E7D76EF59}" srcOrd="0" destOrd="0" presId="urn:microsoft.com/office/officeart/2005/8/layout/arrow2"/>
    <dgm:cxn modelId="{93F3674C-7137-40BE-B6EB-F9E5759791D9}" srcId="{E290E068-8AF6-4FAC-9894-3F2298424904}" destId="{A9EBF06B-21E5-4D20-9B64-F8D2FE892293}" srcOrd="2" destOrd="0" parTransId="{D006271F-1A1C-48BF-89EF-91D27F9A33FB}" sibTransId="{3C5A793E-C955-4F51-98B9-939F3EC2E361}"/>
    <dgm:cxn modelId="{C159D199-BB5E-4E5E-96EC-8DD597C1A0E2}" srcId="{E290E068-8AF6-4FAC-9894-3F2298424904}" destId="{0A5342CB-3EAA-423D-B471-364D0B9D380D}" srcOrd="0" destOrd="0" parTransId="{FC039336-67AD-4405-8F4D-D1406AF6DC89}" sibTransId="{44676E5D-B5A1-4321-83CF-1A0FDB91812A}"/>
    <dgm:cxn modelId="{51E6BBDD-9618-4D41-8E14-404A2D4897AE}" type="presOf" srcId="{E290E068-8AF6-4FAC-9894-3F2298424904}" destId="{311AE781-FE8A-421E-88CE-21A04499A899}" srcOrd="0" destOrd="0" presId="urn:microsoft.com/office/officeart/2005/8/layout/arrow2"/>
    <dgm:cxn modelId="{AED2E0F3-6F11-4BD3-A7F8-536E2F2F87A1}" srcId="{E290E068-8AF6-4FAC-9894-3F2298424904}" destId="{6CF9C8D5-625D-4D50-A274-321C4D3DD879}" srcOrd="1" destOrd="0" parTransId="{7492F71D-8AC8-4729-81C4-BF940210D738}" sibTransId="{19CB6C4C-6A5B-4E02-AB4D-F389A6B583D7}"/>
    <dgm:cxn modelId="{17F94034-2C1D-4AAE-81AC-AB83CDB465E3}" type="presParOf" srcId="{311AE781-FE8A-421E-88CE-21A04499A899}" destId="{873AED1A-4CF2-4AE2-93DE-84C670ED7E2C}" srcOrd="0" destOrd="0" presId="urn:microsoft.com/office/officeart/2005/8/layout/arrow2"/>
    <dgm:cxn modelId="{6C5BFFAB-9554-4E08-81AA-37D37AF5558B}" type="presParOf" srcId="{311AE781-FE8A-421E-88CE-21A04499A899}" destId="{2A990C7B-5CFE-404B-97CD-0257285C0587}" srcOrd="1" destOrd="0" presId="urn:microsoft.com/office/officeart/2005/8/layout/arrow2"/>
    <dgm:cxn modelId="{4EC2FA72-6E9A-43DB-9369-1FDA40B7F0C7}" type="presParOf" srcId="{2A990C7B-5CFE-404B-97CD-0257285C0587}" destId="{2040D100-158A-437C-9D2C-6B7E36B35EE8}" srcOrd="0" destOrd="0" presId="urn:microsoft.com/office/officeart/2005/8/layout/arrow2"/>
    <dgm:cxn modelId="{44041F89-E625-4875-AE18-83D7ED856571}" type="presParOf" srcId="{2A990C7B-5CFE-404B-97CD-0257285C0587}" destId="{381422E1-C9D3-48A8-98AC-524E7D76EF59}" srcOrd="1" destOrd="0" presId="urn:microsoft.com/office/officeart/2005/8/layout/arrow2"/>
    <dgm:cxn modelId="{3F074891-CA78-4C6C-A8F2-AC9370027E25}" type="presParOf" srcId="{2A990C7B-5CFE-404B-97CD-0257285C0587}" destId="{AA3BC1C1-92FD-4A4D-B8AF-4586DA791996}" srcOrd="2" destOrd="0" presId="urn:microsoft.com/office/officeart/2005/8/layout/arrow2"/>
    <dgm:cxn modelId="{7E08C925-C2C5-4E1F-A710-AEE5ED763D38}" type="presParOf" srcId="{2A990C7B-5CFE-404B-97CD-0257285C0587}" destId="{3B6BA64D-2FA2-4159-B011-53482D2E49F9}" srcOrd="3" destOrd="0" presId="urn:microsoft.com/office/officeart/2005/8/layout/arrow2"/>
    <dgm:cxn modelId="{1BB7B368-4351-4C58-9E80-07FE92E105E4}" type="presParOf" srcId="{2A990C7B-5CFE-404B-97CD-0257285C0587}" destId="{8EDEBCED-115F-492D-9DEC-4AEA2C31D246}" srcOrd="4" destOrd="0" presId="urn:microsoft.com/office/officeart/2005/8/layout/arrow2"/>
    <dgm:cxn modelId="{27B736DB-911B-4E74-B97E-65014F12B059}" type="presParOf" srcId="{2A990C7B-5CFE-404B-97CD-0257285C0587}" destId="{E790FF82-6627-4698-A308-C4FAEF54B39F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AED1A-4CF2-4AE2-93DE-84C670ED7E2C}">
      <dsp:nvSpPr>
        <dsp:cNvPr id="0" name=""/>
        <dsp:cNvSpPr/>
      </dsp:nvSpPr>
      <dsp:spPr>
        <a:xfrm>
          <a:off x="1776729" y="0"/>
          <a:ext cx="6962140" cy="435133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40D100-158A-437C-9D2C-6B7E36B35EE8}">
      <dsp:nvSpPr>
        <dsp:cNvPr id="0" name=""/>
        <dsp:cNvSpPr/>
      </dsp:nvSpPr>
      <dsp:spPr>
        <a:xfrm>
          <a:off x="2660921" y="3003293"/>
          <a:ext cx="181015" cy="181015"/>
        </a:xfrm>
        <a:prstGeom prst="ellipse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422E1-C9D3-48A8-98AC-524E7D76EF59}">
      <dsp:nvSpPr>
        <dsp:cNvPr id="0" name=""/>
        <dsp:cNvSpPr/>
      </dsp:nvSpPr>
      <dsp:spPr>
        <a:xfrm>
          <a:off x="2751429" y="3093801"/>
          <a:ext cx="1622178" cy="125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16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>
                  <a:lumMod val="75000"/>
                  <a:lumOff val="25000"/>
                </a:schemeClr>
              </a:solidFill>
            </a:rPr>
            <a:t>2009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>
                  <a:lumMod val="75000"/>
                  <a:lumOff val="25000"/>
                </a:schemeClr>
              </a:solidFill>
            </a:rPr>
            <a:t>ADX Studio Portals</a:t>
          </a:r>
          <a:endParaRPr lang="uk-UA" sz="24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2751429" y="3093801"/>
        <a:ext cx="1622178" cy="1257536"/>
      </dsp:txXfrm>
    </dsp:sp>
    <dsp:sp modelId="{AA3BC1C1-92FD-4A4D-B8AF-4586DA791996}">
      <dsp:nvSpPr>
        <dsp:cNvPr id="0" name=""/>
        <dsp:cNvSpPr/>
      </dsp:nvSpPr>
      <dsp:spPr>
        <a:xfrm>
          <a:off x="4258732" y="1820599"/>
          <a:ext cx="327220" cy="327220"/>
        </a:xfrm>
        <a:prstGeom prst="ellipse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BA64D-2FA2-4159-B011-53482D2E49F9}">
      <dsp:nvSpPr>
        <dsp:cNvPr id="0" name=""/>
        <dsp:cNvSpPr/>
      </dsp:nvSpPr>
      <dsp:spPr>
        <a:xfrm>
          <a:off x="4422343" y="1984210"/>
          <a:ext cx="1670913" cy="2367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387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>
                  <a:lumMod val="75000"/>
                  <a:lumOff val="25000"/>
                </a:schemeClr>
              </a:solidFill>
            </a:rPr>
            <a:t>2015 </a:t>
          </a:r>
          <a:endParaRPr lang="pl-PL" sz="2400" kern="1200" dirty="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>
                  <a:lumMod val="75000"/>
                  <a:lumOff val="25000"/>
                </a:schemeClr>
              </a:solidFill>
            </a:rPr>
            <a:t>MS </a:t>
          </a:r>
          <a:r>
            <a:rPr lang="uk-UA" sz="2400" kern="1200" dirty="0">
              <a:solidFill>
                <a:schemeClr val="tx1">
                  <a:lumMod val="75000"/>
                  <a:lumOff val="25000"/>
                </a:schemeClr>
              </a:solidFill>
            </a:rPr>
            <a:t>купує </a:t>
          </a:r>
          <a:r>
            <a:rPr lang="pl-PL" sz="2400" kern="1200" dirty="0">
              <a:solidFill>
                <a:schemeClr val="tx1">
                  <a:lumMod val="75000"/>
                  <a:lumOff val="25000"/>
                </a:schemeClr>
              </a:solidFill>
            </a:rPr>
            <a:t>ADX Studio</a:t>
          </a:r>
          <a:r>
            <a:rPr lang="en-US" sz="2400" kern="1200" dirty="0">
              <a:solidFill>
                <a:schemeClr val="tx1">
                  <a:lumMod val="75000"/>
                  <a:lumOff val="25000"/>
                </a:schemeClr>
              </a:solidFill>
            </a:rPr>
            <a:t> Dynamics Portals</a:t>
          </a:r>
          <a:endParaRPr lang="uk-UA" sz="24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4422343" y="1984210"/>
        <a:ext cx="1670913" cy="2367127"/>
      </dsp:txXfrm>
    </dsp:sp>
    <dsp:sp modelId="{8EDEBCED-115F-492D-9DEC-4AEA2C31D246}">
      <dsp:nvSpPr>
        <dsp:cNvPr id="0" name=""/>
        <dsp:cNvSpPr/>
      </dsp:nvSpPr>
      <dsp:spPr>
        <a:xfrm>
          <a:off x="6180283" y="1100888"/>
          <a:ext cx="452539" cy="452539"/>
        </a:xfrm>
        <a:prstGeom prst="ellipse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90FF82-6627-4698-A308-C4FAEF54B39F}">
      <dsp:nvSpPr>
        <dsp:cNvPr id="0" name=""/>
        <dsp:cNvSpPr/>
      </dsp:nvSpPr>
      <dsp:spPr>
        <a:xfrm>
          <a:off x="6406553" y="1327158"/>
          <a:ext cx="1670913" cy="3024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791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>
                  <a:lumMod val="75000"/>
                  <a:lumOff val="25000"/>
                </a:schemeClr>
              </a:solidFill>
            </a:rPr>
            <a:t>2019 Power Apps Portals </a:t>
          </a:r>
          <a:endParaRPr lang="uk-UA" sz="24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6406553" y="1327158"/>
        <a:ext cx="1670913" cy="3024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A9417-E8CB-434A-9DC7-5E5C88AC0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4E80F-A5AA-4879-BA01-5313F84D3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F615E-935D-49D2-9B84-8FCEE2B8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97E6-BD5A-48E8-B496-F9EBEE0F26AE}" type="datetimeFigureOut">
              <a:rPr lang="ru-UA" smtClean="0"/>
              <a:t>01/23/2021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7036B-1448-4386-9A86-3CE1CD83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0A581-6A9E-4608-9F8B-A47DB178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C97E-8567-4E70-BF3B-AB6D020C25B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9483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DAF5-1F5B-4035-A689-CF1A61FE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5C83E-888F-4E82-8C66-D1532A785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DCF9C-B611-4717-A57D-56A604125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97E6-BD5A-48E8-B496-F9EBEE0F26AE}" type="datetimeFigureOut">
              <a:rPr lang="ru-UA" smtClean="0"/>
              <a:t>01/23/2021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8CDF1-3F97-4CA4-9A2A-7A15A6F5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5A70B-96A0-4FAE-8E16-7DEA26C73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C97E-8567-4E70-BF3B-AB6D020C25B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9183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42EF17-6809-459B-8741-4C3D5143C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2C495-FE19-4968-9907-CF263C1DE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B424D-0CB9-455E-B4C1-4F4152A4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97E6-BD5A-48E8-B496-F9EBEE0F26AE}" type="datetimeFigureOut">
              <a:rPr lang="ru-UA" smtClean="0"/>
              <a:t>01/23/2021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4AE27-0446-46E6-8A45-52BAA8960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25E2B-9CC7-4695-A017-05C30922D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C97E-8567-4E70-BF3B-AB6D020C25B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64608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8EE6-DDA3-4EA3-A530-80CCD70F7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36A75-4AE4-453C-96B6-4763ECCF8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D53C3-497F-4758-84F4-C7446BFA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97E6-BD5A-48E8-B496-F9EBEE0F26AE}" type="datetimeFigureOut">
              <a:rPr lang="ru-UA" smtClean="0"/>
              <a:t>01/23/2021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B42D2-251D-4270-A3EA-05F1877C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74A70-ADE6-4B87-9590-454529F7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C97E-8567-4E70-BF3B-AB6D020C25B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98228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AFFC8-5347-481E-8F58-24F37BD1F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F1C61-F845-481A-81E6-815EEDE7D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52477-A2F5-4839-B03B-B39AAF5F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97E6-BD5A-48E8-B496-F9EBEE0F26AE}" type="datetimeFigureOut">
              <a:rPr lang="ru-UA" smtClean="0"/>
              <a:t>01/23/2021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3DB75-2BB4-4E31-9AA5-6C20491F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91DB5-6631-4107-9A6F-995CB050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C97E-8567-4E70-BF3B-AB6D020C25B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2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5FF13-AF08-4587-B627-2D5ECD31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079B2-33E1-4275-AC38-E47B1FA97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B04C8-6012-4CA7-AC72-2AE514D53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C70DD-3477-4E38-9898-7397067D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97E6-BD5A-48E8-B496-F9EBEE0F26AE}" type="datetimeFigureOut">
              <a:rPr lang="ru-UA" smtClean="0"/>
              <a:t>01/23/2021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1E02A-908B-40DD-994F-6669BA686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964F1-C12D-440A-823C-5A61D681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C97E-8567-4E70-BF3B-AB6D020C25B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989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06D1-EE60-45CF-8F64-DC9696328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04FCC-DFB8-48F3-9895-429C8155A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FAA63-6A3A-4669-9332-11BB9B58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630DE-9F4A-4899-8DB3-FB87FE69B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FC25E3-D11E-48A9-8775-7D7DA3D25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4C9A6B-3803-4F63-8BB7-FC9230E4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97E6-BD5A-48E8-B496-F9EBEE0F26AE}" type="datetimeFigureOut">
              <a:rPr lang="ru-UA" smtClean="0"/>
              <a:t>01/23/2021</a:t>
            </a:fld>
            <a:endParaRPr lang="ru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9B3043-F7D2-4132-8436-F11EA4CD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8104D9-5E71-432A-BF21-843468D7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C97E-8567-4E70-BF3B-AB6D020C25B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0164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6F98-1417-40E6-9EF7-1B666B59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46775F-2281-4883-8627-5AE40F92D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97E6-BD5A-48E8-B496-F9EBEE0F26AE}" type="datetimeFigureOut">
              <a:rPr lang="ru-UA" smtClean="0"/>
              <a:t>01/23/2021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688560-3AA7-4EBB-999D-3375D6F3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FB905-5180-4297-B7C4-2D3FC5F89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C97E-8567-4E70-BF3B-AB6D020C25B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4756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E5D82B-A22F-40BF-855A-075D8A3EA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97E6-BD5A-48E8-B496-F9EBEE0F26AE}" type="datetimeFigureOut">
              <a:rPr lang="ru-UA" smtClean="0"/>
              <a:t>01/23/2021</a:t>
            </a:fld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C30412-7C65-4432-8C5C-B269599D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BE4D7-22B7-4162-8734-4839D96E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C97E-8567-4E70-BF3B-AB6D020C25B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22422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17DA-08B8-4E95-BD2E-2359BABE4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D61AE-E19C-4F80-AA53-3388548D1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1725B-F784-4891-AA6F-514364A2E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1D4F1-15E9-46E0-9043-0DF249CC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97E6-BD5A-48E8-B496-F9EBEE0F26AE}" type="datetimeFigureOut">
              <a:rPr lang="ru-UA" smtClean="0"/>
              <a:t>01/23/2021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D3B5E-133B-482F-926F-E0447EC0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DA854-30B2-4FF7-9A5F-B1E2F833D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C97E-8567-4E70-BF3B-AB6D020C25B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8859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BB48-1E07-4DAE-9F40-FE6AD226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58502-618B-4319-98B1-5A242711D4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52A98-F71F-497B-B566-E0E50A966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B8A2F-22BB-40B3-812A-FF0BA8DC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97E6-BD5A-48E8-B496-F9EBEE0F26AE}" type="datetimeFigureOut">
              <a:rPr lang="ru-UA" smtClean="0"/>
              <a:t>01/23/2021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8920E-6B98-49EB-9E01-05E9BFDF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5E53E-A734-4F68-B986-679B4919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C97E-8567-4E70-BF3B-AB6D020C25B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2353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A27B0A-8B59-4F8F-859E-14963854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90878-205C-4BE2-8A55-6D5B40A63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8BDB8-096E-40B6-B56A-B2726B0EF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397E6-BD5A-48E8-B496-F9EBEE0F26AE}" type="datetimeFigureOut">
              <a:rPr lang="ru-UA" smtClean="0"/>
              <a:t>01/23/2021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E1EA6-D5E9-48E4-A7E6-71A7779D3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4A267-1743-4520-949F-69219FF88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EC97E-8567-4E70-BF3B-AB6D020C25B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7106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10" Type="http://schemas.openxmlformats.org/officeDocument/2006/relationships/image" Target="../media/image51.svg"/><Relationship Id="rId4" Type="http://schemas.openxmlformats.org/officeDocument/2006/relationships/image" Target="../media/image45.svg"/><Relationship Id="rId9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sv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svg"/><Relationship Id="rId4" Type="http://schemas.openxmlformats.org/officeDocument/2006/relationships/image" Target="../media/image53.svg"/><Relationship Id="rId9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hyperlink" Target="https://docs.microsoft.com/en-us/powerapps/maker/portals/web-api-overview#security-with-the-portals-web-api" TargetMode="External"/><Relationship Id="rId7" Type="http://schemas.openxmlformats.org/officeDocument/2006/relationships/image" Target="../media/image6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6.png"/><Relationship Id="rId5" Type="http://schemas.openxmlformats.org/officeDocument/2006/relationships/image" Target="../media/image65.svg"/><Relationship Id="rId4" Type="http://schemas.openxmlformats.org/officeDocument/2006/relationships/image" Target="../media/image64.png"/><Relationship Id="rId9" Type="http://schemas.openxmlformats.org/officeDocument/2006/relationships/image" Target="../media/image6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5.jp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Olashyn" TargetMode="External"/><Relationship Id="rId11" Type="http://schemas.openxmlformats.org/officeDocument/2006/relationships/image" Target="../media/image10.png"/><Relationship Id="rId5" Type="http://schemas.openxmlformats.org/officeDocument/2006/relationships/hyperlink" Target="https://www.linkedin.com/in/dancingwithcrm/" TargetMode="External"/><Relationship Id="rId15" Type="http://schemas.openxmlformats.org/officeDocument/2006/relationships/hyperlink" Target="https://twitter.com/dancingwithcrm" TargetMode="External"/><Relationship Id="rId10" Type="http://schemas.openxmlformats.org/officeDocument/2006/relationships/image" Target="../media/image9.svg"/><Relationship Id="rId4" Type="http://schemas.openxmlformats.org/officeDocument/2006/relationships/hyperlink" Target="https://www.dancingwithcrm.com/" TargetMode="External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dynamicscode/XrmPortalJS" TargetMode="Externa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9.svg"/><Relationship Id="rId4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3.svg"/><Relationship Id="rId5" Type="http://schemas.openxmlformats.org/officeDocument/2006/relationships/image" Target="../media/image82.png"/><Relationship Id="rId4" Type="http://schemas.openxmlformats.org/officeDocument/2006/relationships/image" Target="../media/image81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" TargetMode="External"/><Relationship Id="rId3" Type="http://schemas.openxmlformats.org/officeDocument/2006/relationships/hyperlink" Target="https://www.dancingwithcrm.com/" TargetMode="External"/><Relationship Id="rId7" Type="http://schemas.openxmlformats.org/officeDocument/2006/relationships/hyperlink" Target="http://www.freepik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dynamicscode/XrmPortalJS" TargetMode="External"/><Relationship Id="rId5" Type="http://schemas.openxmlformats.org/officeDocument/2006/relationships/hyperlink" Target="https://docs.microsoft.com/en-us/powerapps/maker/portals/web-api-overview" TargetMode="External"/><Relationship Id="rId10" Type="http://schemas.openxmlformats.org/officeDocument/2006/relationships/image" Target="../media/image85.svg"/><Relationship Id="rId4" Type="http://schemas.openxmlformats.org/officeDocument/2006/relationships/hyperlink" Target="https://github.com/OOlashyn/PowerPlatformSaturdayUkraine2021" TargetMode="External"/><Relationship Id="rId9" Type="http://schemas.openxmlformats.org/officeDocument/2006/relationships/image" Target="../media/image8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4.png"/><Relationship Id="rId7" Type="http://schemas.openxmlformats.org/officeDocument/2006/relationships/hyperlink" Target="https://www.flaticon.com/" TargetMode="External"/><Relationship Id="rId12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reepik.com/" TargetMode="External"/><Relationship Id="rId11" Type="http://schemas.openxmlformats.org/officeDocument/2006/relationships/image" Target="../media/image21.svg"/><Relationship Id="rId5" Type="http://schemas.openxmlformats.org/officeDocument/2006/relationships/image" Target="../media/image17.sv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hyperlink" Target="https://www.flaticon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11" Type="http://schemas.openxmlformats.org/officeDocument/2006/relationships/hyperlink" Target="http://www.freepik.com/" TargetMode="External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B36616-29FE-4EC1-9D26-E8AE13732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536"/>
            <a:ext cx="12192000" cy="69624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572D34-82EA-45A8-A57E-CAE9B346F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5282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uk-UA" dirty="0">
                <a:solidFill>
                  <a:srgbClr val="FFCC00"/>
                </a:solidFill>
                <a:latin typeface="HelveticaNeue" panose="00000400000000000000" pitchFamily="2" charset="0"/>
              </a:rPr>
              <a:t>Використання </a:t>
            </a:r>
            <a:r>
              <a:rPr lang="en-US" dirty="0">
                <a:solidFill>
                  <a:srgbClr val="FFCC00"/>
                </a:solidFill>
                <a:latin typeface="HelveticaNeue" panose="00000400000000000000" pitchFamily="2" charset="0"/>
              </a:rPr>
              <a:t>Power Apps Portals Web API - </a:t>
            </a:r>
            <a:r>
              <a:rPr lang="uk-UA" dirty="0">
                <a:solidFill>
                  <a:srgbClr val="FFCC00"/>
                </a:solidFill>
                <a:latin typeface="HelveticaNeue" panose="00000400000000000000" pitchFamily="2" charset="0"/>
              </a:rPr>
              <a:t>переваги та недоліки</a:t>
            </a:r>
            <a:endParaRPr lang="ru-UA" dirty="0">
              <a:solidFill>
                <a:srgbClr val="FFCC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5486F-EB2E-4F25-8336-C0A342C83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2066"/>
            <a:ext cx="9144000" cy="1655762"/>
          </a:xfrm>
        </p:spPr>
        <p:txBody>
          <a:bodyPr>
            <a:normAutofit/>
          </a:bodyPr>
          <a:lstStyle/>
          <a:p>
            <a:r>
              <a:rPr lang="uk-UA" sz="4400" dirty="0">
                <a:solidFill>
                  <a:schemeClr val="bg1"/>
                </a:solidFill>
                <a:latin typeface="Helvetica" panose="020B0604020202020204" pitchFamily="2" charset="0"/>
              </a:rPr>
              <a:t>Олександр </a:t>
            </a:r>
            <a:r>
              <a:rPr lang="uk-UA" sz="4400" dirty="0" err="1">
                <a:solidFill>
                  <a:schemeClr val="bg1"/>
                </a:solidFill>
                <a:latin typeface="Helvetica" panose="020B0604020202020204" pitchFamily="2" charset="0"/>
              </a:rPr>
              <a:t>Олашин</a:t>
            </a:r>
            <a:endParaRPr lang="ru-UA" sz="4400" dirty="0">
              <a:solidFill>
                <a:schemeClr val="bg1"/>
              </a:solidFill>
              <a:latin typeface="Helvetica" panose="020B0604020202020204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B70DFC-B3CA-4935-B3C2-7184E9C71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11" y="372536"/>
            <a:ext cx="4135000" cy="42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55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7B5823-88A3-4599-B92E-A275D10D5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089" y="6207125"/>
            <a:ext cx="2828925" cy="2857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606CA31-4D72-48B5-83A1-48FF67B9C0E0}"/>
              </a:ext>
            </a:extLst>
          </p:cNvPr>
          <p:cNvSpPr txBox="1">
            <a:spLocks/>
          </p:cNvSpPr>
          <p:nvPr/>
        </p:nvSpPr>
        <p:spPr>
          <a:xfrm>
            <a:off x="851291" y="1349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 API</a:t>
            </a:r>
            <a:endParaRPr lang="ru-UA" sz="28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Graphic 5" descr="Ui Ux with solid fill">
            <a:extLst>
              <a:ext uri="{FF2B5EF4-FFF2-40B4-BE49-F238E27FC236}">
                <a16:creationId xmlns:a16="http://schemas.microsoft.com/office/drawing/2014/main" id="{C8A1F40C-9DFC-4C6D-BC58-F900E5F56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2245" y="2052998"/>
            <a:ext cx="1512214" cy="15122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5FC570-878B-4D6E-B267-1093250B1F8E}"/>
              </a:ext>
            </a:extLst>
          </p:cNvPr>
          <p:cNvSpPr txBox="1"/>
          <p:nvPr/>
        </p:nvSpPr>
        <p:spPr>
          <a:xfrm>
            <a:off x="1509656" y="3735373"/>
            <a:ext cx="1474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UI/UX</a:t>
            </a:r>
            <a:endParaRPr lang="uk-UA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Graphic 9" descr="Upward trend with solid fill">
            <a:extLst>
              <a:ext uri="{FF2B5EF4-FFF2-40B4-BE49-F238E27FC236}">
                <a16:creationId xmlns:a16="http://schemas.microsoft.com/office/drawing/2014/main" id="{AF7B09CA-6D8E-4881-9460-B929C76A4E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943474" y="2052998"/>
            <a:ext cx="1512214" cy="15122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E5DBBE-2B36-4580-B06D-277EFE77707E}"/>
              </a:ext>
            </a:extLst>
          </p:cNvPr>
          <p:cNvSpPr txBox="1"/>
          <p:nvPr/>
        </p:nvSpPr>
        <p:spPr>
          <a:xfrm>
            <a:off x="3732643" y="3519931"/>
            <a:ext cx="19352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Верс</a:t>
            </a:r>
            <a:r>
              <a:rPr lang="uk-UA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ія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uk-UA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порталу 9.2.6.41 +</a:t>
            </a:r>
          </a:p>
        </p:txBody>
      </p:sp>
      <p:pic>
        <p:nvPicPr>
          <p:cNvPr id="22" name="Graphic 21" descr="Shuffle with solid fill">
            <a:extLst>
              <a:ext uri="{FF2B5EF4-FFF2-40B4-BE49-F238E27FC236}">
                <a16:creationId xmlns:a16="http://schemas.microsoft.com/office/drawing/2014/main" id="{EB3D1DD5-2243-4CFE-BECF-F55DC3E789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6518730" y="2050152"/>
            <a:ext cx="1512214" cy="151221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B6E3AB5-8FC1-4756-8BE8-881CE148AFD8}"/>
              </a:ext>
            </a:extLst>
          </p:cNvPr>
          <p:cNvSpPr txBox="1"/>
          <p:nvPr/>
        </p:nvSpPr>
        <p:spPr>
          <a:xfrm>
            <a:off x="6004231" y="3519931"/>
            <a:ext cx="25412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Формат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API </a:t>
            </a:r>
            <a:r>
              <a:rPr lang="uk-UA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максимально схожий з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Dataverse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API</a:t>
            </a:r>
            <a:endParaRPr lang="uk-UA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4" name="Graphic 23" descr="Stop with solid fill">
            <a:extLst>
              <a:ext uri="{FF2B5EF4-FFF2-40B4-BE49-F238E27FC236}">
                <a16:creationId xmlns:a16="http://schemas.microsoft.com/office/drawing/2014/main" id="{9B33DF7D-25D1-4540-A94A-69CD05942A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345176" y="2032890"/>
            <a:ext cx="1512214" cy="151221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C9CA67C-FBD9-4F62-A653-90FC0074F903}"/>
              </a:ext>
            </a:extLst>
          </p:cNvPr>
          <p:cNvSpPr txBox="1"/>
          <p:nvPr/>
        </p:nvSpPr>
        <p:spPr>
          <a:xfrm>
            <a:off x="8825679" y="3519930"/>
            <a:ext cx="25412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 для інтеграції</a:t>
            </a:r>
          </a:p>
        </p:txBody>
      </p:sp>
    </p:spTree>
    <p:extLst>
      <p:ext uri="{BB962C8B-B14F-4D97-AF65-F5344CB8AC3E}">
        <p14:creationId xmlns:p14="http://schemas.microsoft.com/office/powerpoint/2010/main" val="2106656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7B5823-88A3-4599-B92E-A275D10D5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089" y="6207125"/>
            <a:ext cx="2828925" cy="2857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606CA31-4D72-48B5-83A1-48FF67B9C0E0}"/>
              </a:ext>
            </a:extLst>
          </p:cNvPr>
          <p:cNvSpPr txBox="1">
            <a:spLocks/>
          </p:cNvSpPr>
          <p:nvPr/>
        </p:nvSpPr>
        <p:spPr>
          <a:xfrm>
            <a:off x="851291" y="1349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 API</a:t>
            </a:r>
            <a:r>
              <a:rPr lang="uk-UA" sz="28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- Операції</a:t>
            </a:r>
            <a:endParaRPr lang="ru-UA" sz="28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2" name="Graphic 11" descr="Add with solid fill">
            <a:extLst>
              <a:ext uri="{FF2B5EF4-FFF2-40B4-BE49-F238E27FC236}">
                <a16:creationId xmlns:a16="http://schemas.microsoft.com/office/drawing/2014/main" id="{5228F3EC-B1A9-46F6-BB5F-FA189D111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432404" y="1664531"/>
            <a:ext cx="1222704" cy="12227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FFAD01-237B-4B64-AD16-AEDEE9E00366}"/>
              </a:ext>
            </a:extLst>
          </p:cNvPr>
          <p:cNvSpPr txBox="1"/>
          <p:nvPr/>
        </p:nvSpPr>
        <p:spPr>
          <a:xfrm>
            <a:off x="2432404" y="2887235"/>
            <a:ext cx="1222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Create</a:t>
            </a:r>
            <a:endParaRPr lang="uk-UA" sz="2400" dirty="0"/>
          </a:p>
        </p:txBody>
      </p:sp>
      <p:pic>
        <p:nvPicPr>
          <p:cNvPr id="14" name="Graphic 13" descr="Eraser with solid fill">
            <a:extLst>
              <a:ext uri="{FF2B5EF4-FFF2-40B4-BE49-F238E27FC236}">
                <a16:creationId xmlns:a16="http://schemas.microsoft.com/office/drawing/2014/main" id="{194EBA46-D5B3-4CCC-9DA4-E88E7FD60A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577514" y="1664531"/>
            <a:ext cx="1222704" cy="12227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ABABCD2-4BC9-4148-A023-650DBD168A07}"/>
              </a:ext>
            </a:extLst>
          </p:cNvPr>
          <p:cNvSpPr txBox="1"/>
          <p:nvPr/>
        </p:nvSpPr>
        <p:spPr>
          <a:xfrm>
            <a:off x="5577514" y="2887235"/>
            <a:ext cx="1222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Delete</a:t>
            </a:r>
            <a:endParaRPr lang="uk-UA" sz="2400" dirty="0"/>
          </a:p>
        </p:txBody>
      </p:sp>
      <p:pic>
        <p:nvPicPr>
          <p:cNvPr id="16" name="Graphic 15" descr="Pencil with solid fill">
            <a:extLst>
              <a:ext uri="{FF2B5EF4-FFF2-40B4-BE49-F238E27FC236}">
                <a16:creationId xmlns:a16="http://schemas.microsoft.com/office/drawing/2014/main" id="{B9B84819-343F-43C0-A99E-58EF97DD8D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593195" y="1660216"/>
            <a:ext cx="1222704" cy="12227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B0CED5-2815-4FD1-B291-34BDC5B4E7BF}"/>
              </a:ext>
            </a:extLst>
          </p:cNvPr>
          <p:cNvSpPr txBox="1"/>
          <p:nvPr/>
        </p:nvSpPr>
        <p:spPr>
          <a:xfrm>
            <a:off x="8545477" y="2882920"/>
            <a:ext cx="1222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Edit</a:t>
            </a:r>
            <a:endParaRPr lang="uk-UA" sz="2400" dirty="0"/>
          </a:p>
        </p:txBody>
      </p:sp>
      <p:pic>
        <p:nvPicPr>
          <p:cNvPr id="18" name="Graphic 17" descr="Follow with solid fill">
            <a:extLst>
              <a:ext uri="{FF2B5EF4-FFF2-40B4-BE49-F238E27FC236}">
                <a16:creationId xmlns:a16="http://schemas.microsoft.com/office/drawing/2014/main" id="{69597BE9-B21D-4D5E-A268-1A51D2360E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4073644" y="3793303"/>
            <a:ext cx="1222704" cy="122270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6F2B0C-D796-4FB3-A2C7-20E3ABD5893D}"/>
              </a:ext>
            </a:extLst>
          </p:cNvPr>
          <p:cNvSpPr txBox="1"/>
          <p:nvPr/>
        </p:nvSpPr>
        <p:spPr>
          <a:xfrm>
            <a:off x="3978209" y="5007376"/>
            <a:ext cx="1413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Associate</a:t>
            </a:r>
            <a:endParaRPr lang="uk-UA" sz="2400" dirty="0"/>
          </a:p>
        </p:txBody>
      </p:sp>
      <p:pic>
        <p:nvPicPr>
          <p:cNvPr id="20" name="Graphic 19" descr="Unfollow with solid fill">
            <a:extLst>
              <a:ext uri="{FF2B5EF4-FFF2-40B4-BE49-F238E27FC236}">
                <a16:creationId xmlns:a16="http://schemas.microsoft.com/office/drawing/2014/main" id="{47F36BFE-F195-4472-A0A9-3CD462C2E7B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7135350" y="3793303"/>
            <a:ext cx="1222704" cy="122270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9E83908-5607-432F-8A1D-AAE147E783C9}"/>
              </a:ext>
            </a:extLst>
          </p:cNvPr>
          <p:cNvSpPr txBox="1"/>
          <p:nvPr/>
        </p:nvSpPr>
        <p:spPr>
          <a:xfrm>
            <a:off x="6689427" y="5024638"/>
            <a:ext cx="211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Disassociate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803115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7B5823-88A3-4599-B92E-A275D10D5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089" y="6207125"/>
            <a:ext cx="2828925" cy="2857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606CA31-4D72-48B5-83A1-48FF67B9C0E0}"/>
              </a:ext>
            </a:extLst>
          </p:cNvPr>
          <p:cNvSpPr txBox="1">
            <a:spLocks/>
          </p:cNvSpPr>
          <p:nvPr/>
        </p:nvSpPr>
        <p:spPr>
          <a:xfrm>
            <a:off x="851291" y="1349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 API</a:t>
            </a:r>
            <a:r>
              <a:rPr lang="uk-UA" sz="28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- Операції</a:t>
            </a:r>
            <a:endParaRPr lang="ru-UA" sz="28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Graphic 2" descr="Irritant with solid fill">
            <a:extLst>
              <a:ext uri="{FF2B5EF4-FFF2-40B4-BE49-F238E27FC236}">
                <a16:creationId xmlns:a16="http://schemas.microsoft.com/office/drawing/2014/main" id="{25D093C7-F6CA-426E-904C-883B33325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1291" y="2361598"/>
            <a:ext cx="1676400" cy="1676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E7D837-FECE-42B3-96FD-86ABFEC79E18}"/>
              </a:ext>
            </a:extLst>
          </p:cNvPr>
          <p:cNvSpPr txBox="1"/>
          <p:nvPr/>
        </p:nvSpPr>
        <p:spPr>
          <a:xfrm>
            <a:off x="2965741" y="2217542"/>
            <a:ext cx="8078079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 підтримуються сутності конфігурації порталу</a:t>
            </a:r>
          </a:p>
          <a:p>
            <a:pPr>
              <a:lnSpc>
                <a:spcPct val="150000"/>
              </a:lnSpc>
            </a:pPr>
            <a:r>
              <a:rPr lang="uk-UA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поточний момент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uk-UA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не блокує їх використання, однак в наступних релізах це буде усунуто</a:t>
            </a:r>
          </a:p>
        </p:txBody>
      </p:sp>
    </p:spTree>
    <p:extLst>
      <p:ext uri="{BB962C8B-B14F-4D97-AF65-F5344CB8AC3E}">
        <p14:creationId xmlns:p14="http://schemas.microsoft.com/office/powerpoint/2010/main" val="2165537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7B5823-88A3-4599-B92E-A275D10D5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089" y="6207125"/>
            <a:ext cx="2828925" cy="2857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606CA31-4D72-48B5-83A1-48FF67B9C0E0}"/>
              </a:ext>
            </a:extLst>
          </p:cNvPr>
          <p:cNvSpPr txBox="1">
            <a:spLocks/>
          </p:cNvSpPr>
          <p:nvPr/>
        </p:nvSpPr>
        <p:spPr>
          <a:xfrm>
            <a:off x="851291" y="1349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 API</a:t>
            </a:r>
            <a:r>
              <a:rPr lang="uk-UA" sz="28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- Безпека</a:t>
            </a:r>
            <a:endParaRPr lang="ru-UA" sz="28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8F5ACE-75A6-4E7D-B216-AEB683EB550B}"/>
              </a:ext>
            </a:extLst>
          </p:cNvPr>
          <p:cNvSpPr txBox="1"/>
          <p:nvPr/>
        </p:nvSpPr>
        <p:spPr>
          <a:xfrm>
            <a:off x="3823091" y="6207125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>
                <a:hlinkClick r:id="rId3"/>
              </a:rPr>
              <a:t>Security with the portals Web API</a:t>
            </a:r>
            <a:endParaRPr lang="uk-UA" dirty="0"/>
          </a:p>
        </p:txBody>
      </p:sp>
      <p:pic>
        <p:nvPicPr>
          <p:cNvPr id="12" name="Graphic 11" descr="Key with solid fill">
            <a:extLst>
              <a:ext uri="{FF2B5EF4-FFF2-40B4-BE49-F238E27FC236}">
                <a16:creationId xmlns:a16="http://schemas.microsoft.com/office/drawing/2014/main" id="{EF36D53E-F690-4952-96EF-2BCD09DDB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8793" y="2328189"/>
            <a:ext cx="1603890" cy="1603890"/>
          </a:xfrm>
          <a:prstGeom prst="rect">
            <a:avLst/>
          </a:prstGeom>
        </p:spPr>
      </p:pic>
      <p:pic>
        <p:nvPicPr>
          <p:cNvPr id="14" name="Graphic 13" descr="Safe with solid fill">
            <a:extLst>
              <a:ext uri="{FF2B5EF4-FFF2-40B4-BE49-F238E27FC236}">
                <a16:creationId xmlns:a16="http://schemas.microsoft.com/office/drawing/2014/main" id="{A883FD2C-EE64-40A4-83B4-3C5D182EA4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61985" y="2309961"/>
            <a:ext cx="1708931" cy="17089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214DF5-0A20-4118-9CD9-72C67585087D}"/>
              </a:ext>
            </a:extLst>
          </p:cNvPr>
          <p:cNvSpPr txBox="1"/>
          <p:nvPr/>
        </p:nvSpPr>
        <p:spPr>
          <a:xfrm>
            <a:off x="5209891" y="3888296"/>
            <a:ext cx="2341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CSRF token</a:t>
            </a:r>
            <a:endParaRPr lang="uk-UA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067B93-6820-40B0-BD32-BC1EE1C82687}"/>
              </a:ext>
            </a:extLst>
          </p:cNvPr>
          <p:cNvSpPr txBox="1"/>
          <p:nvPr/>
        </p:nvSpPr>
        <p:spPr>
          <a:xfrm>
            <a:off x="8690702" y="3888296"/>
            <a:ext cx="2341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GDPR</a:t>
            </a:r>
            <a:endParaRPr lang="uk-UA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" name="Graphic 16" descr="Shield Tick with solid fill">
            <a:extLst>
              <a:ext uri="{FF2B5EF4-FFF2-40B4-BE49-F238E27FC236}">
                <a16:creationId xmlns:a16="http://schemas.microsoft.com/office/drawing/2014/main" id="{4B2F16D3-F7FF-4AEB-943C-3F15BCA34A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077374" y="2330604"/>
            <a:ext cx="1603890" cy="16038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EF71A93-B5E9-444D-8393-59A52801D0D2}"/>
              </a:ext>
            </a:extLst>
          </p:cNvPr>
          <p:cNvSpPr txBox="1"/>
          <p:nvPr/>
        </p:nvSpPr>
        <p:spPr>
          <a:xfrm>
            <a:off x="1438838" y="3888296"/>
            <a:ext cx="2926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Entity Permission</a:t>
            </a:r>
            <a:endParaRPr lang="uk-UA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631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7B5823-88A3-4599-B92E-A275D10D5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089" y="6207125"/>
            <a:ext cx="2828925" cy="2857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606CA31-4D72-48B5-83A1-48FF67B9C0E0}"/>
              </a:ext>
            </a:extLst>
          </p:cNvPr>
          <p:cNvSpPr txBox="1">
            <a:spLocks/>
          </p:cNvSpPr>
          <p:nvPr/>
        </p:nvSpPr>
        <p:spPr>
          <a:xfrm>
            <a:off x="851291" y="1349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 API</a:t>
            </a:r>
            <a:r>
              <a:rPr lang="uk-UA" sz="28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- Конфігурація</a:t>
            </a:r>
            <a:endParaRPr lang="ru-UA" sz="28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58442F-E70A-4D98-B9C7-C3C4672097F9}"/>
              </a:ext>
            </a:extLst>
          </p:cNvPr>
          <p:cNvSpPr txBox="1"/>
          <p:nvPr/>
        </p:nvSpPr>
        <p:spPr>
          <a:xfrm>
            <a:off x="4187579" y="1569577"/>
            <a:ext cx="6767652" cy="3718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Site Settings: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Webapi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/&lt;entity name&gt;/enabled</a:t>
            </a:r>
            <a:endParaRPr lang="uk-UA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Webapi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/&lt;entity name&gt;/fields</a:t>
            </a:r>
            <a:endParaRPr lang="pl-P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Список логічних імен полів розділений комою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для всіх атрибутів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Webapi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/error/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innererror</a:t>
            </a:r>
            <a:endParaRPr lang="uk-UA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Graphic 4" descr="Gears with solid fill">
            <a:extLst>
              <a:ext uri="{FF2B5EF4-FFF2-40B4-BE49-F238E27FC236}">
                <a16:creationId xmlns:a16="http://schemas.microsoft.com/office/drawing/2014/main" id="{B7C05531-5027-480B-A687-F1CF84474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50338" y="2036590"/>
            <a:ext cx="2784815" cy="278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12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7B5823-88A3-4599-B92E-A275D10D5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089" y="6207125"/>
            <a:ext cx="2828925" cy="2857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606CA31-4D72-48B5-83A1-48FF67B9C0E0}"/>
              </a:ext>
            </a:extLst>
          </p:cNvPr>
          <p:cNvSpPr txBox="1">
            <a:spLocks/>
          </p:cNvSpPr>
          <p:nvPr/>
        </p:nvSpPr>
        <p:spPr>
          <a:xfrm>
            <a:off x="851291" y="1349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 API</a:t>
            </a:r>
            <a:r>
              <a:rPr lang="uk-UA" sz="28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- Конфігурація</a:t>
            </a:r>
            <a:endParaRPr lang="ru-UA" sz="28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D7A84C-7D46-4353-8924-1397A3678A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3" t="7655"/>
          <a:stretch/>
        </p:blipFill>
        <p:spPr>
          <a:xfrm>
            <a:off x="1049889" y="2588148"/>
            <a:ext cx="10450166" cy="132556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1034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7B5823-88A3-4599-B92E-A275D10D5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089" y="6207125"/>
            <a:ext cx="2828925" cy="2857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606CA31-4D72-48B5-83A1-48FF67B9C0E0}"/>
              </a:ext>
            </a:extLst>
          </p:cNvPr>
          <p:cNvSpPr txBox="1">
            <a:spLocks/>
          </p:cNvSpPr>
          <p:nvPr/>
        </p:nvSpPr>
        <p:spPr>
          <a:xfrm>
            <a:off x="851291" y="1349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 API</a:t>
            </a:r>
            <a:r>
              <a:rPr lang="uk-UA" sz="28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- Виклик</a:t>
            </a:r>
            <a:endParaRPr lang="ru-UA" sz="28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9A1594-2C0A-46D2-B86C-D4DCE7756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092324"/>
              </p:ext>
            </p:extLst>
          </p:nvPr>
        </p:nvGraphicFramePr>
        <p:xfrm>
          <a:off x="2062579" y="2329908"/>
          <a:ext cx="8066842" cy="335279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033421">
                  <a:extLst>
                    <a:ext uri="{9D8B030D-6E8A-4147-A177-3AD203B41FA5}">
                      <a16:colId xmlns:a16="http://schemas.microsoft.com/office/drawing/2014/main" val="3435603464"/>
                    </a:ext>
                  </a:extLst>
                </a:gridCol>
                <a:gridCol w="4033421">
                  <a:extLst>
                    <a:ext uri="{9D8B030D-6E8A-4147-A177-3AD203B41FA5}">
                      <a16:colId xmlns:a16="http://schemas.microsoft.com/office/drawing/2014/main" val="1250357169"/>
                    </a:ext>
                  </a:extLst>
                </a:gridCol>
              </a:tblGrid>
              <a:tr h="57806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09853"/>
                  </a:ext>
                </a:extLst>
              </a:tr>
              <a:tr h="578069">
                <a:tc>
                  <a:txBody>
                    <a:bodyPr/>
                    <a:lstStyle/>
                    <a:p>
                      <a:pPr algn="l" fontAlgn="t"/>
                      <a:r>
                        <a:rPr lang="uk-UA" sz="2400" dirty="0">
                          <a:effectLst/>
                          <a:highlight>
                            <a:srgbClr val="C0C0C0"/>
                          </a:highlight>
                        </a:rPr>
                        <a:t>Протокол</a:t>
                      </a:r>
                      <a:endParaRPr lang="en-US" sz="2400" dirty="0">
                        <a:effectLst/>
                        <a:highlight>
                          <a:srgbClr val="C0C0C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highlight>
                            <a:srgbClr val="C0C0C0"/>
                          </a:highlight>
                        </a:rPr>
                        <a:t>https://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812989"/>
                  </a:ext>
                </a:extLst>
              </a:tr>
              <a:tr h="578069">
                <a:tc>
                  <a:txBody>
                    <a:bodyPr/>
                    <a:lstStyle/>
                    <a:p>
                      <a:pPr algn="l" fontAlgn="t"/>
                      <a:r>
                        <a:rPr lang="uk-UA" sz="2400" dirty="0">
                          <a:effectLst/>
                          <a:highlight>
                            <a:srgbClr val="00FF00"/>
                          </a:highlight>
                        </a:rPr>
                        <a:t>Базовий</a:t>
                      </a:r>
                      <a:r>
                        <a:rPr lang="en-US" sz="2400" dirty="0">
                          <a:effectLst/>
                          <a:highlight>
                            <a:srgbClr val="00FF00"/>
                          </a:highlight>
                        </a:rPr>
                        <a:t>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highlight>
                            <a:srgbClr val="00FF00"/>
                          </a:highlight>
                        </a:rPr>
                        <a:t>&lt;portal URL&gt;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049086"/>
                  </a:ext>
                </a:extLst>
              </a:tr>
              <a:tr h="57806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highlight>
                            <a:srgbClr val="00FFFF"/>
                          </a:highlight>
                        </a:rPr>
                        <a:t>Web API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highlight>
                            <a:srgbClr val="00FFFF"/>
                          </a:highlight>
                        </a:rPr>
                        <a:t>_</a:t>
                      </a:r>
                      <a:r>
                        <a:rPr lang="en-US" sz="2400" dirty="0" err="1">
                          <a:effectLst/>
                          <a:highlight>
                            <a:srgbClr val="00FFFF"/>
                          </a:highlight>
                        </a:rPr>
                        <a:t>api</a:t>
                      </a:r>
                      <a:endParaRPr lang="en-US" sz="2400" dirty="0">
                        <a:effectLst/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188841"/>
                  </a:ext>
                </a:extLst>
              </a:tr>
              <a:tr h="1040523">
                <a:tc>
                  <a:txBody>
                    <a:bodyPr/>
                    <a:lstStyle/>
                    <a:p>
                      <a:pPr algn="l" fontAlgn="t"/>
                      <a:r>
                        <a:rPr lang="uk-UA" sz="2400" dirty="0">
                          <a:effectLst/>
                          <a:highlight>
                            <a:srgbClr val="FFFF00"/>
                          </a:highlight>
                        </a:rPr>
                        <a:t>Ресурс</a:t>
                      </a:r>
                      <a:endParaRPr lang="en-US" sz="2400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highlight>
                            <a:srgbClr val="FFFF00"/>
                          </a:highlight>
                        </a:rPr>
                        <a:t>Name of the entity set you want to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7891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23323DC-3C0B-41D5-8277-3227DB1EE3A4}"/>
              </a:ext>
            </a:extLst>
          </p:cNvPr>
          <p:cNvSpPr txBox="1"/>
          <p:nvPr/>
        </p:nvSpPr>
        <p:spPr>
          <a:xfrm>
            <a:off x="1991557" y="1633594"/>
            <a:ext cx="80668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ighlight>
                  <a:srgbClr val="C0C0C0"/>
                </a:highlight>
              </a:rPr>
              <a:t>https://</a:t>
            </a:r>
            <a:r>
              <a:rPr lang="en-US" sz="2800" dirty="0">
                <a:highlight>
                  <a:srgbClr val="00FF00"/>
                </a:highlight>
              </a:rPr>
              <a:t>contoso.powerappsportals.com</a:t>
            </a:r>
            <a:r>
              <a:rPr lang="en-US" sz="2800" dirty="0">
                <a:highlight>
                  <a:srgbClr val="00FFFF"/>
                </a:highlight>
              </a:rPr>
              <a:t>/_api</a:t>
            </a:r>
            <a:r>
              <a:rPr lang="en-US" sz="2800" dirty="0"/>
              <a:t>/</a:t>
            </a:r>
            <a:r>
              <a:rPr lang="en-US" sz="2800" dirty="0">
                <a:highlight>
                  <a:srgbClr val="FFFF00"/>
                </a:highlight>
              </a:rPr>
              <a:t>contacts</a:t>
            </a:r>
            <a:endParaRPr lang="uk-UA" sz="2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43518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7B5823-88A3-4599-B92E-A275D10D5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089" y="6207125"/>
            <a:ext cx="2828925" cy="2857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606CA31-4D72-48B5-83A1-48FF67B9C0E0}"/>
              </a:ext>
            </a:extLst>
          </p:cNvPr>
          <p:cNvSpPr txBox="1">
            <a:spLocks/>
          </p:cNvSpPr>
          <p:nvPr/>
        </p:nvSpPr>
        <p:spPr>
          <a:xfrm>
            <a:off x="851291" y="1349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 API</a:t>
            </a:r>
            <a:r>
              <a:rPr lang="uk-UA" sz="28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- Виклик</a:t>
            </a:r>
            <a:endParaRPr lang="ru-UA" sz="28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A26F0D1-7B0C-459D-9413-724D74672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153054"/>
              </p:ext>
            </p:extLst>
          </p:nvPr>
        </p:nvGraphicFramePr>
        <p:xfrm>
          <a:off x="994299" y="1580225"/>
          <a:ext cx="10248304" cy="385684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814596">
                  <a:extLst>
                    <a:ext uri="{9D8B030D-6E8A-4147-A177-3AD203B41FA5}">
                      <a16:colId xmlns:a16="http://schemas.microsoft.com/office/drawing/2014/main" val="187797720"/>
                    </a:ext>
                  </a:extLst>
                </a:gridCol>
                <a:gridCol w="8433708">
                  <a:extLst>
                    <a:ext uri="{9D8B030D-6E8A-4147-A177-3AD203B41FA5}">
                      <a16:colId xmlns:a16="http://schemas.microsoft.com/office/drawing/2014/main" val="1123876560"/>
                    </a:ext>
                  </a:extLst>
                </a:gridCol>
              </a:tblGrid>
              <a:tr h="773489">
                <a:tc>
                  <a:txBody>
                    <a:bodyPr/>
                    <a:lstStyle/>
                    <a:p>
                      <a:r>
                        <a:rPr lang="uk-UA" sz="2400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/>
                        <a:t>Використання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736919"/>
                  </a:ext>
                </a:extLst>
              </a:tr>
              <a:tr h="773489">
                <a:tc>
                  <a:txBody>
                    <a:bodyPr/>
                    <a:lstStyle/>
                    <a:p>
                      <a:r>
                        <a:rPr lang="en-US" sz="2400" dirty="0"/>
                        <a:t>POST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/>
                        <a:t>Створення сутностей та виклик функцій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870828"/>
                  </a:ext>
                </a:extLst>
              </a:tr>
              <a:tr h="773489">
                <a:tc>
                  <a:txBody>
                    <a:bodyPr/>
                    <a:lstStyle/>
                    <a:p>
                      <a:r>
                        <a:rPr lang="en-US" sz="2400" dirty="0"/>
                        <a:t>PATCH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/>
                        <a:t>Оновлення сутностей або </a:t>
                      </a:r>
                      <a:r>
                        <a:rPr lang="en-US" sz="2400" dirty="0" err="1"/>
                        <a:t>upsert</a:t>
                      </a:r>
                      <a:r>
                        <a:rPr lang="en-US" sz="2400" dirty="0"/>
                        <a:t> </a:t>
                      </a:r>
                      <a:r>
                        <a:rPr lang="uk-UA" sz="2400" dirty="0"/>
                        <a:t>операції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134333"/>
                  </a:ext>
                </a:extLst>
              </a:tr>
              <a:tr h="762892">
                <a:tc>
                  <a:txBody>
                    <a:bodyPr/>
                    <a:lstStyle/>
                    <a:p>
                      <a:r>
                        <a:rPr lang="en-US" sz="2400" dirty="0"/>
                        <a:t>DELETE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/>
                        <a:t>Видалення сутності або певних атрибутів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650896"/>
                  </a:ext>
                </a:extLst>
              </a:tr>
              <a:tr h="773489">
                <a:tc>
                  <a:txBody>
                    <a:bodyPr/>
                    <a:lstStyle/>
                    <a:p>
                      <a:r>
                        <a:rPr lang="en-US" sz="2400" dirty="0"/>
                        <a:t>PUT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/>
                        <a:t>Оновлення певних атрибутів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56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521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7B5823-88A3-4599-B92E-A275D10D5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089" y="6207125"/>
            <a:ext cx="2828925" cy="2857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606CA31-4D72-48B5-83A1-48FF67B9C0E0}"/>
              </a:ext>
            </a:extLst>
          </p:cNvPr>
          <p:cNvSpPr txBox="1">
            <a:spLocks/>
          </p:cNvSpPr>
          <p:nvPr/>
        </p:nvSpPr>
        <p:spPr>
          <a:xfrm>
            <a:off x="851291" y="1349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 API</a:t>
            </a:r>
            <a:r>
              <a:rPr lang="uk-UA" sz="28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- Виклик</a:t>
            </a:r>
            <a:endParaRPr lang="ru-UA" sz="28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DB88DD-4598-42AA-A63D-6B6699EB0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441" y="1060152"/>
            <a:ext cx="8698110" cy="5087049"/>
          </a:xfrm>
          <a:prstGeom prst="rect">
            <a:avLst/>
          </a:prstGeom>
        </p:spPr>
      </p:pic>
      <p:sp>
        <p:nvSpPr>
          <p:cNvPr id="11" name="Arrow: Left 10">
            <a:extLst>
              <a:ext uri="{FF2B5EF4-FFF2-40B4-BE49-F238E27FC236}">
                <a16:creationId xmlns:a16="http://schemas.microsoft.com/office/drawing/2014/main" id="{18FC2405-2D7C-4A8E-8EC8-F0E63334C41F}"/>
              </a:ext>
            </a:extLst>
          </p:cNvPr>
          <p:cNvSpPr/>
          <p:nvPr/>
        </p:nvSpPr>
        <p:spPr>
          <a:xfrm>
            <a:off x="6409677" y="1837678"/>
            <a:ext cx="1393795" cy="337351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9B13C0AE-FD85-4BA9-BEAB-E44FC2AE3246}"/>
              </a:ext>
            </a:extLst>
          </p:cNvPr>
          <p:cNvSpPr/>
          <p:nvPr/>
        </p:nvSpPr>
        <p:spPr>
          <a:xfrm rot="21315573">
            <a:off x="4564376" y="5465625"/>
            <a:ext cx="1393795" cy="337351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3839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7B5823-88A3-4599-B92E-A275D10D5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089" y="6207125"/>
            <a:ext cx="2828925" cy="2857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606CA31-4D72-48B5-83A1-48FF67B9C0E0}"/>
              </a:ext>
            </a:extLst>
          </p:cNvPr>
          <p:cNvSpPr txBox="1">
            <a:spLocks/>
          </p:cNvSpPr>
          <p:nvPr/>
        </p:nvSpPr>
        <p:spPr>
          <a:xfrm>
            <a:off x="851291" y="1349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 API</a:t>
            </a:r>
            <a:r>
              <a:rPr lang="uk-UA" sz="28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- Виклик</a:t>
            </a:r>
            <a:endParaRPr lang="ru-UA" sz="28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1BD16F-BC5D-42C7-BFAA-BBBAAD733D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976"/>
          <a:stretch/>
        </p:blipFill>
        <p:spPr>
          <a:xfrm>
            <a:off x="1725748" y="1667204"/>
            <a:ext cx="8673803" cy="352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2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1322-54AD-4F69-AE94-72540DE2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567"/>
            <a:ext cx="10515600" cy="1325563"/>
          </a:xfrm>
        </p:spPr>
        <p:txBody>
          <a:bodyPr>
            <a:normAutofit/>
          </a:bodyPr>
          <a:lstStyle/>
          <a:p>
            <a:r>
              <a:rPr lang="uk-UA" sz="28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Хто я?</a:t>
            </a:r>
            <a:endParaRPr lang="ru-UA" sz="28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1F82C6-BDB3-4885-B37A-754CB225B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089" y="6207125"/>
            <a:ext cx="2828925" cy="285750"/>
          </a:xfrm>
          <a:prstGeom prst="rect">
            <a:avLst/>
          </a:prstGeom>
        </p:spPr>
      </p:pic>
      <p:pic>
        <p:nvPicPr>
          <p:cNvPr id="6" name="Місце для вмісту 8">
            <a:extLst>
              <a:ext uri="{FF2B5EF4-FFF2-40B4-BE49-F238E27FC236}">
                <a16:creationId xmlns:a16="http://schemas.microsoft.com/office/drawing/2014/main" id="{C87E2CF0-33B8-4DAA-9907-8B3AD683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448" y="1661031"/>
            <a:ext cx="3144037" cy="4100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CE9077-905A-43BE-82D5-569B77BA9C77}"/>
              </a:ext>
            </a:extLst>
          </p:cNvPr>
          <p:cNvSpPr txBox="1"/>
          <p:nvPr/>
        </p:nvSpPr>
        <p:spPr>
          <a:xfrm>
            <a:off x="5762932" y="1418204"/>
            <a:ext cx="4497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Олександр </a:t>
            </a:r>
            <a:r>
              <a:rPr lang="uk-UA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Олашин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CRM Architect,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3SHAPE</a:t>
            </a:r>
            <a:endParaRPr lang="uk-UA" sz="2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7B9FED-B35B-4543-8249-0D801B4E563B}"/>
              </a:ext>
            </a:extLst>
          </p:cNvPr>
          <p:cNvSpPr txBox="1"/>
          <p:nvPr/>
        </p:nvSpPr>
        <p:spPr>
          <a:xfrm>
            <a:off x="6692151" y="2664069"/>
            <a:ext cx="377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https://www.dancingwithcrm.com/</a:t>
            </a:r>
            <a:endParaRPr lang="uk-U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3DF38C-5219-47A6-AFCD-CC38B03D2979}"/>
              </a:ext>
            </a:extLst>
          </p:cNvPr>
          <p:cNvSpPr txBox="1"/>
          <p:nvPr/>
        </p:nvSpPr>
        <p:spPr>
          <a:xfrm>
            <a:off x="6692151" y="3526824"/>
            <a:ext cx="466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https://www.linkedin.com/in/dancingwithcrm/</a:t>
            </a:r>
            <a:endParaRPr lang="uk-U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0BE7FE-D8BF-4C9D-84D0-0041181A6616}"/>
              </a:ext>
            </a:extLst>
          </p:cNvPr>
          <p:cNvSpPr txBox="1"/>
          <p:nvPr/>
        </p:nvSpPr>
        <p:spPr>
          <a:xfrm>
            <a:off x="6692151" y="5315274"/>
            <a:ext cx="406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https://github.com/OOlashyn</a:t>
            </a:r>
            <a:endParaRPr lang="uk-U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Графіка 12">
            <a:extLst>
              <a:ext uri="{FF2B5EF4-FFF2-40B4-BE49-F238E27FC236}">
                <a16:creationId xmlns:a16="http://schemas.microsoft.com/office/drawing/2014/main" id="{2BA139B5-5B55-4747-943C-3E3213AB89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42831" y="2507181"/>
            <a:ext cx="683108" cy="683108"/>
          </a:xfrm>
          <a:prstGeom prst="rect">
            <a:avLst/>
          </a:prstGeom>
        </p:spPr>
      </p:pic>
      <p:pic>
        <p:nvPicPr>
          <p:cNvPr id="13" name="Графіка 14">
            <a:extLst>
              <a:ext uri="{FF2B5EF4-FFF2-40B4-BE49-F238E27FC236}">
                <a16:creationId xmlns:a16="http://schemas.microsoft.com/office/drawing/2014/main" id="{9577ADD4-CC96-4ACF-965F-3FA933D741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42831" y="3369490"/>
            <a:ext cx="684000" cy="684000"/>
          </a:xfrm>
          <a:prstGeom prst="rect">
            <a:avLst/>
          </a:prstGeom>
        </p:spPr>
      </p:pic>
      <p:pic>
        <p:nvPicPr>
          <p:cNvPr id="14" name="Графіка 16">
            <a:extLst>
              <a:ext uri="{FF2B5EF4-FFF2-40B4-BE49-F238E27FC236}">
                <a16:creationId xmlns:a16="http://schemas.microsoft.com/office/drawing/2014/main" id="{D0933A3F-9AFB-48D3-BC2C-D7BC70A049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42831" y="4256166"/>
            <a:ext cx="684000" cy="684000"/>
          </a:xfrm>
          <a:prstGeom prst="rect">
            <a:avLst/>
          </a:prstGeom>
        </p:spPr>
      </p:pic>
      <p:pic>
        <p:nvPicPr>
          <p:cNvPr id="15" name="Графіка 5">
            <a:extLst>
              <a:ext uri="{FF2B5EF4-FFF2-40B4-BE49-F238E27FC236}">
                <a16:creationId xmlns:a16="http://schemas.microsoft.com/office/drawing/2014/main" id="{E621CF80-69D8-4C96-9146-41AF17F8C22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42830" y="5142841"/>
            <a:ext cx="684000" cy="684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4C36702-1693-4D3C-8796-421978BA4B31}"/>
              </a:ext>
            </a:extLst>
          </p:cNvPr>
          <p:cNvSpPr txBox="1"/>
          <p:nvPr/>
        </p:nvSpPr>
        <p:spPr>
          <a:xfrm>
            <a:off x="6692151" y="4452519"/>
            <a:ext cx="406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https://twitter.com/dancingwithcrm</a:t>
            </a:r>
            <a:endParaRPr lang="uk-U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796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7B5823-88A3-4599-B92E-A275D10D5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089" y="6207125"/>
            <a:ext cx="2828925" cy="2857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606CA31-4D72-48B5-83A1-48FF67B9C0E0}"/>
              </a:ext>
            </a:extLst>
          </p:cNvPr>
          <p:cNvSpPr txBox="1">
            <a:spLocks/>
          </p:cNvSpPr>
          <p:nvPr/>
        </p:nvSpPr>
        <p:spPr>
          <a:xfrm>
            <a:off x="851291" y="1349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 API</a:t>
            </a:r>
            <a:r>
              <a:rPr lang="uk-UA" sz="28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- Виклик</a:t>
            </a:r>
            <a:endParaRPr lang="ru-UA" sz="28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098" name="Picture 2" descr="Aung Khaing">
            <a:extLst>
              <a:ext uri="{FF2B5EF4-FFF2-40B4-BE49-F238E27FC236}">
                <a16:creationId xmlns:a16="http://schemas.microsoft.com/office/drawing/2014/main" id="{7794900C-E53C-468E-890F-15793F3DC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958" y="729115"/>
            <a:ext cx="2386100" cy="23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85D289-5189-49A2-8231-6CEC788618F7}"/>
              </a:ext>
            </a:extLst>
          </p:cNvPr>
          <p:cNvSpPr txBox="1"/>
          <p:nvPr/>
        </p:nvSpPr>
        <p:spPr>
          <a:xfrm>
            <a:off x="8957958" y="3248380"/>
            <a:ext cx="2386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Aung </a:t>
            </a:r>
            <a:r>
              <a:rPr lang="en-US" sz="2800" dirty="0" err="1"/>
              <a:t>Khaing</a:t>
            </a:r>
            <a:endParaRPr lang="uk-UA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C3ED16-1DAE-4EC3-8CD2-8C618AD4B774}"/>
              </a:ext>
            </a:extLst>
          </p:cNvPr>
          <p:cNvSpPr txBox="1"/>
          <p:nvPr/>
        </p:nvSpPr>
        <p:spPr>
          <a:xfrm>
            <a:off x="966269" y="1460500"/>
            <a:ext cx="3870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XrmPortalJS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uk-UA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B7A39-26CD-4ABD-9FD7-9F8262A64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269" y="2786063"/>
            <a:ext cx="7703759" cy="2618896"/>
          </a:xfrm>
          <a:prstGeom prst="rect">
            <a:avLst/>
          </a:prstGeom>
        </p:spPr>
      </p:pic>
      <p:pic>
        <p:nvPicPr>
          <p:cNvPr id="12" name="Picture 11" descr="Qr code&#10;&#10;Description automatically generated">
            <a:extLst>
              <a:ext uri="{FF2B5EF4-FFF2-40B4-BE49-F238E27FC236}">
                <a16:creationId xmlns:a16="http://schemas.microsoft.com/office/drawing/2014/main" id="{06F07223-C9BB-4103-A2C6-0CA2EC3B2B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500" y="3809587"/>
            <a:ext cx="2187015" cy="21870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642594-6FAB-4972-8B94-E6E07A1A5506}"/>
              </a:ext>
            </a:extLst>
          </p:cNvPr>
          <p:cNvSpPr txBox="1"/>
          <p:nvPr/>
        </p:nvSpPr>
        <p:spPr>
          <a:xfrm>
            <a:off x="3133375" y="1522055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6"/>
              </a:rPr>
              <a:t>https://github.com/dynamicscode/XrmPortalJS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9179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244283-93C0-4FC8-8348-BF429A7AB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536"/>
            <a:ext cx="12192000" cy="68995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2BF029-BFA6-41A4-A253-CE5D1C0EF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08232"/>
            <a:ext cx="9144000" cy="12695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C00"/>
                </a:solidFill>
                <a:latin typeface="HelveticaNeue" panose="00000400000000000000" pitchFamily="2" charset="0"/>
              </a:rPr>
              <a:t>DEMO</a:t>
            </a:r>
            <a:endParaRPr lang="ru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79CF2-DBD8-419E-A79B-D99457AE7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11" y="372536"/>
            <a:ext cx="4135000" cy="420643"/>
          </a:xfrm>
          <a:prstGeom prst="rect">
            <a:avLst/>
          </a:prstGeom>
        </p:spPr>
      </p:pic>
      <p:pic>
        <p:nvPicPr>
          <p:cNvPr id="6" name="Graphic 5" descr="Spinning Plates with solid fill">
            <a:extLst>
              <a:ext uri="{FF2B5EF4-FFF2-40B4-BE49-F238E27FC236}">
                <a16:creationId xmlns:a16="http://schemas.microsoft.com/office/drawing/2014/main" id="{288B1DD7-D58F-477C-9F2C-BA0AA048E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66803" y="1779603"/>
            <a:ext cx="1649397" cy="164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64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7B5823-88A3-4599-B92E-A275D10D5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089" y="6207125"/>
            <a:ext cx="2828925" cy="2857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606CA31-4D72-48B5-83A1-48FF67B9C0E0}"/>
              </a:ext>
            </a:extLst>
          </p:cNvPr>
          <p:cNvSpPr txBox="1">
            <a:spLocks/>
          </p:cNvSpPr>
          <p:nvPr/>
        </p:nvSpPr>
        <p:spPr>
          <a:xfrm>
            <a:off x="851291" y="1349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 API</a:t>
            </a:r>
            <a:r>
              <a:rPr lang="uk-UA" sz="28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– Висновки</a:t>
            </a:r>
            <a:endParaRPr lang="ru-UA" sz="28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D0E0D1-4F16-4FA8-B952-513EEFB3016D}"/>
              </a:ext>
            </a:extLst>
          </p:cNvPr>
          <p:cNvSpPr txBox="1"/>
          <p:nvPr/>
        </p:nvSpPr>
        <p:spPr>
          <a:xfrm>
            <a:off x="7110670" y="3512170"/>
            <a:ext cx="39501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Зловживання </a:t>
            </a:r>
            <a:r>
              <a:rPr lang="pl-P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endParaRPr lang="uk-UA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Обробка помилок як частина роботи з інтерфейсом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114233-747C-4A28-908B-AF69E988F45A}"/>
              </a:ext>
            </a:extLst>
          </p:cNvPr>
          <p:cNvSpPr txBox="1"/>
          <p:nvPr/>
        </p:nvSpPr>
        <p:spPr>
          <a:xfrm>
            <a:off x="1357660" y="3512170"/>
            <a:ext cx="42046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Можливість створення розширеного користувацького інтерфейсу</a:t>
            </a:r>
          </a:p>
        </p:txBody>
      </p:sp>
      <p:pic>
        <p:nvPicPr>
          <p:cNvPr id="4" name="Graphic 3" descr="Badge Tick with solid fill">
            <a:extLst>
              <a:ext uri="{FF2B5EF4-FFF2-40B4-BE49-F238E27FC236}">
                <a16:creationId xmlns:a16="http://schemas.microsoft.com/office/drawing/2014/main" id="{634394AC-3D33-4FB6-982F-4683BBA75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8577" y="1712972"/>
            <a:ext cx="1799198" cy="1799198"/>
          </a:xfrm>
          <a:prstGeom prst="rect">
            <a:avLst/>
          </a:prstGeom>
        </p:spPr>
      </p:pic>
      <p:pic>
        <p:nvPicPr>
          <p:cNvPr id="9" name="Graphic 8" descr="Beehive with solid fill">
            <a:extLst>
              <a:ext uri="{FF2B5EF4-FFF2-40B4-BE49-F238E27FC236}">
                <a16:creationId xmlns:a16="http://schemas.microsoft.com/office/drawing/2014/main" id="{A3D7CFCA-39E9-4898-B101-F0AEE87CF0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61214" y="171217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83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7B5823-88A3-4599-B92E-A275D10D5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089" y="6207125"/>
            <a:ext cx="2828925" cy="2857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606CA31-4D72-48B5-83A1-48FF67B9C0E0}"/>
              </a:ext>
            </a:extLst>
          </p:cNvPr>
          <p:cNvSpPr txBox="1">
            <a:spLocks/>
          </p:cNvSpPr>
          <p:nvPr/>
        </p:nvSpPr>
        <p:spPr>
          <a:xfrm>
            <a:off x="851291" y="1349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Посилання</a:t>
            </a:r>
            <a:endParaRPr lang="ru-UA" sz="28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E05FB4-2282-4913-AC8A-D981672A5ACD}"/>
              </a:ext>
            </a:extLst>
          </p:cNvPr>
          <p:cNvSpPr txBox="1"/>
          <p:nvPr/>
        </p:nvSpPr>
        <p:spPr>
          <a:xfrm>
            <a:off x="851291" y="1460500"/>
            <a:ext cx="69336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uk-UA" sz="2400" dirty="0"/>
              <a:t>Мій блог: </a:t>
            </a:r>
            <a:r>
              <a:rPr lang="en-US" sz="2400" dirty="0">
                <a:hlinkClick r:id="rId3"/>
              </a:rPr>
              <a:t>https://www.dancingwithcrm.com/</a:t>
            </a:r>
            <a:r>
              <a:rPr lang="uk-UA" sz="2400" dirty="0"/>
              <a:t> </a:t>
            </a:r>
          </a:p>
          <a:p>
            <a:pPr marL="342900" indent="-342900">
              <a:buAutoNum type="arabicPeriod"/>
            </a:pPr>
            <a:r>
              <a:rPr lang="uk-UA" sz="2400" dirty="0"/>
              <a:t>Презентація і </a:t>
            </a:r>
            <a:r>
              <a:rPr lang="uk-UA" sz="2400" dirty="0" err="1"/>
              <a:t>демо</a:t>
            </a:r>
            <a:r>
              <a:rPr lang="en-US" sz="2400" dirty="0"/>
              <a:t>:</a:t>
            </a:r>
            <a:r>
              <a:rPr lang="uk-UA" sz="2400" dirty="0"/>
              <a:t> </a:t>
            </a:r>
            <a:r>
              <a:rPr lang="en-US" sz="2400" dirty="0">
                <a:hlinkClick r:id="rId4"/>
              </a:rPr>
              <a:t>https://github.com/OOlashyn/PowerPlatformSaturdayUkraine2021</a:t>
            </a:r>
            <a:r>
              <a:rPr lang="uk-UA" sz="2400" dirty="0"/>
              <a:t> </a:t>
            </a: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Power Apps Portal Web API docs - </a:t>
            </a:r>
            <a:r>
              <a:rPr lang="en-US" sz="2400" dirty="0">
                <a:hlinkClick r:id="rId5"/>
              </a:rPr>
              <a:t>https://docs.microsoft.com/en-us/powerapps/maker/portals/web-api-overview</a:t>
            </a: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 err="1"/>
              <a:t>XrmPortalJS</a:t>
            </a:r>
            <a:r>
              <a:rPr lang="en-US" sz="2400" dirty="0"/>
              <a:t> - </a:t>
            </a:r>
            <a:r>
              <a:rPr lang="en-US" sz="2400" dirty="0">
                <a:hlinkClick r:id="rId6"/>
              </a:rPr>
              <a:t>https://github.com/dynamicscode/XrmPortalJS</a:t>
            </a: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Some icons used in this presentation were made by </a:t>
            </a:r>
            <a:r>
              <a:rPr lang="en-US" sz="2400" dirty="0">
                <a:hlinkClick r:id="rId7"/>
              </a:rPr>
              <a:t>http://www.freepik.com</a:t>
            </a:r>
            <a:r>
              <a:rPr lang="en-US" sz="2400" dirty="0"/>
              <a:t> from </a:t>
            </a:r>
            <a:r>
              <a:rPr lang="en-US" sz="2400" dirty="0">
                <a:hlinkClick r:id="rId8"/>
              </a:rPr>
              <a:t>https://www.flaticon.com/</a:t>
            </a:r>
            <a:r>
              <a:rPr lang="en-US" sz="2400" dirty="0"/>
              <a:t> </a:t>
            </a:r>
            <a:endParaRPr lang="uk-UA" sz="24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9FE80AD-860E-4F46-B941-7FC1E620AD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09407" y="2319649"/>
            <a:ext cx="2218701" cy="221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62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244283-93C0-4FC8-8348-BF429A7AB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536"/>
            <a:ext cx="12192000" cy="68995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2BF029-BFA6-41A4-A253-CE5D1C0EF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1838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CC00"/>
                </a:solidFill>
                <a:latin typeface="HelveticaNeue" panose="00000400000000000000" pitchFamily="2" charset="0"/>
              </a:rPr>
              <a:t>THANK YOU FOR YOUR ATTENTION</a:t>
            </a:r>
            <a:endParaRPr lang="ru-UA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79CF2-DBD8-419E-A79B-D99457AE7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11" y="372536"/>
            <a:ext cx="4135000" cy="42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25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5135D0-8EC2-42A3-B4AD-FA9A8117D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203142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4D1322-54AD-4F69-AE94-72540DE2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567"/>
            <a:ext cx="10515600" cy="1325563"/>
          </a:xfrm>
        </p:spPr>
        <p:txBody>
          <a:bodyPr>
            <a:normAutofit/>
          </a:bodyPr>
          <a:lstStyle/>
          <a:p>
            <a:r>
              <a:rPr lang="uk-UA" sz="28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Зміст</a:t>
            </a:r>
            <a:endParaRPr lang="ru-UA" sz="28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1F82C6-BDB3-4885-B37A-754CB225B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089" y="6207125"/>
            <a:ext cx="2828925" cy="285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E0C274-03A4-4967-9914-3445C25F760B}"/>
              </a:ext>
            </a:extLst>
          </p:cNvPr>
          <p:cNvSpPr txBox="1"/>
          <p:nvPr/>
        </p:nvSpPr>
        <p:spPr>
          <a:xfrm>
            <a:off x="838200" y="1764735"/>
            <a:ext cx="92950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Apps Portals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до </a:t>
            </a:r>
            <a:r>
              <a:rPr lang="pl-P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API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Apps Portals – Web API</a:t>
            </a:r>
          </a:p>
          <a:p>
            <a:pPr marL="800100" lvl="1" indent="-342900">
              <a:buAutoNum type="arabicPeriod"/>
            </a:pP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Призначення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Tx/>
              <a:buAutoNum type="arabicPeriod"/>
            </a:pPr>
            <a:r>
              <a:rPr lang="uk-UA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Операції</a:t>
            </a:r>
          </a:p>
          <a:p>
            <a:pPr marL="800100" lvl="1" indent="-342900">
              <a:buAutoNum type="arabicPeriod"/>
            </a:pPr>
            <a:r>
              <a:rPr lang="uk-UA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Безпека</a:t>
            </a:r>
          </a:p>
          <a:p>
            <a:pPr marL="800100" lvl="1" indent="-342900">
              <a:buAutoNum type="arabicPeriod"/>
            </a:pPr>
            <a:r>
              <a:rPr lang="uk-UA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Приклади коду</a:t>
            </a:r>
          </a:p>
          <a:p>
            <a:pPr marL="342900" indent="-342900">
              <a:buAutoNum type="arabicPeriod"/>
            </a:pPr>
            <a:r>
              <a:rPr lang="uk-UA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Демо</a:t>
            </a:r>
            <a:r>
              <a:rPr lang="uk-UA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 огляд переваг і небезпек</a:t>
            </a:r>
          </a:p>
          <a:p>
            <a:pPr marL="342900" indent="-342900">
              <a:buAutoNum type="arabicPeriod"/>
            </a:pPr>
            <a:r>
              <a:rPr lang="uk-UA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Питання і відповіді</a:t>
            </a:r>
          </a:p>
        </p:txBody>
      </p:sp>
    </p:spTree>
    <p:extLst>
      <p:ext uri="{BB962C8B-B14F-4D97-AF65-F5344CB8AC3E}">
        <p14:creationId xmlns:p14="http://schemas.microsoft.com/office/powerpoint/2010/main" val="315989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5135D0-8EC2-42A3-B4AD-FA9A8117D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203142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4D1322-54AD-4F69-AE94-72540DE2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567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Що таке Power Apps Portals?</a:t>
            </a:r>
            <a:endParaRPr lang="ru-UA" sz="28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1F82C6-BDB3-4885-B37A-754CB225B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089" y="6207125"/>
            <a:ext cx="2828925" cy="28575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422B41C-2F27-4D54-9E6F-B26219CD5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26" y="1306341"/>
            <a:ext cx="8861548" cy="480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92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1322-54AD-4F69-AE94-72540DE2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567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Що таке Power Apps Portals?</a:t>
            </a:r>
            <a:endParaRPr lang="ru-UA" sz="28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1F82C6-BDB3-4885-B37A-754CB225B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089" y="6207125"/>
            <a:ext cx="2828925" cy="285750"/>
          </a:xfrm>
          <a:prstGeom prst="rect">
            <a:avLst/>
          </a:prstGeom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66CB0FD-400B-470A-BCE4-571155A09D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674255"/>
              </p:ext>
            </p:extLst>
          </p:nvPr>
        </p:nvGraphicFramePr>
        <p:xfrm>
          <a:off x="838200" y="150613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534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5135D0-8EC2-42A3-B4AD-FA9A8117D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203142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4D1322-54AD-4F69-AE94-72540DE2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567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Що таке Power Apps Portals?</a:t>
            </a:r>
            <a:endParaRPr lang="ru-UA" sz="28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1F82C6-BDB3-4885-B37A-754CB225B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089" y="6207125"/>
            <a:ext cx="2828925" cy="28575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C6CE814-D573-410D-ABFB-315044B5A9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3303" y="2061144"/>
            <a:ext cx="1260000" cy="126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972CFE-07F5-4984-AFC4-C02843258F98}"/>
              </a:ext>
            </a:extLst>
          </p:cNvPr>
          <p:cNvSpPr txBox="1"/>
          <p:nvPr/>
        </p:nvSpPr>
        <p:spPr>
          <a:xfrm>
            <a:off x="4202883" y="6338986"/>
            <a:ext cx="4135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Icons made by </a:t>
            </a:r>
            <a:r>
              <a:rPr lang="en-US" sz="1400" dirty="0" err="1">
                <a:hlinkClick r:id="rId6"/>
              </a:rPr>
              <a:t>Freepik</a:t>
            </a:r>
            <a:r>
              <a:rPr lang="en-US" sz="1400" dirty="0"/>
              <a:t> from </a:t>
            </a:r>
            <a:r>
              <a:rPr lang="en-US" sz="1400" dirty="0">
                <a:hlinkClick r:id="rId7"/>
              </a:rPr>
              <a:t>www.flaticon.com</a:t>
            </a:r>
            <a:endParaRPr lang="uk-UA" sz="1400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E9B6C4D9-D581-4A4D-863F-79CB9CF685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35578" y="2061144"/>
            <a:ext cx="1260000" cy="1260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B062D48-72FC-4F86-96BB-37CA931423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66606" y="2065557"/>
            <a:ext cx="1260000" cy="12600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8B5878C7-40B9-4AAE-A042-27D63E435B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97634" y="2165241"/>
            <a:ext cx="1260000" cy="126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0425AE8-C01B-4CD6-A1F4-7E294FF43C85}"/>
              </a:ext>
            </a:extLst>
          </p:cNvPr>
          <p:cNvSpPr txBox="1"/>
          <p:nvPr/>
        </p:nvSpPr>
        <p:spPr>
          <a:xfrm>
            <a:off x="1090377" y="3683051"/>
            <a:ext cx="2039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Нативна інтеграція з </a:t>
            </a:r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Dataverse/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Power Platform</a:t>
            </a:r>
            <a:endParaRPr lang="uk-UA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72586F-6F34-4E8B-A193-D7D5986785F5}"/>
              </a:ext>
            </a:extLst>
          </p:cNvPr>
          <p:cNvSpPr txBox="1"/>
          <p:nvPr/>
        </p:nvSpPr>
        <p:spPr>
          <a:xfrm>
            <a:off x="3562038" y="3683052"/>
            <a:ext cx="1865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Підтримка мульти-мовних порталів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77DAF0-2F85-479C-BDA0-ABD64BDE9616}"/>
              </a:ext>
            </a:extLst>
          </p:cNvPr>
          <p:cNvSpPr txBox="1"/>
          <p:nvPr/>
        </p:nvSpPr>
        <p:spPr>
          <a:xfrm>
            <a:off x="6149609" y="3683052"/>
            <a:ext cx="2189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Безпека веб-сайту і контролю доступу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849648-3354-4516-B556-B01D3799BF63}"/>
              </a:ext>
            </a:extLst>
          </p:cNvPr>
          <p:cNvSpPr txBox="1"/>
          <p:nvPr/>
        </p:nvSpPr>
        <p:spPr>
          <a:xfrm>
            <a:off x="8771054" y="3683051"/>
            <a:ext cx="2189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Автентифікація – локальна + стороння (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Google, Azure AD, OpenID)</a:t>
            </a:r>
            <a:endParaRPr lang="uk-UA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172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1322-54AD-4F69-AE94-72540DE2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567"/>
            <a:ext cx="10515600" cy="1325563"/>
          </a:xfrm>
        </p:spPr>
        <p:txBody>
          <a:bodyPr>
            <a:normAutofit/>
          </a:bodyPr>
          <a:lstStyle/>
          <a:p>
            <a:r>
              <a:rPr lang="uk-UA" sz="28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Робота з порталом – до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 API</a:t>
            </a:r>
            <a:endParaRPr lang="ru-UA" sz="28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1F82C6-BDB3-4885-B37A-754CB225B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089" y="6207125"/>
            <a:ext cx="2828925" cy="285750"/>
          </a:xfrm>
          <a:prstGeom prst="rect">
            <a:avLst/>
          </a:prstGeom>
        </p:spPr>
      </p:pic>
      <p:pic>
        <p:nvPicPr>
          <p:cNvPr id="13" name="Graphic 12" descr="Document with solid fill">
            <a:extLst>
              <a:ext uri="{FF2B5EF4-FFF2-40B4-BE49-F238E27FC236}">
                <a16:creationId xmlns:a16="http://schemas.microsoft.com/office/drawing/2014/main" id="{E3929AF4-9B29-4734-A51B-DDA82AAC5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74101" y="1773543"/>
            <a:ext cx="1283422" cy="12834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FAD7B6-0DA7-469B-9A8F-D5CED47FA533}"/>
              </a:ext>
            </a:extLst>
          </p:cNvPr>
          <p:cNvSpPr txBox="1"/>
          <p:nvPr/>
        </p:nvSpPr>
        <p:spPr>
          <a:xfrm>
            <a:off x="1606396" y="3056965"/>
            <a:ext cx="19291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 Forms</a:t>
            </a:r>
          </a:p>
        </p:txBody>
      </p:sp>
      <p:pic>
        <p:nvPicPr>
          <p:cNvPr id="17" name="Graphic 16" descr="List with solid fill">
            <a:extLst>
              <a:ext uri="{FF2B5EF4-FFF2-40B4-BE49-F238E27FC236}">
                <a16:creationId xmlns:a16="http://schemas.microsoft.com/office/drawing/2014/main" id="{7C7A3477-7FCB-4DF3-BDD8-BA36D17FC1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28501" y="1773543"/>
            <a:ext cx="1283422" cy="12834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31A8AC9-0A06-4B3B-A005-4A1BEB0BDF4C}"/>
              </a:ext>
            </a:extLst>
          </p:cNvPr>
          <p:cNvSpPr txBox="1"/>
          <p:nvPr/>
        </p:nvSpPr>
        <p:spPr>
          <a:xfrm>
            <a:off x="5151431" y="3056964"/>
            <a:ext cx="17743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 Lists</a:t>
            </a:r>
          </a:p>
        </p:txBody>
      </p:sp>
      <p:pic>
        <p:nvPicPr>
          <p:cNvPr id="20" name="Graphic 19" descr="Web design with solid fill">
            <a:extLst>
              <a:ext uri="{FF2B5EF4-FFF2-40B4-BE49-F238E27FC236}">
                <a16:creationId xmlns:a16="http://schemas.microsoft.com/office/drawing/2014/main" id="{F2CF921B-28F0-458A-95D6-DB769054B3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35537" y="3876422"/>
            <a:ext cx="1283422" cy="12834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4A31B49-FDFD-4EDB-931D-2CC3D4695F91}"/>
              </a:ext>
            </a:extLst>
          </p:cNvPr>
          <p:cNvSpPr txBox="1"/>
          <p:nvPr/>
        </p:nvSpPr>
        <p:spPr>
          <a:xfrm>
            <a:off x="6980154" y="5072479"/>
            <a:ext cx="16365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FetchXml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3" name="Graphic 22" descr="Ethernet with solid fill">
            <a:extLst>
              <a:ext uri="{FF2B5EF4-FFF2-40B4-BE49-F238E27FC236}">
                <a16:creationId xmlns:a16="http://schemas.microsoft.com/office/drawing/2014/main" id="{DACC3A19-38F0-4C3F-87AA-9573D722DF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82901" y="1773543"/>
            <a:ext cx="1283422" cy="128342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D03292-D2B1-46F4-ACF2-5B7F55DFB8C8}"/>
              </a:ext>
            </a:extLst>
          </p:cNvPr>
          <p:cNvSpPr txBox="1"/>
          <p:nvPr/>
        </p:nvSpPr>
        <p:spPr>
          <a:xfrm>
            <a:off x="8404887" y="3051195"/>
            <a:ext cx="20637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 Lists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Odata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6" name="Graphic 25" descr="Disconnected with solid fill">
            <a:extLst>
              <a:ext uri="{FF2B5EF4-FFF2-40B4-BE49-F238E27FC236}">
                <a16:creationId xmlns:a16="http://schemas.microsoft.com/office/drawing/2014/main" id="{AC507F49-EA71-47DD-B591-ADC1227BCE1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21465" y="3876422"/>
            <a:ext cx="1283422" cy="128342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B270092-9762-4ABB-990D-E428CBA75963}"/>
              </a:ext>
            </a:extLst>
          </p:cNvPr>
          <p:cNvSpPr txBox="1"/>
          <p:nvPr/>
        </p:nvSpPr>
        <p:spPr>
          <a:xfrm>
            <a:off x="3535537" y="5152579"/>
            <a:ext cx="12834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Liquid</a:t>
            </a:r>
          </a:p>
        </p:txBody>
      </p:sp>
    </p:spTree>
    <p:extLst>
      <p:ext uri="{BB962C8B-B14F-4D97-AF65-F5344CB8AC3E}">
        <p14:creationId xmlns:p14="http://schemas.microsoft.com/office/powerpoint/2010/main" val="283430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1322-54AD-4F69-AE94-72540DE2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567"/>
            <a:ext cx="10515600" cy="1325563"/>
          </a:xfrm>
        </p:spPr>
        <p:txBody>
          <a:bodyPr>
            <a:normAutofit/>
          </a:bodyPr>
          <a:lstStyle/>
          <a:p>
            <a:r>
              <a:rPr lang="uk-UA" sz="28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Робота з порталом – до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 API</a:t>
            </a:r>
            <a:endParaRPr lang="ru-UA" sz="28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1F82C6-BDB3-4885-B37A-754CB225B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089" y="6207125"/>
            <a:ext cx="2828925" cy="2857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FAD7B6-0DA7-469B-9A8F-D5CED47FA533}"/>
              </a:ext>
            </a:extLst>
          </p:cNvPr>
          <p:cNvSpPr txBox="1"/>
          <p:nvPr/>
        </p:nvSpPr>
        <p:spPr>
          <a:xfrm>
            <a:off x="2099423" y="4822749"/>
            <a:ext cx="19291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Додаток компаньйон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50A3C7B-20EA-403F-ADB4-ED47428F9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6357" y="3854181"/>
            <a:ext cx="855255" cy="8552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48FE4A-175F-449B-AAAC-4C5D1FCB1316}"/>
              </a:ext>
            </a:extLst>
          </p:cNvPr>
          <p:cNvSpPr txBox="1"/>
          <p:nvPr/>
        </p:nvSpPr>
        <p:spPr>
          <a:xfrm>
            <a:off x="3165912" y="1619752"/>
            <a:ext cx="6028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Альтернативні методи роботи з даними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B138D1E-75B2-40B5-80EB-54C32E5841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44004" y="2484800"/>
            <a:ext cx="1239981" cy="1239981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E18E44E-59B8-4443-86B2-54D402B1EB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34695" y="3486233"/>
            <a:ext cx="1821662" cy="170780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438D9C0-1A2A-4300-A8C7-2423843A31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41186" y="2436029"/>
            <a:ext cx="2160674" cy="216067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E05204A-A3F9-43B4-A355-A935CC90BA81}"/>
              </a:ext>
            </a:extLst>
          </p:cNvPr>
          <p:cNvSpPr txBox="1"/>
          <p:nvPr/>
        </p:nvSpPr>
        <p:spPr>
          <a:xfrm>
            <a:off x="7049199" y="4814239"/>
            <a:ext cx="42902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 templates +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FetchXml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CDS Actions + Plugins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CBB9CA-F01C-4F3B-9AA4-417294370120}"/>
              </a:ext>
            </a:extLst>
          </p:cNvPr>
          <p:cNvSpPr txBox="1"/>
          <p:nvPr/>
        </p:nvSpPr>
        <p:spPr>
          <a:xfrm>
            <a:off x="4202883" y="6338986"/>
            <a:ext cx="4135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Icons made by </a:t>
            </a:r>
            <a:r>
              <a:rPr lang="en-US" sz="1400" dirty="0" err="1">
                <a:hlinkClick r:id="rId11"/>
              </a:rPr>
              <a:t>Freepik</a:t>
            </a:r>
            <a:r>
              <a:rPr lang="en-US" sz="1400" dirty="0"/>
              <a:t> from </a:t>
            </a:r>
            <a:r>
              <a:rPr lang="en-US" sz="1400" dirty="0">
                <a:hlinkClick r:id="rId12"/>
              </a:rPr>
              <a:t>www.flaticon.com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291003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1322-54AD-4F69-AE94-72540DE2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567"/>
            <a:ext cx="10515600" cy="1325563"/>
          </a:xfrm>
        </p:spPr>
        <p:txBody>
          <a:bodyPr>
            <a:normAutofit/>
          </a:bodyPr>
          <a:lstStyle/>
          <a:p>
            <a:r>
              <a:rPr lang="uk-UA" sz="28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Робота з порталом – до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 API</a:t>
            </a:r>
            <a:endParaRPr lang="ru-UA" sz="28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1F82C6-BDB3-4885-B37A-754CB225B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089" y="6207125"/>
            <a:ext cx="2828925" cy="285750"/>
          </a:xfrm>
          <a:prstGeom prst="rect">
            <a:avLst/>
          </a:prstGeom>
        </p:spPr>
      </p:pic>
      <p:pic>
        <p:nvPicPr>
          <p:cNvPr id="4" name="Graphic 3" descr="Comment Important with solid fill">
            <a:extLst>
              <a:ext uri="{FF2B5EF4-FFF2-40B4-BE49-F238E27FC236}">
                <a16:creationId xmlns:a16="http://schemas.microsoft.com/office/drawing/2014/main" id="{31BEA5A3-5F2F-4742-98D7-7CA0515E9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857617" y="1793179"/>
            <a:ext cx="2046522" cy="20465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7421B5-5A6D-47D5-B763-BD2FFFB1281F}"/>
              </a:ext>
            </a:extLst>
          </p:cNvPr>
          <p:cNvSpPr txBox="1"/>
          <p:nvPr/>
        </p:nvSpPr>
        <p:spPr>
          <a:xfrm>
            <a:off x="2571564" y="3653065"/>
            <a:ext cx="7048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Відсутність можливості роботи з системними даними за межами форм </a:t>
            </a:r>
          </a:p>
        </p:txBody>
      </p:sp>
    </p:spTree>
    <p:extLst>
      <p:ext uri="{BB962C8B-B14F-4D97-AF65-F5344CB8AC3E}">
        <p14:creationId xmlns:p14="http://schemas.microsoft.com/office/powerpoint/2010/main" val="361894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529</Words>
  <Application>Microsoft Office PowerPoint</Application>
  <PresentationFormat>Widescreen</PresentationFormat>
  <Paragraphs>113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Helvetica</vt:lpstr>
      <vt:lpstr>HelveticaNeue</vt:lpstr>
      <vt:lpstr>Office Theme</vt:lpstr>
      <vt:lpstr>Використання Power Apps Portals Web API - переваги та недоліки</vt:lpstr>
      <vt:lpstr>Хто я?</vt:lpstr>
      <vt:lpstr>Зміст</vt:lpstr>
      <vt:lpstr>Що таке Power Apps Portals?</vt:lpstr>
      <vt:lpstr>Що таке Power Apps Portals?</vt:lpstr>
      <vt:lpstr>Що таке Power Apps Portals?</vt:lpstr>
      <vt:lpstr>Робота з порталом – до Web API</vt:lpstr>
      <vt:lpstr>Робота з порталом – до Web API</vt:lpstr>
      <vt:lpstr>Робота з порталом – до Web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UKRAINIAN POWER PLATFORM SATURDAY</dc:title>
  <dc:creator>Александра Олейник</dc:creator>
  <cp:lastModifiedBy>Oleksandr Olashyn</cp:lastModifiedBy>
  <cp:revision>8</cp:revision>
  <dcterms:created xsi:type="dcterms:W3CDTF">2020-12-23T13:47:33Z</dcterms:created>
  <dcterms:modified xsi:type="dcterms:W3CDTF">2021-01-23T08:51:55Z</dcterms:modified>
</cp:coreProperties>
</file>