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52A-68AA-4689-903A-3CD978C4DEFC}" type="datetimeFigureOut">
              <a:rPr lang="es-PE" smtClean="0"/>
              <a:t>20/10/2013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1BE-1D6C-432A-A2EF-CD16619CA1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454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52A-68AA-4689-903A-3CD978C4DEFC}" type="datetimeFigureOut">
              <a:rPr lang="es-PE" smtClean="0"/>
              <a:t>20/10/2013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1BE-1D6C-432A-A2EF-CD16619CA1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735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52A-68AA-4689-903A-3CD978C4DEFC}" type="datetimeFigureOut">
              <a:rPr lang="es-PE" smtClean="0"/>
              <a:t>20/10/2013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1BE-1D6C-432A-A2EF-CD16619CA1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563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52A-68AA-4689-903A-3CD978C4DEFC}" type="datetimeFigureOut">
              <a:rPr lang="es-PE" smtClean="0"/>
              <a:t>20/10/2013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1BE-1D6C-432A-A2EF-CD16619CA1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936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52A-68AA-4689-903A-3CD978C4DEFC}" type="datetimeFigureOut">
              <a:rPr lang="es-PE" smtClean="0"/>
              <a:t>20/10/2013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1BE-1D6C-432A-A2EF-CD16619CA1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112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52A-68AA-4689-903A-3CD978C4DEFC}" type="datetimeFigureOut">
              <a:rPr lang="es-PE" smtClean="0"/>
              <a:t>20/10/2013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1BE-1D6C-432A-A2EF-CD16619CA1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625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52A-68AA-4689-903A-3CD978C4DEFC}" type="datetimeFigureOut">
              <a:rPr lang="es-PE" smtClean="0"/>
              <a:t>20/10/2013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1BE-1D6C-432A-A2EF-CD16619CA1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437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52A-68AA-4689-903A-3CD978C4DEFC}" type="datetimeFigureOut">
              <a:rPr lang="es-PE" smtClean="0"/>
              <a:t>20/10/2013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1BE-1D6C-432A-A2EF-CD16619CA1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478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52A-68AA-4689-903A-3CD978C4DEFC}" type="datetimeFigureOut">
              <a:rPr lang="es-PE" smtClean="0"/>
              <a:t>20/10/2013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1BE-1D6C-432A-A2EF-CD16619CA1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240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52A-68AA-4689-903A-3CD978C4DEFC}" type="datetimeFigureOut">
              <a:rPr lang="es-PE" smtClean="0"/>
              <a:t>20/10/2013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1BE-1D6C-432A-A2EF-CD16619CA1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822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752A-68AA-4689-903A-3CD978C4DEFC}" type="datetimeFigureOut">
              <a:rPr lang="es-PE" smtClean="0"/>
              <a:t>20/10/2013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E1BE-1D6C-432A-A2EF-CD16619CA1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704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A752A-68AA-4689-903A-3CD978C4DEFC}" type="datetimeFigureOut">
              <a:rPr lang="es-PE" smtClean="0"/>
              <a:t>20/10/2013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7E1BE-1D6C-432A-A2EF-CD16619CA1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047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ws.amazon.com/AWSEC2/latest/UserGuide/putty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c2-67-202-58-155.compute-1.amazonaws.com:8080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PE" sz="4400" b="1" dirty="0" smtClean="0">
                <a:solidFill>
                  <a:schemeClr val="accent5">
                    <a:lumMod val="75000"/>
                  </a:schemeClr>
                </a:solidFill>
              </a:rPr>
              <a:t>PLATAFORMA DE DESARROLLO</a:t>
            </a:r>
            <a:br>
              <a:rPr lang="es-PE" sz="4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s-PE" sz="4400" b="1" dirty="0" smtClean="0">
                <a:solidFill>
                  <a:schemeClr val="accent5">
                    <a:lumMod val="75000"/>
                  </a:schemeClr>
                </a:solidFill>
              </a:rPr>
              <a:t>EN AMAZON AWS</a:t>
            </a:r>
            <a:endParaRPr lang="es-PE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@</a:t>
            </a:r>
            <a:r>
              <a:rPr lang="es-PE" dirty="0" err="1" smtClean="0"/>
              <a:t>jose_ea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31968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>
                <a:solidFill>
                  <a:srgbClr val="00B050"/>
                </a:solidFill>
              </a:rPr>
              <a:t>CONECTAR A LA INSTANCIA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WINDOWS</a:t>
            </a:r>
          </a:p>
          <a:p>
            <a:r>
              <a:rPr lang="es-PE" dirty="0" smtClean="0"/>
              <a:t>CONVERTIR PEM A PPK  </a:t>
            </a:r>
            <a:r>
              <a:rPr lang="es-PE" u="sng" dirty="0" smtClean="0"/>
              <a:t>http://goo.gl/cPdgEK</a:t>
            </a:r>
          </a:p>
          <a:p>
            <a:r>
              <a:rPr lang="es-PE" dirty="0" err="1" smtClean="0"/>
              <a:t>Putty</a:t>
            </a:r>
            <a:endParaRPr lang="es-PE" dirty="0" smtClean="0"/>
          </a:p>
          <a:p>
            <a:endParaRPr lang="es-PE" u="sng" dirty="0" smtClean="0"/>
          </a:p>
          <a:p>
            <a:pPr marL="0" indent="0">
              <a:buNone/>
            </a:pPr>
            <a:r>
              <a:rPr lang="es-PE" dirty="0" smtClean="0"/>
              <a:t>LINUX  / OSX</a:t>
            </a:r>
          </a:p>
          <a:p>
            <a:pPr marL="0" indent="0">
              <a:buNone/>
            </a:pPr>
            <a:r>
              <a:rPr lang="es-PE" dirty="0" err="1" smtClean="0"/>
              <a:t>ssh</a:t>
            </a:r>
            <a:r>
              <a:rPr lang="es-PE" dirty="0" smtClean="0"/>
              <a:t> –i &lt;</a:t>
            </a:r>
            <a:r>
              <a:rPr lang="es-PE" dirty="0" err="1" smtClean="0"/>
              <a:t>key</a:t>
            </a:r>
            <a:r>
              <a:rPr lang="es-PE" dirty="0" smtClean="0"/>
              <a:t>&gt; </a:t>
            </a:r>
            <a:r>
              <a:rPr lang="es-PE" dirty="0" err="1" smtClean="0"/>
              <a:t>ubuntu</a:t>
            </a:r>
            <a:r>
              <a:rPr lang="es-PE" dirty="0" smtClean="0"/>
              <a:t>@&lt;</a:t>
            </a:r>
            <a:r>
              <a:rPr lang="es-PE" dirty="0" err="1" smtClean="0"/>
              <a:t>ip</a:t>
            </a:r>
            <a:r>
              <a:rPr lang="es-PE" dirty="0" smtClean="0"/>
              <a:t>/dominio server&gt; </a:t>
            </a:r>
          </a:p>
        </p:txBody>
      </p:sp>
    </p:spTree>
    <p:extLst>
      <p:ext uri="{BB962C8B-B14F-4D97-AF65-F5344CB8AC3E}">
        <p14:creationId xmlns:p14="http://schemas.microsoft.com/office/powerpoint/2010/main" val="248397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00B050"/>
                </a:solidFill>
              </a:rPr>
              <a:t>CONECTAR A LA INSTANCIA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Utilizar </a:t>
            </a:r>
            <a:r>
              <a:rPr lang="es-PE" dirty="0" err="1" smtClean="0"/>
              <a:t>Putty</a:t>
            </a:r>
            <a:endParaRPr lang="es-PE" dirty="0" smtClean="0"/>
          </a:p>
          <a:p>
            <a:pPr marL="0" indent="0">
              <a:buNone/>
            </a:pPr>
            <a:r>
              <a:rPr lang="es-PE" dirty="0" smtClean="0">
                <a:hlinkClick r:id="rId2"/>
              </a:rPr>
              <a:t>http://docs.aws.amazon.com/AWSEC2/latest/UserGuide/putty.html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2441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00B050"/>
                </a:solidFill>
              </a:rPr>
              <a:t>EC2 SERVICIOS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 smtClean="0"/>
              <a:t>Administrar: sudo su</a:t>
            </a:r>
          </a:p>
          <a:p>
            <a:r>
              <a:rPr lang="es-PE" dirty="0" smtClean="0"/>
              <a:t>Actualizar Paquetes: </a:t>
            </a:r>
            <a:r>
              <a:rPr lang="es-PE" dirty="0" err="1" smtClean="0"/>
              <a:t>apt-get</a:t>
            </a:r>
            <a:r>
              <a:rPr lang="es-PE" dirty="0" smtClean="0"/>
              <a:t> </a:t>
            </a:r>
            <a:r>
              <a:rPr lang="es-PE" dirty="0" err="1" smtClean="0"/>
              <a:t>update</a:t>
            </a: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r>
              <a:rPr lang="es-PE" dirty="0" smtClean="0"/>
              <a:t>Java:</a:t>
            </a:r>
          </a:p>
          <a:p>
            <a:pPr lvl="1"/>
            <a:r>
              <a:rPr lang="es-PE" dirty="0" err="1" smtClean="0"/>
              <a:t>apt-get</a:t>
            </a:r>
            <a:r>
              <a:rPr lang="es-PE" dirty="0" smtClean="0"/>
              <a:t> </a:t>
            </a:r>
            <a:r>
              <a:rPr lang="es-PE" dirty="0" err="1" smtClean="0"/>
              <a:t>install</a:t>
            </a:r>
            <a:r>
              <a:rPr lang="es-PE" dirty="0" smtClean="0"/>
              <a:t>  openjdk-7-jdk</a:t>
            </a:r>
          </a:p>
          <a:p>
            <a:r>
              <a:rPr lang="es-PE" dirty="0" err="1" smtClean="0"/>
              <a:t>Mysql</a:t>
            </a:r>
            <a:endParaRPr lang="es-PE" dirty="0" smtClean="0"/>
          </a:p>
          <a:p>
            <a:pPr lvl="1"/>
            <a:r>
              <a:rPr lang="es-PE" dirty="0" err="1"/>
              <a:t>a</a:t>
            </a:r>
            <a:r>
              <a:rPr lang="es-PE" dirty="0" err="1" smtClean="0"/>
              <a:t>pt-get</a:t>
            </a:r>
            <a:r>
              <a:rPr lang="es-PE" dirty="0" smtClean="0"/>
              <a:t> </a:t>
            </a:r>
            <a:r>
              <a:rPr lang="es-PE" dirty="0" err="1" smtClean="0"/>
              <a:t>install</a:t>
            </a:r>
            <a:r>
              <a:rPr lang="es-PE" dirty="0" smtClean="0"/>
              <a:t> </a:t>
            </a:r>
            <a:r>
              <a:rPr lang="es-PE" dirty="0" err="1" smtClean="0"/>
              <a:t>mysql</a:t>
            </a:r>
            <a:r>
              <a:rPr lang="es-PE" dirty="0" smtClean="0"/>
              <a:t>-server	 </a:t>
            </a:r>
          </a:p>
          <a:p>
            <a:r>
              <a:rPr lang="es-PE" dirty="0" err="1" smtClean="0"/>
              <a:t>Tomcat</a:t>
            </a:r>
            <a:endParaRPr lang="es-PE" dirty="0" smtClean="0"/>
          </a:p>
          <a:p>
            <a:pPr lvl="1"/>
            <a:r>
              <a:rPr lang="es-PE" dirty="0" err="1" smtClean="0"/>
              <a:t>apt-get</a:t>
            </a:r>
            <a:r>
              <a:rPr lang="es-PE" dirty="0" smtClean="0"/>
              <a:t> </a:t>
            </a:r>
            <a:r>
              <a:rPr lang="es-PE" dirty="0" err="1" smtClean="0"/>
              <a:t>install</a:t>
            </a:r>
            <a:r>
              <a:rPr lang="es-PE" dirty="0" smtClean="0"/>
              <a:t>  </a:t>
            </a:r>
            <a:r>
              <a:rPr lang="en-US" dirty="0" smtClean="0"/>
              <a:t>tomcat7 tomcat7-admin tomcat7-common tomcat7-user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111339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00B050"/>
                </a:solidFill>
              </a:rPr>
              <a:t>Configurar </a:t>
            </a:r>
            <a:r>
              <a:rPr lang="es-PE" dirty="0" err="1" smtClean="0">
                <a:solidFill>
                  <a:srgbClr val="00B050"/>
                </a:solidFill>
              </a:rPr>
              <a:t>Tomcat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Editar /</a:t>
            </a:r>
            <a:r>
              <a:rPr lang="es-PE" dirty="0" err="1" smtClean="0"/>
              <a:t>etc</a:t>
            </a:r>
            <a:r>
              <a:rPr lang="es-PE" dirty="0" smtClean="0"/>
              <a:t>/tomcat7/tomcat-users.xml</a:t>
            </a:r>
          </a:p>
          <a:p>
            <a:pPr marL="0" indent="0">
              <a:buNone/>
            </a:pPr>
            <a:endParaRPr lang="es-PE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PE" dirty="0" smtClean="0">
                <a:solidFill>
                  <a:schemeClr val="accent5">
                    <a:lumMod val="75000"/>
                  </a:schemeClr>
                </a:solidFill>
              </a:rPr>
              <a:t> &lt;</a:t>
            </a:r>
            <a:r>
              <a:rPr lang="es-PE" dirty="0" err="1" smtClean="0">
                <a:solidFill>
                  <a:schemeClr val="accent5">
                    <a:lumMod val="75000"/>
                  </a:schemeClr>
                </a:solidFill>
              </a:rPr>
              <a:t>user</a:t>
            </a:r>
            <a:r>
              <a:rPr lang="es-PE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PE" dirty="0" err="1" smtClean="0">
                <a:solidFill>
                  <a:schemeClr val="accent5">
                    <a:lumMod val="75000"/>
                  </a:schemeClr>
                </a:solidFill>
              </a:rPr>
              <a:t>username</a:t>
            </a:r>
            <a:r>
              <a:rPr lang="es-PE" dirty="0" smtClean="0">
                <a:solidFill>
                  <a:schemeClr val="accent5">
                    <a:lumMod val="75000"/>
                  </a:schemeClr>
                </a:solidFill>
              </a:rPr>
              <a:t>="</a:t>
            </a:r>
            <a:r>
              <a:rPr lang="es-PE" dirty="0" err="1" smtClean="0">
                <a:solidFill>
                  <a:schemeClr val="accent5">
                    <a:lumMod val="75000"/>
                  </a:schemeClr>
                </a:solidFill>
              </a:rPr>
              <a:t>tomcat</a:t>
            </a:r>
            <a:r>
              <a:rPr lang="es-PE" dirty="0" smtClean="0">
                <a:solidFill>
                  <a:schemeClr val="accent5">
                    <a:lumMod val="75000"/>
                  </a:schemeClr>
                </a:solidFill>
              </a:rPr>
              <a:t>" </a:t>
            </a:r>
            <a:r>
              <a:rPr lang="es-PE" dirty="0" err="1" smtClean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s-PE" dirty="0" smtClean="0">
                <a:solidFill>
                  <a:schemeClr val="accent5">
                    <a:lumMod val="75000"/>
                  </a:schemeClr>
                </a:solidFill>
              </a:rPr>
              <a:t>="</a:t>
            </a:r>
            <a:r>
              <a:rPr lang="es-PE" dirty="0" err="1" smtClean="0">
                <a:solidFill>
                  <a:schemeClr val="accent5">
                    <a:lumMod val="75000"/>
                  </a:schemeClr>
                </a:solidFill>
              </a:rPr>
              <a:t>tomcat</a:t>
            </a:r>
            <a:r>
              <a:rPr lang="es-PE" dirty="0" smtClean="0">
                <a:solidFill>
                  <a:schemeClr val="accent5">
                    <a:lumMod val="75000"/>
                  </a:schemeClr>
                </a:solidFill>
              </a:rPr>
              <a:t>" roles="</a:t>
            </a:r>
            <a:r>
              <a:rPr lang="es-PE" dirty="0" err="1" smtClean="0">
                <a:solidFill>
                  <a:schemeClr val="accent5">
                    <a:lumMod val="75000"/>
                  </a:schemeClr>
                </a:solidFill>
              </a:rPr>
              <a:t>tomcat,manager-gui</a:t>
            </a:r>
            <a:r>
              <a:rPr lang="es-PE" dirty="0" smtClean="0">
                <a:solidFill>
                  <a:schemeClr val="accent5">
                    <a:lumMod val="75000"/>
                  </a:schemeClr>
                </a:solidFill>
              </a:rPr>
              <a:t>"/&gt;</a:t>
            </a:r>
          </a:p>
          <a:p>
            <a:pPr marL="0" indent="0">
              <a:buNone/>
            </a:pPr>
            <a:endParaRPr lang="es-PE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PE" dirty="0" smtClean="0"/>
              <a:t>Reiniciar</a:t>
            </a:r>
          </a:p>
          <a:p>
            <a:pPr lvl="1"/>
            <a:r>
              <a:rPr lang="es-PE" dirty="0" err="1" smtClean="0"/>
              <a:t>service</a:t>
            </a:r>
            <a:r>
              <a:rPr lang="es-PE" dirty="0" smtClean="0"/>
              <a:t> tomcat7 </a:t>
            </a:r>
            <a:r>
              <a:rPr lang="es-PE" dirty="0" err="1" smtClean="0"/>
              <a:t>restart</a:t>
            </a:r>
            <a:endParaRPr lang="es-PE" dirty="0" smtClean="0"/>
          </a:p>
          <a:p>
            <a:endParaRPr lang="es-PE" dirty="0"/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608560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00B050"/>
                </a:solidFill>
              </a:rPr>
              <a:t>Cargar App A </a:t>
            </a:r>
            <a:r>
              <a:rPr lang="es-PE" dirty="0" err="1" smtClean="0">
                <a:solidFill>
                  <a:srgbClr val="00B050"/>
                </a:solidFill>
              </a:rPr>
              <a:t>Tomcat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err="1" smtClean="0"/>
              <a:t>Clean</a:t>
            </a:r>
            <a:r>
              <a:rPr lang="es-PE" dirty="0" smtClean="0"/>
              <a:t> and </a:t>
            </a:r>
            <a:r>
              <a:rPr lang="es-PE" dirty="0" err="1" smtClean="0"/>
              <a:t>Build</a:t>
            </a:r>
            <a:r>
              <a:rPr lang="es-PE" dirty="0" smtClean="0"/>
              <a:t> desde </a:t>
            </a:r>
            <a:r>
              <a:rPr lang="es-PE" dirty="0" err="1" smtClean="0"/>
              <a:t>Netbeans</a:t>
            </a:r>
            <a:endParaRPr lang="es-PE" dirty="0" smtClean="0"/>
          </a:p>
          <a:p>
            <a:r>
              <a:rPr lang="es-PE" dirty="0" smtClean="0"/>
              <a:t>Acceder a Manager-GUI</a:t>
            </a:r>
          </a:p>
          <a:p>
            <a:pPr lvl="1"/>
            <a:r>
              <a:rPr lang="es-PE" dirty="0" smtClean="0">
                <a:hlinkClick r:id="rId2"/>
              </a:rPr>
              <a:t>http://ec2-67-202-58-155.compute-1.amazonaws.com:8080</a:t>
            </a:r>
            <a:endParaRPr lang="es-PE" dirty="0" smtClean="0"/>
          </a:p>
          <a:p>
            <a:pPr lvl="1"/>
            <a:r>
              <a:rPr lang="es-PE" dirty="0" smtClean="0"/>
              <a:t>Cargar .WAR (ubicado en target)</a:t>
            </a:r>
          </a:p>
        </p:txBody>
      </p:sp>
    </p:spTree>
    <p:extLst>
      <p:ext uri="{BB962C8B-B14F-4D97-AF65-F5344CB8AC3E}">
        <p14:creationId xmlns:p14="http://schemas.microsoft.com/office/powerpoint/2010/main" val="2143508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00B050"/>
                </a:solidFill>
              </a:rPr>
              <a:t>Cargar Base de Datos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Acceder </a:t>
            </a:r>
            <a:r>
              <a:rPr lang="es-PE" dirty="0" err="1" smtClean="0"/>
              <a:t>via</a:t>
            </a:r>
            <a:r>
              <a:rPr lang="es-PE" dirty="0" smtClean="0"/>
              <a:t> </a:t>
            </a:r>
            <a:r>
              <a:rPr lang="es-PE" dirty="0" err="1" smtClean="0"/>
              <a:t>FileZilla</a:t>
            </a:r>
            <a:endParaRPr lang="es-PE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37" y="2348880"/>
            <a:ext cx="74009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211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00B050"/>
                </a:solidFill>
              </a:rPr>
              <a:t>Cargar Base de Datos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Acceder al Servidor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7" y="2204864"/>
            <a:ext cx="59912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624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00B050"/>
                </a:solidFill>
              </a:rPr>
              <a:t>Cargar Base de Datos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err="1" smtClean="0"/>
              <a:t>Backup</a:t>
            </a:r>
            <a:endParaRPr lang="es-PE" dirty="0" smtClean="0"/>
          </a:p>
          <a:p>
            <a:pPr lvl="1"/>
            <a:r>
              <a:rPr lang="es-PE" dirty="0" err="1" smtClean="0"/>
              <a:t>Mysqldump</a:t>
            </a:r>
            <a:r>
              <a:rPr lang="es-PE" dirty="0" smtClean="0"/>
              <a:t> –u </a:t>
            </a:r>
            <a:r>
              <a:rPr lang="es-PE" dirty="0" err="1" smtClean="0"/>
              <a:t>root</a:t>
            </a:r>
            <a:r>
              <a:rPr lang="es-PE" dirty="0" smtClean="0"/>
              <a:t> –</a:t>
            </a:r>
            <a:r>
              <a:rPr lang="es-PE" dirty="0" err="1" smtClean="0"/>
              <a:t>pmysql</a:t>
            </a:r>
            <a:r>
              <a:rPr lang="es-PE" dirty="0" smtClean="0"/>
              <a:t> </a:t>
            </a:r>
            <a:r>
              <a:rPr lang="es-PE" dirty="0" err="1" smtClean="0"/>
              <a:t>clubapp</a:t>
            </a:r>
            <a:r>
              <a:rPr lang="es-PE" dirty="0" smtClean="0"/>
              <a:t> &gt; </a:t>
            </a:r>
            <a:r>
              <a:rPr lang="es-PE" dirty="0" err="1" smtClean="0"/>
              <a:t>club.sql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Restaurar (Servidor)</a:t>
            </a:r>
          </a:p>
          <a:p>
            <a:pPr lvl="1"/>
            <a:r>
              <a:rPr lang="es-PE" dirty="0" err="1" smtClean="0"/>
              <a:t>Mysql</a:t>
            </a:r>
            <a:r>
              <a:rPr lang="es-PE" dirty="0" smtClean="0"/>
              <a:t> –u </a:t>
            </a:r>
            <a:r>
              <a:rPr lang="es-PE" dirty="0" err="1" smtClean="0"/>
              <a:t>root</a:t>
            </a:r>
            <a:r>
              <a:rPr lang="es-PE" dirty="0" smtClean="0"/>
              <a:t> –p </a:t>
            </a:r>
            <a:r>
              <a:rPr lang="es-PE" dirty="0" err="1" smtClean="0"/>
              <a:t>mysql</a:t>
            </a:r>
            <a:r>
              <a:rPr lang="es-PE" dirty="0" smtClean="0"/>
              <a:t> &lt; </a:t>
            </a:r>
            <a:r>
              <a:rPr lang="es-PE" dirty="0" err="1" smtClean="0"/>
              <a:t>club.sql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1059284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00B050"/>
                </a:solidFill>
              </a:rPr>
              <a:t>CARGAR APP VÍA SSH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PE" dirty="0"/>
              <a:t>DESCARGAR PROYECTO</a:t>
            </a:r>
          </a:p>
          <a:p>
            <a:r>
              <a:rPr lang="es-PE" dirty="0"/>
              <a:t>&gt; </a:t>
            </a:r>
            <a:r>
              <a:rPr lang="es-PE" dirty="0" err="1"/>
              <a:t>apt-get</a:t>
            </a:r>
            <a:r>
              <a:rPr lang="es-PE" dirty="0"/>
              <a:t> </a:t>
            </a:r>
            <a:r>
              <a:rPr lang="es-PE" dirty="0" err="1"/>
              <a:t>install</a:t>
            </a:r>
            <a:r>
              <a:rPr lang="es-PE" dirty="0"/>
              <a:t> </a:t>
            </a:r>
            <a:r>
              <a:rPr lang="es-PE" dirty="0" err="1"/>
              <a:t>maven</a:t>
            </a:r>
            <a:endParaRPr lang="es-PE" dirty="0"/>
          </a:p>
          <a:p>
            <a:r>
              <a:rPr lang="es-PE" dirty="0"/>
              <a:t>/</a:t>
            </a:r>
            <a:r>
              <a:rPr lang="es-PE" dirty="0" err="1"/>
              <a:t>opt</a:t>
            </a:r>
            <a:r>
              <a:rPr lang="es-PE" dirty="0"/>
              <a:t>&gt; </a:t>
            </a:r>
            <a:r>
              <a:rPr lang="es-PE" dirty="0" err="1"/>
              <a:t>git</a:t>
            </a:r>
            <a:r>
              <a:rPr lang="es-PE" dirty="0"/>
              <a:t> clone &lt;</a:t>
            </a:r>
            <a:r>
              <a:rPr lang="es-PE" dirty="0" err="1"/>
              <a:t>url</a:t>
            </a:r>
            <a:r>
              <a:rPr lang="es-PE" dirty="0"/>
              <a:t> proyecto&gt;</a:t>
            </a:r>
          </a:p>
          <a:p>
            <a:endParaRPr lang="es-PE" dirty="0"/>
          </a:p>
          <a:p>
            <a:r>
              <a:rPr lang="es-PE" dirty="0"/>
              <a:t>COMPILAR</a:t>
            </a:r>
          </a:p>
          <a:p>
            <a:r>
              <a:rPr lang="es-PE" dirty="0"/>
              <a:t>/</a:t>
            </a:r>
            <a:r>
              <a:rPr lang="es-PE" dirty="0" err="1"/>
              <a:t>opt</a:t>
            </a:r>
            <a:r>
              <a:rPr lang="es-PE" dirty="0"/>
              <a:t>&gt; cd </a:t>
            </a:r>
            <a:r>
              <a:rPr lang="es-PE" dirty="0" err="1"/>
              <a:t>clubapp</a:t>
            </a:r>
            <a:endParaRPr lang="es-PE" dirty="0"/>
          </a:p>
          <a:p>
            <a:r>
              <a:rPr lang="es-PE" dirty="0"/>
              <a:t>/</a:t>
            </a:r>
            <a:r>
              <a:rPr lang="es-PE" dirty="0" err="1"/>
              <a:t>opt</a:t>
            </a:r>
            <a:r>
              <a:rPr lang="es-PE" dirty="0"/>
              <a:t>/</a:t>
            </a:r>
            <a:r>
              <a:rPr lang="es-PE" dirty="0" err="1"/>
              <a:t>clubapp</a:t>
            </a:r>
            <a:r>
              <a:rPr lang="es-PE" dirty="0"/>
              <a:t>&gt; </a:t>
            </a:r>
            <a:r>
              <a:rPr lang="es-PE" dirty="0" err="1"/>
              <a:t>mvn</a:t>
            </a:r>
            <a:r>
              <a:rPr lang="es-PE" dirty="0"/>
              <a:t> </a:t>
            </a:r>
            <a:r>
              <a:rPr lang="es-PE" dirty="0" err="1"/>
              <a:t>package</a:t>
            </a:r>
            <a:endParaRPr lang="es-PE" dirty="0"/>
          </a:p>
          <a:p>
            <a:endParaRPr lang="es-PE" dirty="0"/>
          </a:p>
          <a:p>
            <a:r>
              <a:rPr lang="es-PE" dirty="0"/>
              <a:t>¡PROYECTO LISTO!</a:t>
            </a:r>
          </a:p>
          <a:p>
            <a:r>
              <a:rPr lang="es-PE" dirty="0"/>
              <a:t>/</a:t>
            </a:r>
            <a:r>
              <a:rPr lang="es-PE" dirty="0" err="1"/>
              <a:t>opt</a:t>
            </a:r>
            <a:r>
              <a:rPr lang="es-PE" dirty="0"/>
              <a:t>/</a:t>
            </a:r>
            <a:r>
              <a:rPr lang="es-PE" dirty="0" err="1"/>
              <a:t>clubapp</a:t>
            </a:r>
            <a:r>
              <a:rPr lang="es-PE" dirty="0"/>
              <a:t>&gt; </a:t>
            </a:r>
            <a:r>
              <a:rPr lang="es-PE" dirty="0" err="1"/>
              <a:t>ls</a:t>
            </a:r>
            <a:r>
              <a:rPr lang="es-PE" dirty="0"/>
              <a:t> </a:t>
            </a:r>
            <a:r>
              <a:rPr lang="es-PE" dirty="0" err="1"/>
              <a:t>clubapp.war</a:t>
            </a:r>
            <a:endParaRPr lang="es-PE" dirty="0"/>
          </a:p>
          <a:p>
            <a:endParaRPr lang="es-PE" dirty="0"/>
          </a:p>
          <a:p>
            <a:r>
              <a:rPr lang="es-PE" dirty="0"/>
              <a:t>DEPLOYAR EN TOMCAT</a:t>
            </a:r>
          </a:p>
          <a:p>
            <a:r>
              <a:rPr lang="es-PE" dirty="0"/>
              <a:t>&gt; cd /</a:t>
            </a:r>
            <a:r>
              <a:rPr lang="es-PE" dirty="0" err="1"/>
              <a:t>var</a:t>
            </a:r>
            <a:r>
              <a:rPr lang="es-PE" dirty="0"/>
              <a:t>/local/tomcat7/</a:t>
            </a:r>
            <a:r>
              <a:rPr lang="es-PE" dirty="0" err="1"/>
              <a:t>webapps</a:t>
            </a:r>
            <a:r>
              <a:rPr lang="es-PE" dirty="0"/>
              <a:t>/</a:t>
            </a:r>
          </a:p>
          <a:p>
            <a:r>
              <a:rPr lang="es-PE" dirty="0"/>
              <a:t>&gt; mv /</a:t>
            </a:r>
            <a:r>
              <a:rPr lang="es-PE" dirty="0" err="1"/>
              <a:t>opt</a:t>
            </a:r>
            <a:r>
              <a:rPr lang="es-PE" dirty="0"/>
              <a:t>/</a:t>
            </a:r>
            <a:r>
              <a:rPr lang="es-PE" dirty="0" err="1"/>
              <a:t>clubapp.war</a:t>
            </a:r>
            <a:r>
              <a:rPr lang="es-PE" dirty="0"/>
              <a:t> .</a:t>
            </a:r>
          </a:p>
          <a:p>
            <a:endParaRPr lang="es-PE" dirty="0"/>
          </a:p>
          <a:p>
            <a:r>
              <a:rPr lang="es-PE" dirty="0"/>
              <a:t>Ir a administración y F5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3661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chemeClr val="accent6">
                    <a:lumMod val="75000"/>
                  </a:schemeClr>
                </a:solidFill>
              </a:rPr>
              <a:t>http://aws.amazon.com</a:t>
            </a:r>
            <a:endParaRPr lang="es-P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79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1196" y="836712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B050"/>
                </a:solidFill>
              </a:rPr>
              <a:t>Crear Cuenta en AWS</a:t>
            </a:r>
            <a:endParaRPr lang="es-PE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2896"/>
            <a:ext cx="6840760" cy="133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Flecha abajo"/>
          <p:cNvSpPr/>
          <p:nvPr/>
        </p:nvSpPr>
        <p:spPr>
          <a:xfrm flipV="1">
            <a:off x="2555776" y="3621648"/>
            <a:ext cx="792088" cy="122413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503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1196" y="836712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B050"/>
                </a:solidFill>
              </a:rPr>
              <a:t>Ingresar a AWS</a:t>
            </a:r>
            <a:endParaRPr lang="es-PE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2896"/>
            <a:ext cx="6840760" cy="133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Flecha abajo"/>
          <p:cNvSpPr/>
          <p:nvPr/>
        </p:nvSpPr>
        <p:spPr>
          <a:xfrm flipV="1">
            <a:off x="4716016" y="3662505"/>
            <a:ext cx="792088" cy="122413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2 CuadroTexto"/>
          <p:cNvSpPr txBox="1"/>
          <p:nvPr/>
        </p:nvSpPr>
        <p:spPr>
          <a:xfrm>
            <a:off x="4456988" y="5116542"/>
            <a:ext cx="116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Mi Cuenta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6675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1196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rgbClr val="00B050"/>
                </a:solidFill>
              </a:rPr>
              <a:t>Ingresar a Consola de Administración</a:t>
            </a:r>
            <a:endParaRPr lang="es-PE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67" t="8841" r="1676" b="63415"/>
          <a:stretch/>
        </p:blipFill>
        <p:spPr bwMode="auto">
          <a:xfrm>
            <a:off x="1979712" y="2348880"/>
            <a:ext cx="4931361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65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1196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rgbClr val="00B050"/>
                </a:solidFill>
              </a:rPr>
              <a:t>INSTANCIAS EC2 (Servidores Virtuales)</a:t>
            </a:r>
            <a:endParaRPr lang="es-PE" dirty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5844505" cy="403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Flecha abajo"/>
          <p:cNvSpPr/>
          <p:nvPr/>
        </p:nvSpPr>
        <p:spPr>
          <a:xfrm rot="5400000" flipV="1">
            <a:off x="360833" y="2204864"/>
            <a:ext cx="792088" cy="122413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484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12976"/>
            <a:ext cx="86868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1196" y="836712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B050"/>
                </a:solidFill>
              </a:rPr>
              <a:t>NUEVO EC2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5" name="4 Flecha abajo"/>
          <p:cNvSpPr/>
          <p:nvPr/>
        </p:nvSpPr>
        <p:spPr>
          <a:xfrm rot="5400000" flipV="1">
            <a:off x="972901" y="2852936"/>
            <a:ext cx="792088" cy="122413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229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12976"/>
            <a:ext cx="86868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>
                <a:solidFill>
                  <a:srgbClr val="00B050"/>
                </a:solidFill>
              </a:rPr>
              <a:t>NUEVO EC2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5" name="4 Flecha abajo"/>
          <p:cNvSpPr/>
          <p:nvPr/>
        </p:nvSpPr>
        <p:spPr>
          <a:xfrm rot="5400000" flipV="1">
            <a:off x="972901" y="2852936"/>
            <a:ext cx="792088" cy="122413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332160"/>
            <a:ext cx="865822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46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>
                <a:solidFill>
                  <a:srgbClr val="00B050"/>
                </a:solidFill>
              </a:rPr>
              <a:t>NUEVO EC2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NO OLVIDAR LA LLAVE</a:t>
            </a:r>
          </a:p>
          <a:p>
            <a:r>
              <a:rPr lang="es-PE" dirty="0" smtClean="0"/>
              <a:t>TAMPOCO PERDERLA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578338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241</Words>
  <Application>Microsoft Office PowerPoint</Application>
  <PresentationFormat>Presentación en pantalla (4:3)</PresentationFormat>
  <Paragraphs>72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PLATAFORMA DE DESARROLLO EN AMAZON AWS</vt:lpstr>
      <vt:lpstr>http://aws.amazon.com</vt:lpstr>
      <vt:lpstr>Crear Cuenta en AWS</vt:lpstr>
      <vt:lpstr>Ingresar a AWS</vt:lpstr>
      <vt:lpstr>Ingresar a Consola de Administración</vt:lpstr>
      <vt:lpstr>INSTANCIAS EC2 (Servidores Virtuales)</vt:lpstr>
      <vt:lpstr>NUEVO EC2</vt:lpstr>
      <vt:lpstr>NUEVO EC2</vt:lpstr>
      <vt:lpstr>NUEVO EC2</vt:lpstr>
      <vt:lpstr>CONECTAR A LA INSTANCIA</vt:lpstr>
      <vt:lpstr>CONECTAR A LA INSTANCIA</vt:lpstr>
      <vt:lpstr>EC2 SERVICIOS</vt:lpstr>
      <vt:lpstr>Configurar Tomcat</vt:lpstr>
      <vt:lpstr>Cargar App A Tomcat</vt:lpstr>
      <vt:lpstr>Cargar Base de Datos</vt:lpstr>
      <vt:lpstr>Cargar Base de Datos</vt:lpstr>
      <vt:lpstr>Cargar Base de Datos</vt:lpstr>
      <vt:lpstr>CARGAR APP VÍA SSH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DE DESARROLLO EN AMAZON</dc:title>
  <dc:creator>jose</dc:creator>
  <cp:lastModifiedBy>jose</cp:lastModifiedBy>
  <cp:revision>9</cp:revision>
  <dcterms:created xsi:type="dcterms:W3CDTF">2013-10-20T18:28:33Z</dcterms:created>
  <dcterms:modified xsi:type="dcterms:W3CDTF">2013-10-20T19:28:14Z</dcterms:modified>
</cp:coreProperties>
</file>