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42"/>
  </p:notesMasterIdLst>
  <p:sldIdLst>
    <p:sldId id="256" r:id="rId2"/>
    <p:sldId id="257" r:id="rId3"/>
    <p:sldId id="258" r:id="rId4"/>
    <p:sldId id="294" r:id="rId5"/>
    <p:sldId id="298" r:id="rId6"/>
    <p:sldId id="299" r:id="rId7"/>
    <p:sldId id="300" r:id="rId8"/>
    <p:sldId id="273" r:id="rId9"/>
    <p:sldId id="275" r:id="rId10"/>
    <p:sldId id="276" r:id="rId11"/>
    <p:sldId id="271" r:id="rId12"/>
    <p:sldId id="272" r:id="rId13"/>
    <p:sldId id="269" r:id="rId14"/>
    <p:sldId id="279" r:id="rId15"/>
    <p:sldId id="285" r:id="rId16"/>
    <p:sldId id="286" r:id="rId17"/>
    <p:sldId id="304" r:id="rId18"/>
    <p:sldId id="287" r:id="rId19"/>
    <p:sldId id="283" r:id="rId20"/>
    <p:sldId id="303" r:id="rId21"/>
    <p:sldId id="291" r:id="rId22"/>
    <p:sldId id="290" r:id="rId23"/>
    <p:sldId id="262" r:id="rId24"/>
    <p:sldId id="311" r:id="rId25"/>
    <p:sldId id="265" r:id="rId26"/>
    <p:sldId id="292" r:id="rId27"/>
    <p:sldId id="293" r:id="rId28"/>
    <p:sldId id="301" r:id="rId29"/>
    <p:sldId id="312" r:id="rId30"/>
    <p:sldId id="313" r:id="rId31"/>
    <p:sldId id="268" r:id="rId32"/>
    <p:sldId id="263" r:id="rId33"/>
    <p:sldId id="306" r:id="rId34"/>
    <p:sldId id="307" r:id="rId35"/>
    <p:sldId id="308" r:id="rId36"/>
    <p:sldId id="309" r:id="rId37"/>
    <p:sldId id="288" r:id="rId38"/>
    <p:sldId id="289" r:id="rId39"/>
    <p:sldId id="305" r:id="rId40"/>
    <p:sldId id="26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2470"/>
  </p:normalViewPr>
  <p:slideViewPr>
    <p:cSldViewPr snapToGrid="0" snapToObjects="1">
      <p:cViewPr varScale="1">
        <p:scale>
          <a:sx n="80" d="100"/>
          <a:sy n="80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B0353-5368-334D-995D-F7BE7C229C3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4664E43-AAB1-AC45-A871-5DADAB23ED0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kumimoji="1" lang="en-US" smtClean="0"/>
            <a:t>Basic</a:t>
          </a:r>
          <a:endParaRPr kumimoji="1" lang="en-US"/>
        </a:p>
      </dgm:t>
    </dgm:pt>
    <dgm:pt modelId="{0C279CD1-C64C-B846-B4C8-83DB9520C3CC}" type="parTrans" cxnId="{C441B8F3-91FE-A24E-8983-0D9EEC928263}">
      <dgm:prSet/>
      <dgm:spPr/>
      <dgm:t>
        <a:bodyPr/>
        <a:lstStyle/>
        <a:p>
          <a:endParaRPr lang="zh-TW" altLang="en-US"/>
        </a:p>
      </dgm:t>
    </dgm:pt>
    <dgm:pt modelId="{3C260BB9-DBAB-794E-B028-0DD6AD126135}" type="sibTrans" cxnId="{C441B8F3-91FE-A24E-8983-0D9EEC928263}">
      <dgm:prSet/>
      <dgm:spPr/>
      <dgm:t>
        <a:bodyPr/>
        <a:lstStyle/>
        <a:p>
          <a:endParaRPr lang="zh-TW" altLang="en-US"/>
        </a:p>
      </dgm:t>
    </dgm:pt>
    <dgm:pt modelId="{3639D731-DF02-5A40-8520-4AA538E5368A}">
      <dgm:prSet/>
      <dgm:spPr/>
      <dgm:t>
        <a:bodyPr/>
        <a:lstStyle/>
        <a:p>
          <a:pPr rtl="0"/>
          <a:r>
            <a:rPr kumimoji="1" lang="en-US" smtClean="0"/>
            <a:t>Player Name, Team, Position, Salary</a:t>
          </a:r>
          <a:endParaRPr lang="en-US"/>
        </a:p>
      </dgm:t>
    </dgm:pt>
    <dgm:pt modelId="{9B068653-298D-5142-8D50-BD59B4AD5697}" type="parTrans" cxnId="{592B657A-18B0-A64B-87B2-88EEFD62B2D1}">
      <dgm:prSet/>
      <dgm:spPr/>
      <dgm:t>
        <a:bodyPr/>
        <a:lstStyle/>
        <a:p>
          <a:endParaRPr lang="zh-TW" altLang="en-US"/>
        </a:p>
      </dgm:t>
    </dgm:pt>
    <dgm:pt modelId="{E13A62BD-492E-F745-B102-4BDBA28DB440}" type="sibTrans" cxnId="{592B657A-18B0-A64B-87B2-88EEFD62B2D1}">
      <dgm:prSet/>
      <dgm:spPr/>
      <dgm:t>
        <a:bodyPr/>
        <a:lstStyle/>
        <a:p>
          <a:endParaRPr lang="zh-TW" altLang="en-US"/>
        </a:p>
      </dgm:t>
    </dgm:pt>
    <dgm:pt modelId="{0DD6D801-7E57-1B4E-8CC3-08EE75B53D5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kumimoji="1" lang="en-US" dirty="0" smtClean="0"/>
            <a:t>Hitting</a:t>
          </a:r>
          <a:endParaRPr lang="en-US" dirty="0"/>
        </a:p>
      </dgm:t>
    </dgm:pt>
    <dgm:pt modelId="{A091EA43-14D0-754C-987D-E027D42C82CB}" type="parTrans" cxnId="{346C42FE-967F-5F41-99A7-3DA4DFE63E79}">
      <dgm:prSet/>
      <dgm:spPr/>
      <dgm:t>
        <a:bodyPr/>
        <a:lstStyle/>
        <a:p>
          <a:endParaRPr lang="zh-TW" altLang="en-US"/>
        </a:p>
      </dgm:t>
    </dgm:pt>
    <dgm:pt modelId="{A7EE9C68-525A-FF43-AC7B-BA1DCAA8CC16}" type="sibTrans" cxnId="{346C42FE-967F-5F41-99A7-3DA4DFE63E79}">
      <dgm:prSet/>
      <dgm:spPr/>
      <dgm:t>
        <a:bodyPr/>
        <a:lstStyle/>
        <a:p>
          <a:endParaRPr lang="zh-TW" altLang="en-US"/>
        </a:p>
      </dgm:t>
    </dgm:pt>
    <dgm:pt modelId="{D0402F09-E82D-CB4B-80F8-B509C9A3567B}">
      <dgm:prSet/>
      <dgm:spPr/>
      <dgm:t>
        <a:bodyPr/>
        <a:lstStyle/>
        <a:p>
          <a:pPr rtl="0"/>
          <a:r>
            <a:rPr lang="en-US" dirty="0" smtClean="0"/>
            <a:t>G, AB, H, 2B, 3B, HR, RBI, BB, SO, SB, CS, AVG, OBP, SLG, OPS </a:t>
          </a:r>
          <a:r>
            <a:rPr lang="mr-IN" dirty="0" smtClean="0"/>
            <a:t>…</a:t>
          </a:r>
          <a:r>
            <a:rPr lang="en-US" dirty="0" smtClean="0"/>
            <a:t>.</a:t>
          </a:r>
          <a:endParaRPr lang="en-US" dirty="0"/>
        </a:p>
      </dgm:t>
    </dgm:pt>
    <dgm:pt modelId="{4DF49D8E-AC58-A54D-BB2E-0DEABB8BA3E1}" type="parTrans" cxnId="{11B1BE00-732F-694A-A7FC-CF13CD5EB1A8}">
      <dgm:prSet/>
      <dgm:spPr/>
      <dgm:t>
        <a:bodyPr/>
        <a:lstStyle/>
        <a:p>
          <a:endParaRPr lang="zh-TW" altLang="en-US"/>
        </a:p>
      </dgm:t>
    </dgm:pt>
    <dgm:pt modelId="{3F6DE39B-B388-B84D-8D84-5E8E0B3265FF}" type="sibTrans" cxnId="{11B1BE00-732F-694A-A7FC-CF13CD5EB1A8}">
      <dgm:prSet/>
      <dgm:spPr/>
      <dgm:t>
        <a:bodyPr/>
        <a:lstStyle/>
        <a:p>
          <a:endParaRPr lang="zh-TW" altLang="en-US"/>
        </a:p>
      </dgm:t>
    </dgm:pt>
    <dgm:pt modelId="{75E7719C-B4AF-6C49-B80A-8D337DC2A95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kumimoji="1" lang="en-US" smtClean="0"/>
            <a:t>Fielding</a:t>
          </a:r>
          <a:endParaRPr lang="en-US"/>
        </a:p>
      </dgm:t>
    </dgm:pt>
    <dgm:pt modelId="{C02B2A6E-E88E-D44A-8967-3D99C2783F16}" type="parTrans" cxnId="{0078E924-A2DB-D144-8210-2F01C30926C1}">
      <dgm:prSet/>
      <dgm:spPr/>
      <dgm:t>
        <a:bodyPr/>
        <a:lstStyle/>
        <a:p>
          <a:endParaRPr lang="zh-TW" altLang="en-US"/>
        </a:p>
      </dgm:t>
    </dgm:pt>
    <dgm:pt modelId="{2ADCDC05-3BAC-9E4B-BA60-0C8C3EE17F1D}" type="sibTrans" cxnId="{0078E924-A2DB-D144-8210-2F01C30926C1}">
      <dgm:prSet/>
      <dgm:spPr/>
      <dgm:t>
        <a:bodyPr/>
        <a:lstStyle/>
        <a:p>
          <a:endParaRPr lang="zh-TW" altLang="en-US"/>
        </a:p>
      </dgm:t>
    </dgm:pt>
    <dgm:pt modelId="{766C528A-CCCB-3F4E-A859-1755537EEBA1}">
      <dgm:prSet/>
      <dgm:spPr/>
      <dgm:t>
        <a:bodyPr/>
        <a:lstStyle/>
        <a:p>
          <a:pPr rtl="0"/>
          <a:r>
            <a:rPr kumimoji="1" lang="en-US" dirty="0" smtClean="0"/>
            <a:t>G, GS, INN, TC, PO, A, E, DP, SB, CS, SBPCT, PB, C_WP, FPCT, RF </a:t>
          </a:r>
          <a:r>
            <a:rPr kumimoji="1" lang="mr-IN" dirty="0" smtClean="0"/>
            <a:t>…</a:t>
          </a:r>
          <a:endParaRPr lang="en-US" dirty="0"/>
        </a:p>
      </dgm:t>
    </dgm:pt>
    <dgm:pt modelId="{E5EA2F42-8B81-FC41-ABE1-7299ACD67612}" type="parTrans" cxnId="{8DAF3342-9813-EA42-9266-D502B5254AB5}">
      <dgm:prSet/>
      <dgm:spPr/>
      <dgm:t>
        <a:bodyPr/>
        <a:lstStyle/>
        <a:p>
          <a:endParaRPr lang="zh-TW" altLang="en-US"/>
        </a:p>
      </dgm:t>
    </dgm:pt>
    <dgm:pt modelId="{1F1F8D67-D6D0-0E44-9161-F0FD032E02E8}" type="sibTrans" cxnId="{8DAF3342-9813-EA42-9266-D502B5254AB5}">
      <dgm:prSet/>
      <dgm:spPr/>
      <dgm:t>
        <a:bodyPr/>
        <a:lstStyle/>
        <a:p>
          <a:endParaRPr lang="zh-TW" altLang="en-US"/>
        </a:p>
      </dgm:t>
    </dgm:pt>
    <dgm:pt modelId="{6B379DDD-849F-ED42-85F2-71B5241A38E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kumimoji="1" lang="en-US" dirty="0" smtClean="0"/>
            <a:t>Pitching</a:t>
          </a:r>
          <a:endParaRPr lang="en-US" dirty="0"/>
        </a:p>
      </dgm:t>
    </dgm:pt>
    <dgm:pt modelId="{D37AEC49-55C7-8346-8AB6-3C10059656E2}" type="parTrans" cxnId="{ABAB6A08-321E-424E-B654-3982A4DA2C46}">
      <dgm:prSet/>
      <dgm:spPr/>
      <dgm:t>
        <a:bodyPr/>
        <a:lstStyle/>
        <a:p>
          <a:endParaRPr lang="zh-TW" altLang="en-US"/>
        </a:p>
      </dgm:t>
    </dgm:pt>
    <dgm:pt modelId="{843A74A1-730B-5F43-A417-46B16244B994}" type="sibTrans" cxnId="{ABAB6A08-321E-424E-B654-3982A4DA2C46}">
      <dgm:prSet/>
      <dgm:spPr/>
      <dgm:t>
        <a:bodyPr/>
        <a:lstStyle/>
        <a:p>
          <a:endParaRPr lang="zh-TW" altLang="en-US"/>
        </a:p>
      </dgm:t>
    </dgm:pt>
    <dgm:pt modelId="{EB6B41A8-EAAE-B142-8B5A-EDC95F5846D3}">
      <dgm:prSet/>
      <dgm:spPr/>
      <dgm:t>
        <a:bodyPr/>
        <a:lstStyle/>
        <a:p>
          <a:pPr rtl="0"/>
          <a:r>
            <a:rPr lang="en-US" dirty="0" smtClean="0"/>
            <a:t>W, L, ERA, G, GS, SV, SVO, IP, H, R, ER, HR, BB, SO, AVG, WHIP </a:t>
          </a:r>
          <a:r>
            <a:rPr lang="mr-IN" dirty="0" smtClean="0"/>
            <a:t>…</a:t>
          </a:r>
          <a:r>
            <a:rPr lang="en-US" dirty="0" smtClean="0"/>
            <a:t> </a:t>
          </a:r>
          <a:endParaRPr lang="en-US" dirty="0"/>
        </a:p>
      </dgm:t>
    </dgm:pt>
    <dgm:pt modelId="{E3B7CF97-788D-FE49-B232-D8D66694112C}" type="parTrans" cxnId="{72996764-5BA4-4548-B95C-3874B28BF518}">
      <dgm:prSet/>
      <dgm:spPr/>
      <dgm:t>
        <a:bodyPr/>
        <a:lstStyle/>
        <a:p>
          <a:endParaRPr lang="zh-TW" altLang="en-US"/>
        </a:p>
      </dgm:t>
    </dgm:pt>
    <dgm:pt modelId="{F64443CC-4561-E04E-9A71-C6AE9C72FBDA}" type="sibTrans" cxnId="{72996764-5BA4-4548-B95C-3874B28BF518}">
      <dgm:prSet/>
      <dgm:spPr/>
      <dgm:t>
        <a:bodyPr/>
        <a:lstStyle/>
        <a:p>
          <a:endParaRPr lang="zh-TW" altLang="en-US"/>
        </a:p>
      </dgm:t>
    </dgm:pt>
    <dgm:pt modelId="{4F116355-FA0A-EF4F-96CC-87DFB2A60B38}" type="pres">
      <dgm:prSet presAssocID="{2C0B0353-5368-334D-995D-F7BE7C229C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B31F118-83BA-AC4F-A743-20BA4B02C388}" type="pres">
      <dgm:prSet presAssocID="{D4664E43-AAB1-AC45-A871-5DADAB23ED0B}" presName="linNode" presStyleCnt="0"/>
      <dgm:spPr/>
    </dgm:pt>
    <dgm:pt modelId="{F32F8DFE-3598-5247-A62D-AF10CBE73620}" type="pres">
      <dgm:prSet presAssocID="{D4664E43-AAB1-AC45-A871-5DADAB23ED0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FFA0FE-61AE-114A-8DC7-C4B956CECF14}" type="pres">
      <dgm:prSet presAssocID="{D4664E43-AAB1-AC45-A871-5DADAB23ED0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1EC70D-09E6-884F-9F46-8240163AAF2A}" type="pres">
      <dgm:prSet presAssocID="{3C260BB9-DBAB-794E-B028-0DD6AD126135}" presName="sp" presStyleCnt="0"/>
      <dgm:spPr/>
    </dgm:pt>
    <dgm:pt modelId="{1B88AD06-0AF4-254A-93C4-96BBFC37B98D}" type="pres">
      <dgm:prSet presAssocID="{0DD6D801-7E57-1B4E-8CC3-08EE75B53D52}" presName="linNode" presStyleCnt="0"/>
      <dgm:spPr/>
    </dgm:pt>
    <dgm:pt modelId="{1F173F62-293C-6247-8536-02E70A6D3CB7}" type="pres">
      <dgm:prSet presAssocID="{0DD6D801-7E57-1B4E-8CC3-08EE75B53D5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334491C-D6EE-5048-8CF5-F61DAF0D04DA}" type="pres">
      <dgm:prSet presAssocID="{0DD6D801-7E57-1B4E-8CC3-08EE75B53D5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4BA589-8F21-1B4A-B39E-A6EEA6762942}" type="pres">
      <dgm:prSet presAssocID="{A7EE9C68-525A-FF43-AC7B-BA1DCAA8CC16}" presName="sp" presStyleCnt="0"/>
      <dgm:spPr/>
    </dgm:pt>
    <dgm:pt modelId="{51BA4653-5C37-7540-A7FF-FDBE7FDD3199}" type="pres">
      <dgm:prSet presAssocID="{75E7719C-B4AF-6C49-B80A-8D337DC2A952}" presName="linNode" presStyleCnt="0"/>
      <dgm:spPr/>
    </dgm:pt>
    <dgm:pt modelId="{2C739C01-DC29-C944-81C3-5E3BC79DD49B}" type="pres">
      <dgm:prSet presAssocID="{75E7719C-B4AF-6C49-B80A-8D337DC2A95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AC98DF-C138-9D41-B7D8-67A7389022EA}" type="pres">
      <dgm:prSet presAssocID="{75E7719C-B4AF-6C49-B80A-8D337DC2A952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D30147-0EF6-884D-8EDD-1AE9A0405A3B}" type="pres">
      <dgm:prSet presAssocID="{2ADCDC05-3BAC-9E4B-BA60-0C8C3EE17F1D}" presName="sp" presStyleCnt="0"/>
      <dgm:spPr/>
    </dgm:pt>
    <dgm:pt modelId="{A6687888-95F7-064B-AB10-25CA3E1C7705}" type="pres">
      <dgm:prSet presAssocID="{6B379DDD-849F-ED42-85F2-71B5241A38E3}" presName="linNode" presStyleCnt="0"/>
      <dgm:spPr/>
    </dgm:pt>
    <dgm:pt modelId="{7423138A-62E2-6D49-B2F5-4CDC85E72841}" type="pres">
      <dgm:prSet presAssocID="{6B379DDD-849F-ED42-85F2-71B5241A38E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F9A4BF-522A-C740-AE84-0A35974FFAE8}" type="pres">
      <dgm:prSet presAssocID="{6B379DDD-849F-ED42-85F2-71B5241A38E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CE6543-1E45-B443-872B-370D8ED08B78}" type="presOf" srcId="{2C0B0353-5368-334D-995D-F7BE7C229C3A}" destId="{4F116355-FA0A-EF4F-96CC-87DFB2A60B38}" srcOrd="0" destOrd="0" presId="urn:microsoft.com/office/officeart/2005/8/layout/vList5"/>
    <dgm:cxn modelId="{0078E924-A2DB-D144-8210-2F01C30926C1}" srcId="{2C0B0353-5368-334D-995D-F7BE7C229C3A}" destId="{75E7719C-B4AF-6C49-B80A-8D337DC2A952}" srcOrd="2" destOrd="0" parTransId="{C02B2A6E-E88E-D44A-8967-3D99C2783F16}" sibTransId="{2ADCDC05-3BAC-9E4B-BA60-0C8C3EE17F1D}"/>
    <dgm:cxn modelId="{346C42FE-967F-5F41-99A7-3DA4DFE63E79}" srcId="{2C0B0353-5368-334D-995D-F7BE7C229C3A}" destId="{0DD6D801-7E57-1B4E-8CC3-08EE75B53D52}" srcOrd="1" destOrd="0" parTransId="{A091EA43-14D0-754C-987D-E027D42C82CB}" sibTransId="{A7EE9C68-525A-FF43-AC7B-BA1DCAA8CC16}"/>
    <dgm:cxn modelId="{8DAF3342-9813-EA42-9266-D502B5254AB5}" srcId="{75E7719C-B4AF-6C49-B80A-8D337DC2A952}" destId="{766C528A-CCCB-3F4E-A859-1755537EEBA1}" srcOrd="0" destOrd="0" parTransId="{E5EA2F42-8B81-FC41-ABE1-7299ACD67612}" sibTransId="{1F1F8D67-D6D0-0E44-9161-F0FD032E02E8}"/>
    <dgm:cxn modelId="{9CEB3652-1400-9643-960B-5A5329351431}" type="presOf" srcId="{75E7719C-B4AF-6C49-B80A-8D337DC2A952}" destId="{2C739C01-DC29-C944-81C3-5E3BC79DD49B}" srcOrd="0" destOrd="0" presId="urn:microsoft.com/office/officeart/2005/8/layout/vList5"/>
    <dgm:cxn modelId="{050B0AF5-62D0-6845-A9B4-5B8D45C66B77}" type="presOf" srcId="{0DD6D801-7E57-1B4E-8CC3-08EE75B53D52}" destId="{1F173F62-293C-6247-8536-02E70A6D3CB7}" srcOrd="0" destOrd="0" presId="urn:microsoft.com/office/officeart/2005/8/layout/vList5"/>
    <dgm:cxn modelId="{ABAB6A08-321E-424E-B654-3982A4DA2C46}" srcId="{2C0B0353-5368-334D-995D-F7BE7C229C3A}" destId="{6B379DDD-849F-ED42-85F2-71B5241A38E3}" srcOrd="3" destOrd="0" parTransId="{D37AEC49-55C7-8346-8AB6-3C10059656E2}" sibTransId="{843A74A1-730B-5F43-A417-46B16244B994}"/>
    <dgm:cxn modelId="{5D58864D-DA24-8B49-8560-F51B04B38FA1}" type="presOf" srcId="{EB6B41A8-EAAE-B142-8B5A-EDC95F5846D3}" destId="{22F9A4BF-522A-C740-AE84-0A35974FFAE8}" srcOrd="0" destOrd="0" presId="urn:microsoft.com/office/officeart/2005/8/layout/vList5"/>
    <dgm:cxn modelId="{11B1BE00-732F-694A-A7FC-CF13CD5EB1A8}" srcId="{0DD6D801-7E57-1B4E-8CC3-08EE75B53D52}" destId="{D0402F09-E82D-CB4B-80F8-B509C9A3567B}" srcOrd="0" destOrd="0" parTransId="{4DF49D8E-AC58-A54D-BB2E-0DEABB8BA3E1}" sibTransId="{3F6DE39B-B388-B84D-8D84-5E8E0B3265FF}"/>
    <dgm:cxn modelId="{72996764-5BA4-4548-B95C-3874B28BF518}" srcId="{6B379DDD-849F-ED42-85F2-71B5241A38E3}" destId="{EB6B41A8-EAAE-B142-8B5A-EDC95F5846D3}" srcOrd="0" destOrd="0" parTransId="{E3B7CF97-788D-FE49-B232-D8D66694112C}" sibTransId="{F64443CC-4561-E04E-9A71-C6AE9C72FBDA}"/>
    <dgm:cxn modelId="{592B657A-18B0-A64B-87B2-88EEFD62B2D1}" srcId="{D4664E43-AAB1-AC45-A871-5DADAB23ED0B}" destId="{3639D731-DF02-5A40-8520-4AA538E5368A}" srcOrd="0" destOrd="0" parTransId="{9B068653-298D-5142-8D50-BD59B4AD5697}" sibTransId="{E13A62BD-492E-F745-B102-4BDBA28DB440}"/>
    <dgm:cxn modelId="{311F56A8-337E-D54A-823A-040A81E42CE3}" type="presOf" srcId="{766C528A-CCCB-3F4E-A859-1755537EEBA1}" destId="{51AC98DF-C138-9D41-B7D8-67A7389022EA}" srcOrd="0" destOrd="0" presId="urn:microsoft.com/office/officeart/2005/8/layout/vList5"/>
    <dgm:cxn modelId="{C441B8F3-91FE-A24E-8983-0D9EEC928263}" srcId="{2C0B0353-5368-334D-995D-F7BE7C229C3A}" destId="{D4664E43-AAB1-AC45-A871-5DADAB23ED0B}" srcOrd="0" destOrd="0" parTransId="{0C279CD1-C64C-B846-B4C8-83DB9520C3CC}" sibTransId="{3C260BB9-DBAB-794E-B028-0DD6AD126135}"/>
    <dgm:cxn modelId="{1995B277-AAE4-D145-BCEF-A0E49E5C864E}" type="presOf" srcId="{D0402F09-E82D-CB4B-80F8-B509C9A3567B}" destId="{6334491C-D6EE-5048-8CF5-F61DAF0D04DA}" srcOrd="0" destOrd="0" presId="urn:microsoft.com/office/officeart/2005/8/layout/vList5"/>
    <dgm:cxn modelId="{0F17B44A-89FC-8E4E-9DAE-86CC24E0DA27}" type="presOf" srcId="{D4664E43-AAB1-AC45-A871-5DADAB23ED0B}" destId="{F32F8DFE-3598-5247-A62D-AF10CBE73620}" srcOrd="0" destOrd="0" presId="urn:microsoft.com/office/officeart/2005/8/layout/vList5"/>
    <dgm:cxn modelId="{7AECEC1A-CA1E-6A49-9DF7-25A7E7DAF481}" type="presOf" srcId="{3639D731-DF02-5A40-8520-4AA538E5368A}" destId="{ADFFA0FE-61AE-114A-8DC7-C4B956CECF14}" srcOrd="0" destOrd="0" presId="urn:microsoft.com/office/officeart/2005/8/layout/vList5"/>
    <dgm:cxn modelId="{261EBF87-09B2-9F41-8826-1AF409A07B32}" type="presOf" srcId="{6B379DDD-849F-ED42-85F2-71B5241A38E3}" destId="{7423138A-62E2-6D49-B2F5-4CDC85E72841}" srcOrd="0" destOrd="0" presId="urn:microsoft.com/office/officeart/2005/8/layout/vList5"/>
    <dgm:cxn modelId="{BA3C3E13-5237-974E-BA10-95EB9AD5E05B}" type="presParOf" srcId="{4F116355-FA0A-EF4F-96CC-87DFB2A60B38}" destId="{7B31F118-83BA-AC4F-A743-20BA4B02C388}" srcOrd="0" destOrd="0" presId="urn:microsoft.com/office/officeart/2005/8/layout/vList5"/>
    <dgm:cxn modelId="{DDA7390D-B485-BD4E-A0EA-6F30854CE4EC}" type="presParOf" srcId="{7B31F118-83BA-AC4F-A743-20BA4B02C388}" destId="{F32F8DFE-3598-5247-A62D-AF10CBE73620}" srcOrd="0" destOrd="0" presId="urn:microsoft.com/office/officeart/2005/8/layout/vList5"/>
    <dgm:cxn modelId="{2230271E-2EF0-4E41-A378-9749A851509E}" type="presParOf" srcId="{7B31F118-83BA-AC4F-A743-20BA4B02C388}" destId="{ADFFA0FE-61AE-114A-8DC7-C4B956CECF14}" srcOrd="1" destOrd="0" presId="urn:microsoft.com/office/officeart/2005/8/layout/vList5"/>
    <dgm:cxn modelId="{67931B20-9E99-7247-9547-7BFD37A9E4E2}" type="presParOf" srcId="{4F116355-FA0A-EF4F-96CC-87DFB2A60B38}" destId="{2F1EC70D-09E6-884F-9F46-8240163AAF2A}" srcOrd="1" destOrd="0" presId="urn:microsoft.com/office/officeart/2005/8/layout/vList5"/>
    <dgm:cxn modelId="{9FFCBC2F-15F7-0E46-B6E5-FAE3311E772D}" type="presParOf" srcId="{4F116355-FA0A-EF4F-96CC-87DFB2A60B38}" destId="{1B88AD06-0AF4-254A-93C4-96BBFC37B98D}" srcOrd="2" destOrd="0" presId="urn:microsoft.com/office/officeart/2005/8/layout/vList5"/>
    <dgm:cxn modelId="{367BEBAB-7903-3842-8566-25267DE8E92E}" type="presParOf" srcId="{1B88AD06-0AF4-254A-93C4-96BBFC37B98D}" destId="{1F173F62-293C-6247-8536-02E70A6D3CB7}" srcOrd="0" destOrd="0" presId="urn:microsoft.com/office/officeart/2005/8/layout/vList5"/>
    <dgm:cxn modelId="{269082DE-E26C-534F-88AA-CFE3E2FF8D8F}" type="presParOf" srcId="{1B88AD06-0AF4-254A-93C4-96BBFC37B98D}" destId="{6334491C-D6EE-5048-8CF5-F61DAF0D04DA}" srcOrd="1" destOrd="0" presId="urn:microsoft.com/office/officeart/2005/8/layout/vList5"/>
    <dgm:cxn modelId="{041BCE7A-F40F-F748-8074-4EAE3026875C}" type="presParOf" srcId="{4F116355-FA0A-EF4F-96CC-87DFB2A60B38}" destId="{4E4BA589-8F21-1B4A-B39E-A6EEA6762942}" srcOrd="3" destOrd="0" presId="urn:microsoft.com/office/officeart/2005/8/layout/vList5"/>
    <dgm:cxn modelId="{BFF12AA1-3809-324B-BADF-6B99F219A2C2}" type="presParOf" srcId="{4F116355-FA0A-EF4F-96CC-87DFB2A60B38}" destId="{51BA4653-5C37-7540-A7FF-FDBE7FDD3199}" srcOrd="4" destOrd="0" presId="urn:microsoft.com/office/officeart/2005/8/layout/vList5"/>
    <dgm:cxn modelId="{0B46803A-186E-374A-ACB4-076DFAB7DABD}" type="presParOf" srcId="{51BA4653-5C37-7540-A7FF-FDBE7FDD3199}" destId="{2C739C01-DC29-C944-81C3-5E3BC79DD49B}" srcOrd="0" destOrd="0" presId="urn:microsoft.com/office/officeart/2005/8/layout/vList5"/>
    <dgm:cxn modelId="{D88CDADE-6B02-A146-872C-E9F978FDE5D3}" type="presParOf" srcId="{51BA4653-5C37-7540-A7FF-FDBE7FDD3199}" destId="{51AC98DF-C138-9D41-B7D8-67A7389022EA}" srcOrd="1" destOrd="0" presId="urn:microsoft.com/office/officeart/2005/8/layout/vList5"/>
    <dgm:cxn modelId="{BEFB3E64-4685-E24E-BAF1-AE955FA24EDE}" type="presParOf" srcId="{4F116355-FA0A-EF4F-96CC-87DFB2A60B38}" destId="{D4D30147-0EF6-884D-8EDD-1AE9A0405A3B}" srcOrd="5" destOrd="0" presId="urn:microsoft.com/office/officeart/2005/8/layout/vList5"/>
    <dgm:cxn modelId="{9C08B8A1-6319-9440-944A-21830DF587A8}" type="presParOf" srcId="{4F116355-FA0A-EF4F-96CC-87DFB2A60B38}" destId="{A6687888-95F7-064B-AB10-25CA3E1C7705}" srcOrd="6" destOrd="0" presId="urn:microsoft.com/office/officeart/2005/8/layout/vList5"/>
    <dgm:cxn modelId="{40E93ADF-A9FA-6346-ABB4-DC130E0B9360}" type="presParOf" srcId="{A6687888-95F7-064B-AB10-25CA3E1C7705}" destId="{7423138A-62E2-6D49-B2F5-4CDC85E72841}" srcOrd="0" destOrd="0" presId="urn:microsoft.com/office/officeart/2005/8/layout/vList5"/>
    <dgm:cxn modelId="{D57AD723-F0CD-2D4B-B483-79A0FE93D8F6}" type="presParOf" srcId="{A6687888-95F7-064B-AB10-25CA3E1C7705}" destId="{22F9A4BF-522A-C740-AE84-0A35974FFAE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4A95D-C9F3-D448-AD6D-C0CF5E04FFBD}" type="doc">
      <dgm:prSet loTypeId="urn:microsoft.com/office/officeart/2005/8/layout/chevron1" loCatId="" qsTypeId="urn:microsoft.com/office/officeart/2005/8/quickstyle/simple4" qsCatId="simple" csTypeId="urn:microsoft.com/office/officeart/2005/8/colors/colorful5" csCatId="colorful" phldr="1"/>
      <dgm:spPr/>
    </dgm:pt>
    <dgm:pt modelId="{423BBB4B-D4C9-E044-864E-D52D974679DB}">
      <dgm:prSet phldrT="[文字]"/>
      <dgm:spPr/>
      <dgm:t>
        <a:bodyPr/>
        <a:lstStyle/>
        <a:p>
          <a:r>
            <a:rPr lang="en-US" altLang="zh-TW" dirty="0" smtClean="0"/>
            <a:t>1</a:t>
          </a:r>
          <a:endParaRPr lang="zh-TW" altLang="en-US" dirty="0"/>
        </a:p>
      </dgm:t>
    </dgm:pt>
    <dgm:pt modelId="{C86D4B04-6577-FF4A-BEC6-F020842B63D6}" type="parTrans" cxnId="{39BDC7AC-B154-8642-8310-91154996AA7B}">
      <dgm:prSet/>
      <dgm:spPr/>
      <dgm:t>
        <a:bodyPr/>
        <a:lstStyle/>
        <a:p>
          <a:endParaRPr lang="zh-TW" altLang="en-US"/>
        </a:p>
      </dgm:t>
    </dgm:pt>
    <dgm:pt modelId="{695461D8-7622-A547-A4D6-0D3E7B084358}" type="sibTrans" cxnId="{39BDC7AC-B154-8642-8310-91154996AA7B}">
      <dgm:prSet/>
      <dgm:spPr/>
      <dgm:t>
        <a:bodyPr/>
        <a:lstStyle/>
        <a:p>
          <a:endParaRPr lang="zh-TW" altLang="en-US"/>
        </a:p>
      </dgm:t>
    </dgm:pt>
    <dgm:pt modelId="{2EF4609C-6954-6145-B89D-484629C39A0C}">
      <dgm:prSet phldrT="[文字]"/>
      <dgm:spPr/>
      <dgm:t>
        <a:bodyPr/>
        <a:lstStyle/>
        <a:p>
          <a:r>
            <a:rPr lang="en-US" altLang="zh-TW" dirty="0" smtClean="0"/>
            <a:t>2</a:t>
          </a:r>
          <a:endParaRPr lang="zh-TW" altLang="en-US" dirty="0"/>
        </a:p>
      </dgm:t>
    </dgm:pt>
    <dgm:pt modelId="{FC61FB86-5E91-5C40-8DDA-32AD44C4FDE4}" type="parTrans" cxnId="{287FB990-FEE3-2444-A105-DE823BFC803D}">
      <dgm:prSet/>
      <dgm:spPr/>
      <dgm:t>
        <a:bodyPr/>
        <a:lstStyle/>
        <a:p>
          <a:endParaRPr lang="zh-TW" altLang="en-US"/>
        </a:p>
      </dgm:t>
    </dgm:pt>
    <dgm:pt modelId="{1DDE53C0-9EA9-B34C-8B73-FDC9EE2146CB}" type="sibTrans" cxnId="{287FB990-FEE3-2444-A105-DE823BFC803D}">
      <dgm:prSet/>
      <dgm:spPr/>
      <dgm:t>
        <a:bodyPr/>
        <a:lstStyle/>
        <a:p>
          <a:endParaRPr lang="zh-TW" altLang="en-US"/>
        </a:p>
      </dgm:t>
    </dgm:pt>
    <dgm:pt modelId="{57F916A2-E08C-4941-B0ED-8ACD86358937}">
      <dgm:prSet phldrT="[文字]"/>
      <dgm:spPr/>
      <dgm:t>
        <a:bodyPr/>
        <a:lstStyle/>
        <a:p>
          <a:r>
            <a:rPr lang="en-US" altLang="zh-TW" dirty="0" smtClean="0"/>
            <a:t>3</a:t>
          </a:r>
          <a:endParaRPr lang="zh-TW" altLang="en-US" dirty="0"/>
        </a:p>
      </dgm:t>
    </dgm:pt>
    <dgm:pt modelId="{3D97CC28-69B8-9C46-8335-A1294A7D60A6}" type="parTrans" cxnId="{393A0156-6BF2-364A-98FA-C1A7D85F9730}">
      <dgm:prSet/>
      <dgm:spPr/>
      <dgm:t>
        <a:bodyPr/>
        <a:lstStyle/>
        <a:p>
          <a:endParaRPr lang="zh-TW" altLang="en-US"/>
        </a:p>
      </dgm:t>
    </dgm:pt>
    <dgm:pt modelId="{935C42A3-6375-0849-BE7E-647193D019CB}" type="sibTrans" cxnId="{393A0156-6BF2-364A-98FA-C1A7D85F9730}">
      <dgm:prSet/>
      <dgm:spPr/>
      <dgm:t>
        <a:bodyPr/>
        <a:lstStyle/>
        <a:p>
          <a:endParaRPr lang="zh-TW" altLang="en-US"/>
        </a:p>
      </dgm:t>
    </dgm:pt>
    <dgm:pt modelId="{0DA14AFB-61BF-9F41-ACFF-E1F8B086FF53}">
      <dgm:prSet/>
      <dgm:spPr/>
      <dgm:t>
        <a:bodyPr/>
        <a:lstStyle/>
        <a:p>
          <a:r>
            <a:rPr lang="en-US" altLang="zh-TW" dirty="0" smtClean="0"/>
            <a:t>4</a:t>
          </a:r>
          <a:endParaRPr lang="zh-TW" altLang="en-US" dirty="0"/>
        </a:p>
      </dgm:t>
    </dgm:pt>
    <dgm:pt modelId="{F1123741-5685-9D4F-B6FD-D311BFE4A3CC}" type="parTrans" cxnId="{73D071FC-1040-CA43-ACBA-77C7450F50B8}">
      <dgm:prSet/>
      <dgm:spPr/>
      <dgm:t>
        <a:bodyPr/>
        <a:lstStyle/>
        <a:p>
          <a:endParaRPr lang="zh-TW" altLang="en-US"/>
        </a:p>
      </dgm:t>
    </dgm:pt>
    <dgm:pt modelId="{EBA23A85-4496-8F44-BD94-D68D3109C032}" type="sibTrans" cxnId="{73D071FC-1040-CA43-ACBA-77C7450F50B8}">
      <dgm:prSet/>
      <dgm:spPr/>
      <dgm:t>
        <a:bodyPr/>
        <a:lstStyle/>
        <a:p>
          <a:endParaRPr lang="zh-TW" altLang="en-US"/>
        </a:p>
      </dgm:t>
    </dgm:pt>
    <dgm:pt modelId="{E19338AB-0702-3642-A9E1-F42ECCC6C4AE}">
      <dgm:prSet/>
      <dgm:spPr/>
      <dgm:t>
        <a:bodyPr/>
        <a:lstStyle/>
        <a:p>
          <a:r>
            <a:rPr lang="en-US" altLang="zh-TW" dirty="0" smtClean="0"/>
            <a:t>5</a:t>
          </a:r>
          <a:endParaRPr lang="zh-TW" altLang="en-US" dirty="0"/>
        </a:p>
      </dgm:t>
    </dgm:pt>
    <dgm:pt modelId="{03EBECB2-6BDC-6344-A95E-450877629921}" type="parTrans" cxnId="{5B796969-2F0E-684F-B89A-77790561DC29}">
      <dgm:prSet/>
      <dgm:spPr/>
      <dgm:t>
        <a:bodyPr/>
        <a:lstStyle/>
        <a:p>
          <a:endParaRPr lang="zh-TW" altLang="en-US"/>
        </a:p>
      </dgm:t>
    </dgm:pt>
    <dgm:pt modelId="{07E87D99-8249-C042-8691-9379DB297DF0}" type="sibTrans" cxnId="{5B796969-2F0E-684F-B89A-77790561DC29}">
      <dgm:prSet/>
      <dgm:spPr/>
      <dgm:t>
        <a:bodyPr/>
        <a:lstStyle/>
        <a:p>
          <a:endParaRPr lang="zh-TW" altLang="en-US"/>
        </a:p>
      </dgm:t>
    </dgm:pt>
    <dgm:pt modelId="{4ABAA22C-0C0A-4646-A97F-114BB054FAA2}">
      <dgm:prSet/>
      <dgm:spPr/>
      <dgm:t>
        <a:bodyPr/>
        <a:lstStyle/>
        <a:p>
          <a:r>
            <a:rPr lang="en-US" altLang="zh-TW" dirty="0" smtClean="0"/>
            <a:t>6</a:t>
          </a:r>
          <a:endParaRPr lang="zh-TW" altLang="en-US" dirty="0"/>
        </a:p>
      </dgm:t>
    </dgm:pt>
    <dgm:pt modelId="{CE4FF4DE-E82E-5B48-8B99-90E40F2D43E0}" type="parTrans" cxnId="{527D165B-4D87-FD42-BAF8-D1D6A1872DFF}">
      <dgm:prSet/>
      <dgm:spPr/>
      <dgm:t>
        <a:bodyPr/>
        <a:lstStyle/>
        <a:p>
          <a:endParaRPr lang="zh-TW" altLang="en-US"/>
        </a:p>
      </dgm:t>
    </dgm:pt>
    <dgm:pt modelId="{3F88146C-E821-9640-BC27-A5D6EBED00B6}" type="sibTrans" cxnId="{527D165B-4D87-FD42-BAF8-D1D6A1872DFF}">
      <dgm:prSet/>
      <dgm:spPr/>
      <dgm:t>
        <a:bodyPr/>
        <a:lstStyle/>
        <a:p>
          <a:endParaRPr lang="zh-TW" altLang="en-US"/>
        </a:p>
      </dgm:t>
    </dgm:pt>
    <dgm:pt modelId="{BFA07BD7-8B3F-2441-9AC8-37E2A410038F}">
      <dgm:prSet/>
      <dgm:spPr/>
      <dgm:t>
        <a:bodyPr/>
        <a:lstStyle/>
        <a:p>
          <a:r>
            <a:rPr lang="en-US" altLang="zh-TW" dirty="0" smtClean="0"/>
            <a:t>7</a:t>
          </a:r>
          <a:endParaRPr lang="zh-TW" altLang="en-US" dirty="0"/>
        </a:p>
      </dgm:t>
    </dgm:pt>
    <dgm:pt modelId="{255235B2-997C-B441-9F95-AF2C6B36EE27}" type="parTrans" cxnId="{087FAD5E-16E8-0049-9076-2DB5F70C2086}">
      <dgm:prSet/>
      <dgm:spPr/>
      <dgm:t>
        <a:bodyPr/>
        <a:lstStyle/>
        <a:p>
          <a:endParaRPr lang="zh-TW" altLang="en-US"/>
        </a:p>
      </dgm:t>
    </dgm:pt>
    <dgm:pt modelId="{4C34B2AE-0380-6A4D-A3A8-ED02871200BF}" type="sibTrans" cxnId="{087FAD5E-16E8-0049-9076-2DB5F70C2086}">
      <dgm:prSet/>
      <dgm:spPr/>
      <dgm:t>
        <a:bodyPr/>
        <a:lstStyle/>
        <a:p>
          <a:endParaRPr lang="zh-TW" altLang="en-US"/>
        </a:p>
      </dgm:t>
    </dgm:pt>
    <dgm:pt modelId="{885B384F-68F5-2043-8713-96FDFBF572DC}">
      <dgm:prSet/>
      <dgm:spPr/>
      <dgm:t>
        <a:bodyPr/>
        <a:lstStyle/>
        <a:p>
          <a:r>
            <a:rPr lang="en-US" altLang="zh-TW" dirty="0" smtClean="0"/>
            <a:t>8</a:t>
          </a:r>
          <a:endParaRPr lang="zh-TW" altLang="en-US" dirty="0"/>
        </a:p>
      </dgm:t>
    </dgm:pt>
    <dgm:pt modelId="{12FFDB3A-1AB6-564F-8609-9F6E3725FD7C}" type="parTrans" cxnId="{88CFF887-649A-CD43-8D30-454FD2951A52}">
      <dgm:prSet/>
      <dgm:spPr/>
      <dgm:t>
        <a:bodyPr/>
        <a:lstStyle/>
        <a:p>
          <a:endParaRPr lang="zh-TW" altLang="en-US"/>
        </a:p>
      </dgm:t>
    </dgm:pt>
    <dgm:pt modelId="{B0A942DE-D90B-C64D-AE58-5149EB3B9B39}" type="sibTrans" cxnId="{88CFF887-649A-CD43-8D30-454FD2951A52}">
      <dgm:prSet/>
      <dgm:spPr/>
      <dgm:t>
        <a:bodyPr/>
        <a:lstStyle/>
        <a:p>
          <a:endParaRPr lang="zh-TW" altLang="en-US"/>
        </a:p>
      </dgm:t>
    </dgm:pt>
    <dgm:pt modelId="{271F3AE0-E548-3648-93A8-D861E859AA50}">
      <dgm:prSet/>
      <dgm:spPr/>
      <dgm:t>
        <a:bodyPr/>
        <a:lstStyle/>
        <a:p>
          <a:r>
            <a:rPr lang="en-US" altLang="zh-TW" dirty="0" smtClean="0"/>
            <a:t>9</a:t>
          </a:r>
          <a:endParaRPr lang="zh-TW" altLang="en-US" dirty="0"/>
        </a:p>
      </dgm:t>
    </dgm:pt>
    <dgm:pt modelId="{0DDFA0BE-E659-B147-9A83-FFC15E10114C}" type="parTrans" cxnId="{7508D146-B410-FA4E-A3ED-37FF28C2B5A4}">
      <dgm:prSet/>
      <dgm:spPr/>
      <dgm:t>
        <a:bodyPr/>
        <a:lstStyle/>
        <a:p>
          <a:endParaRPr lang="zh-TW" altLang="en-US"/>
        </a:p>
      </dgm:t>
    </dgm:pt>
    <dgm:pt modelId="{6B3874B4-2432-7D40-93DB-646FC1927D41}" type="sibTrans" cxnId="{7508D146-B410-FA4E-A3ED-37FF28C2B5A4}">
      <dgm:prSet/>
      <dgm:spPr/>
      <dgm:t>
        <a:bodyPr/>
        <a:lstStyle/>
        <a:p>
          <a:endParaRPr lang="zh-TW" altLang="en-US"/>
        </a:p>
      </dgm:t>
    </dgm:pt>
    <dgm:pt modelId="{F6A9A672-5517-D14B-B513-3AF0ACA0A733}">
      <dgm:prSet/>
      <dgm:spPr/>
      <dgm:t>
        <a:bodyPr/>
        <a:lstStyle/>
        <a:p>
          <a:r>
            <a:rPr lang="en-US" altLang="zh-TW" dirty="0" smtClean="0"/>
            <a:t>10</a:t>
          </a:r>
          <a:endParaRPr lang="zh-TW" altLang="en-US" dirty="0"/>
        </a:p>
      </dgm:t>
    </dgm:pt>
    <dgm:pt modelId="{D29C2373-A382-384F-9F22-5DB15552F1EA}" type="parTrans" cxnId="{95F9E8CE-EB15-A044-BC3C-05E597630935}">
      <dgm:prSet/>
      <dgm:spPr/>
      <dgm:t>
        <a:bodyPr/>
        <a:lstStyle/>
        <a:p>
          <a:endParaRPr lang="zh-TW" altLang="en-US"/>
        </a:p>
      </dgm:t>
    </dgm:pt>
    <dgm:pt modelId="{6B71CEDA-4555-CC4D-9FE9-62A5A73C4B89}" type="sibTrans" cxnId="{95F9E8CE-EB15-A044-BC3C-05E597630935}">
      <dgm:prSet/>
      <dgm:spPr/>
      <dgm:t>
        <a:bodyPr/>
        <a:lstStyle/>
        <a:p>
          <a:endParaRPr lang="zh-TW" altLang="en-US"/>
        </a:p>
      </dgm:t>
    </dgm:pt>
    <dgm:pt modelId="{36252B12-CCBE-B343-9CB6-3BA4402214CB}" type="pres">
      <dgm:prSet presAssocID="{F364A95D-C9F3-D448-AD6D-C0CF5E04FFBD}" presName="Name0" presStyleCnt="0">
        <dgm:presLayoutVars>
          <dgm:dir/>
          <dgm:animLvl val="lvl"/>
          <dgm:resizeHandles val="exact"/>
        </dgm:presLayoutVars>
      </dgm:prSet>
      <dgm:spPr/>
    </dgm:pt>
    <dgm:pt modelId="{63F4DC67-E876-374F-AC30-B2D04CDDDF11}" type="pres">
      <dgm:prSet presAssocID="{423BBB4B-D4C9-E044-864E-D52D974679DB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EB8A62-25DD-8344-8F35-D547CD1B3124}" type="pres">
      <dgm:prSet presAssocID="{695461D8-7622-A547-A4D6-0D3E7B084358}" presName="parTxOnlySpace" presStyleCnt="0"/>
      <dgm:spPr/>
    </dgm:pt>
    <dgm:pt modelId="{AEA8AD44-35CD-214B-9FC3-3D629407D7B8}" type="pres">
      <dgm:prSet presAssocID="{2EF4609C-6954-6145-B89D-484629C39A0C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E3B6F4-78C3-454F-BACF-B6B4FCAEB41E}" type="pres">
      <dgm:prSet presAssocID="{1DDE53C0-9EA9-B34C-8B73-FDC9EE2146CB}" presName="parTxOnlySpace" presStyleCnt="0"/>
      <dgm:spPr/>
    </dgm:pt>
    <dgm:pt modelId="{0752DAEB-870B-5241-A90D-C5FC26B1F1BA}" type="pres">
      <dgm:prSet presAssocID="{57F916A2-E08C-4941-B0ED-8ACD86358937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B25559-4355-6C49-B5B9-441D226BE8FA}" type="pres">
      <dgm:prSet presAssocID="{935C42A3-6375-0849-BE7E-647193D019CB}" presName="parTxOnlySpace" presStyleCnt="0"/>
      <dgm:spPr/>
    </dgm:pt>
    <dgm:pt modelId="{DC9DDC55-D66E-0D45-919E-D78AAA1E86E4}" type="pres">
      <dgm:prSet presAssocID="{0DA14AFB-61BF-9F41-ACFF-E1F8B086FF53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A530DF-667B-0141-A0B9-31F232D45F3D}" type="pres">
      <dgm:prSet presAssocID="{EBA23A85-4496-8F44-BD94-D68D3109C032}" presName="parTxOnlySpace" presStyleCnt="0"/>
      <dgm:spPr/>
    </dgm:pt>
    <dgm:pt modelId="{ADC0410E-25B2-E645-86AE-976C3BD55510}" type="pres">
      <dgm:prSet presAssocID="{E19338AB-0702-3642-A9E1-F42ECCC6C4AE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8B594D-C302-AC47-B601-D4CA78C04434}" type="pres">
      <dgm:prSet presAssocID="{07E87D99-8249-C042-8691-9379DB297DF0}" presName="parTxOnlySpace" presStyleCnt="0"/>
      <dgm:spPr/>
    </dgm:pt>
    <dgm:pt modelId="{FCB1232D-4E63-2749-9566-881A27716755}" type="pres">
      <dgm:prSet presAssocID="{4ABAA22C-0C0A-4646-A97F-114BB054FAA2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14D717-22B4-6E47-817C-2709D76B37BC}" type="pres">
      <dgm:prSet presAssocID="{3F88146C-E821-9640-BC27-A5D6EBED00B6}" presName="parTxOnlySpace" presStyleCnt="0"/>
      <dgm:spPr/>
    </dgm:pt>
    <dgm:pt modelId="{F7BBF818-5AC2-9247-81B5-E35B13EA7CDF}" type="pres">
      <dgm:prSet presAssocID="{BFA07BD7-8B3F-2441-9AC8-37E2A410038F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690AEB-D410-0F41-B84F-91833463BD16}" type="pres">
      <dgm:prSet presAssocID="{4C34B2AE-0380-6A4D-A3A8-ED02871200BF}" presName="parTxOnlySpace" presStyleCnt="0"/>
      <dgm:spPr/>
    </dgm:pt>
    <dgm:pt modelId="{AC2FFEB1-C010-A043-925F-95FFBADD1558}" type="pres">
      <dgm:prSet presAssocID="{885B384F-68F5-2043-8713-96FDFBF572DC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E31819-177F-D848-B562-9F758EDCBCCD}" type="pres">
      <dgm:prSet presAssocID="{B0A942DE-D90B-C64D-AE58-5149EB3B9B39}" presName="parTxOnlySpace" presStyleCnt="0"/>
      <dgm:spPr/>
    </dgm:pt>
    <dgm:pt modelId="{622B97E8-55A3-1947-83D3-0EC79577DF03}" type="pres">
      <dgm:prSet presAssocID="{271F3AE0-E548-3648-93A8-D861E859AA50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CBDA61-32A7-C146-8D12-BB4D9DEE4F26}" type="pres">
      <dgm:prSet presAssocID="{6B3874B4-2432-7D40-93DB-646FC1927D41}" presName="parTxOnlySpace" presStyleCnt="0"/>
      <dgm:spPr/>
    </dgm:pt>
    <dgm:pt modelId="{3B24EB5D-BCB2-8D4A-B166-D1360C354B17}" type="pres">
      <dgm:prSet presAssocID="{F6A9A672-5517-D14B-B513-3AF0ACA0A733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87FAD5E-16E8-0049-9076-2DB5F70C2086}" srcId="{F364A95D-C9F3-D448-AD6D-C0CF5E04FFBD}" destId="{BFA07BD7-8B3F-2441-9AC8-37E2A410038F}" srcOrd="6" destOrd="0" parTransId="{255235B2-997C-B441-9F95-AF2C6B36EE27}" sibTransId="{4C34B2AE-0380-6A4D-A3A8-ED02871200BF}"/>
    <dgm:cxn modelId="{67EF50F0-DE4F-DB4B-95F1-8A2D231DB0C2}" type="presOf" srcId="{F364A95D-C9F3-D448-AD6D-C0CF5E04FFBD}" destId="{36252B12-CCBE-B343-9CB6-3BA4402214CB}" srcOrd="0" destOrd="0" presId="urn:microsoft.com/office/officeart/2005/8/layout/chevron1"/>
    <dgm:cxn modelId="{287FB990-FEE3-2444-A105-DE823BFC803D}" srcId="{F364A95D-C9F3-D448-AD6D-C0CF5E04FFBD}" destId="{2EF4609C-6954-6145-B89D-484629C39A0C}" srcOrd="1" destOrd="0" parTransId="{FC61FB86-5E91-5C40-8DDA-32AD44C4FDE4}" sibTransId="{1DDE53C0-9EA9-B34C-8B73-FDC9EE2146CB}"/>
    <dgm:cxn modelId="{FCF22AFF-A909-BC42-BDF3-AE7947A69D5E}" type="presOf" srcId="{885B384F-68F5-2043-8713-96FDFBF572DC}" destId="{AC2FFEB1-C010-A043-925F-95FFBADD1558}" srcOrd="0" destOrd="0" presId="urn:microsoft.com/office/officeart/2005/8/layout/chevron1"/>
    <dgm:cxn modelId="{41C5D224-57F8-D64A-9618-BDAF89250AD9}" type="presOf" srcId="{57F916A2-E08C-4941-B0ED-8ACD86358937}" destId="{0752DAEB-870B-5241-A90D-C5FC26B1F1BA}" srcOrd="0" destOrd="0" presId="urn:microsoft.com/office/officeart/2005/8/layout/chevron1"/>
    <dgm:cxn modelId="{20D5DD5D-1DCC-2440-AE38-CB87030B6AD0}" type="presOf" srcId="{E19338AB-0702-3642-A9E1-F42ECCC6C4AE}" destId="{ADC0410E-25B2-E645-86AE-976C3BD55510}" srcOrd="0" destOrd="0" presId="urn:microsoft.com/office/officeart/2005/8/layout/chevron1"/>
    <dgm:cxn modelId="{1681AE6F-9F39-DA4E-8114-4FA7A5C0B0B7}" type="presOf" srcId="{4ABAA22C-0C0A-4646-A97F-114BB054FAA2}" destId="{FCB1232D-4E63-2749-9566-881A27716755}" srcOrd="0" destOrd="0" presId="urn:microsoft.com/office/officeart/2005/8/layout/chevron1"/>
    <dgm:cxn modelId="{CC8B4BAC-140E-3B4A-9441-1628AB8D4277}" type="presOf" srcId="{BFA07BD7-8B3F-2441-9AC8-37E2A410038F}" destId="{F7BBF818-5AC2-9247-81B5-E35B13EA7CDF}" srcOrd="0" destOrd="0" presId="urn:microsoft.com/office/officeart/2005/8/layout/chevron1"/>
    <dgm:cxn modelId="{3C8CF129-C353-974D-8ED0-65D596577393}" type="presOf" srcId="{2EF4609C-6954-6145-B89D-484629C39A0C}" destId="{AEA8AD44-35CD-214B-9FC3-3D629407D7B8}" srcOrd="0" destOrd="0" presId="urn:microsoft.com/office/officeart/2005/8/layout/chevron1"/>
    <dgm:cxn modelId="{7508D146-B410-FA4E-A3ED-37FF28C2B5A4}" srcId="{F364A95D-C9F3-D448-AD6D-C0CF5E04FFBD}" destId="{271F3AE0-E548-3648-93A8-D861E859AA50}" srcOrd="8" destOrd="0" parTransId="{0DDFA0BE-E659-B147-9A83-FFC15E10114C}" sibTransId="{6B3874B4-2432-7D40-93DB-646FC1927D41}"/>
    <dgm:cxn modelId="{39BDC7AC-B154-8642-8310-91154996AA7B}" srcId="{F364A95D-C9F3-D448-AD6D-C0CF5E04FFBD}" destId="{423BBB4B-D4C9-E044-864E-D52D974679DB}" srcOrd="0" destOrd="0" parTransId="{C86D4B04-6577-FF4A-BEC6-F020842B63D6}" sibTransId="{695461D8-7622-A547-A4D6-0D3E7B084358}"/>
    <dgm:cxn modelId="{5B796969-2F0E-684F-B89A-77790561DC29}" srcId="{F364A95D-C9F3-D448-AD6D-C0CF5E04FFBD}" destId="{E19338AB-0702-3642-A9E1-F42ECCC6C4AE}" srcOrd="4" destOrd="0" parTransId="{03EBECB2-6BDC-6344-A95E-450877629921}" sibTransId="{07E87D99-8249-C042-8691-9379DB297DF0}"/>
    <dgm:cxn modelId="{AC57FDE4-5BAE-514E-8847-5CD867942298}" type="presOf" srcId="{271F3AE0-E548-3648-93A8-D861E859AA50}" destId="{622B97E8-55A3-1947-83D3-0EC79577DF03}" srcOrd="0" destOrd="0" presId="urn:microsoft.com/office/officeart/2005/8/layout/chevron1"/>
    <dgm:cxn modelId="{95F9E8CE-EB15-A044-BC3C-05E597630935}" srcId="{F364A95D-C9F3-D448-AD6D-C0CF5E04FFBD}" destId="{F6A9A672-5517-D14B-B513-3AF0ACA0A733}" srcOrd="9" destOrd="0" parTransId="{D29C2373-A382-384F-9F22-5DB15552F1EA}" sibTransId="{6B71CEDA-4555-CC4D-9FE9-62A5A73C4B89}"/>
    <dgm:cxn modelId="{B3D46CDA-9348-1E43-87E6-B17023E347DE}" type="presOf" srcId="{F6A9A672-5517-D14B-B513-3AF0ACA0A733}" destId="{3B24EB5D-BCB2-8D4A-B166-D1360C354B17}" srcOrd="0" destOrd="0" presId="urn:microsoft.com/office/officeart/2005/8/layout/chevron1"/>
    <dgm:cxn modelId="{CCBEBF60-6B3B-4E45-B0F8-F8AD5C7C6371}" type="presOf" srcId="{0DA14AFB-61BF-9F41-ACFF-E1F8B086FF53}" destId="{DC9DDC55-D66E-0D45-919E-D78AAA1E86E4}" srcOrd="0" destOrd="0" presId="urn:microsoft.com/office/officeart/2005/8/layout/chevron1"/>
    <dgm:cxn modelId="{73D071FC-1040-CA43-ACBA-77C7450F50B8}" srcId="{F364A95D-C9F3-D448-AD6D-C0CF5E04FFBD}" destId="{0DA14AFB-61BF-9F41-ACFF-E1F8B086FF53}" srcOrd="3" destOrd="0" parTransId="{F1123741-5685-9D4F-B6FD-D311BFE4A3CC}" sibTransId="{EBA23A85-4496-8F44-BD94-D68D3109C032}"/>
    <dgm:cxn modelId="{393A0156-6BF2-364A-98FA-C1A7D85F9730}" srcId="{F364A95D-C9F3-D448-AD6D-C0CF5E04FFBD}" destId="{57F916A2-E08C-4941-B0ED-8ACD86358937}" srcOrd="2" destOrd="0" parTransId="{3D97CC28-69B8-9C46-8335-A1294A7D60A6}" sibTransId="{935C42A3-6375-0849-BE7E-647193D019CB}"/>
    <dgm:cxn modelId="{527D165B-4D87-FD42-BAF8-D1D6A1872DFF}" srcId="{F364A95D-C9F3-D448-AD6D-C0CF5E04FFBD}" destId="{4ABAA22C-0C0A-4646-A97F-114BB054FAA2}" srcOrd="5" destOrd="0" parTransId="{CE4FF4DE-E82E-5B48-8B99-90E40F2D43E0}" sibTransId="{3F88146C-E821-9640-BC27-A5D6EBED00B6}"/>
    <dgm:cxn modelId="{B6FBFAE7-1703-6D4A-A636-B8ED97C485C3}" type="presOf" srcId="{423BBB4B-D4C9-E044-864E-D52D974679DB}" destId="{63F4DC67-E876-374F-AC30-B2D04CDDDF11}" srcOrd="0" destOrd="0" presId="urn:microsoft.com/office/officeart/2005/8/layout/chevron1"/>
    <dgm:cxn modelId="{88CFF887-649A-CD43-8D30-454FD2951A52}" srcId="{F364A95D-C9F3-D448-AD6D-C0CF5E04FFBD}" destId="{885B384F-68F5-2043-8713-96FDFBF572DC}" srcOrd="7" destOrd="0" parTransId="{12FFDB3A-1AB6-564F-8609-9F6E3725FD7C}" sibTransId="{B0A942DE-D90B-C64D-AE58-5149EB3B9B39}"/>
    <dgm:cxn modelId="{630C5100-9E67-A044-B159-243198B49F58}" type="presParOf" srcId="{36252B12-CCBE-B343-9CB6-3BA4402214CB}" destId="{63F4DC67-E876-374F-AC30-B2D04CDDDF11}" srcOrd="0" destOrd="0" presId="urn:microsoft.com/office/officeart/2005/8/layout/chevron1"/>
    <dgm:cxn modelId="{E7E13E9D-4130-9447-BA93-001DBCCB8E74}" type="presParOf" srcId="{36252B12-CCBE-B343-9CB6-3BA4402214CB}" destId="{1BEB8A62-25DD-8344-8F35-D547CD1B3124}" srcOrd="1" destOrd="0" presId="urn:microsoft.com/office/officeart/2005/8/layout/chevron1"/>
    <dgm:cxn modelId="{82554066-71C8-9D4C-BF2D-C3E513A8532F}" type="presParOf" srcId="{36252B12-CCBE-B343-9CB6-3BA4402214CB}" destId="{AEA8AD44-35CD-214B-9FC3-3D629407D7B8}" srcOrd="2" destOrd="0" presId="urn:microsoft.com/office/officeart/2005/8/layout/chevron1"/>
    <dgm:cxn modelId="{02AC892E-279B-2643-BA6A-974E803D6188}" type="presParOf" srcId="{36252B12-CCBE-B343-9CB6-3BA4402214CB}" destId="{8DE3B6F4-78C3-454F-BACF-B6B4FCAEB41E}" srcOrd="3" destOrd="0" presId="urn:microsoft.com/office/officeart/2005/8/layout/chevron1"/>
    <dgm:cxn modelId="{BB8725A8-1BA8-344A-8A25-3FE2782CCE07}" type="presParOf" srcId="{36252B12-CCBE-B343-9CB6-3BA4402214CB}" destId="{0752DAEB-870B-5241-A90D-C5FC26B1F1BA}" srcOrd="4" destOrd="0" presId="urn:microsoft.com/office/officeart/2005/8/layout/chevron1"/>
    <dgm:cxn modelId="{5D6CB469-00B0-AB4B-AE10-B65163603663}" type="presParOf" srcId="{36252B12-CCBE-B343-9CB6-3BA4402214CB}" destId="{A6B25559-4355-6C49-B5B9-441D226BE8FA}" srcOrd="5" destOrd="0" presId="urn:microsoft.com/office/officeart/2005/8/layout/chevron1"/>
    <dgm:cxn modelId="{70AD875F-87B6-7346-A861-1BC50E2A97C9}" type="presParOf" srcId="{36252B12-CCBE-B343-9CB6-3BA4402214CB}" destId="{DC9DDC55-D66E-0D45-919E-D78AAA1E86E4}" srcOrd="6" destOrd="0" presId="urn:microsoft.com/office/officeart/2005/8/layout/chevron1"/>
    <dgm:cxn modelId="{29319C0B-4EDC-644A-AC62-0124674BA132}" type="presParOf" srcId="{36252B12-CCBE-B343-9CB6-3BA4402214CB}" destId="{BBA530DF-667B-0141-A0B9-31F232D45F3D}" srcOrd="7" destOrd="0" presId="urn:microsoft.com/office/officeart/2005/8/layout/chevron1"/>
    <dgm:cxn modelId="{A4B7A4CE-625A-E940-B1B9-08842D30FDFF}" type="presParOf" srcId="{36252B12-CCBE-B343-9CB6-3BA4402214CB}" destId="{ADC0410E-25B2-E645-86AE-976C3BD55510}" srcOrd="8" destOrd="0" presId="urn:microsoft.com/office/officeart/2005/8/layout/chevron1"/>
    <dgm:cxn modelId="{8109FFF9-A3C0-344B-9289-021E99D0976A}" type="presParOf" srcId="{36252B12-CCBE-B343-9CB6-3BA4402214CB}" destId="{938B594D-C302-AC47-B601-D4CA78C04434}" srcOrd="9" destOrd="0" presId="urn:microsoft.com/office/officeart/2005/8/layout/chevron1"/>
    <dgm:cxn modelId="{A702774E-FC9A-114A-AE47-FC25ACCBA895}" type="presParOf" srcId="{36252B12-CCBE-B343-9CB6-3BA4402214CB}" destId="{FCB1232D-4E63-2749-9566-881A27716755}" srcOrd="10" destOrd="0" presId="urn:microsoft.com/office/officeart/2005/8/layout/chevron1"/>
    <dgm:cxn modelId="{DDB9FC05-34E3-F64D-B5B8-2300BBCACD0F}" type="presParOf" srcId="{36252B12-CCBE-B343-9CB6-3BA4402214CB}" destId="{E314D717-22B4-6E47-817C-2709D76B37BC}" srcOrd="11" destOrd="0" presId="urn:microsoft.com/office/officeart/2005/8/layout/chevron1"/>
    <dgm:cxn modelId="{6CE3E2A7-F145-8C48-B427-B01DB4611351}" type="presParOf" srcId="{36252B12-CCBE-B343-9CB6-3BA4402214CB}" destId="{F7BBF818-5AC2-9247-81B5-E35B13EA7CDF}" srcOrd="12" destOrd="0" presId="urn:microsoft.com/office/officeart/2005/8/layout/chevron1"/>
    <dgm:cxn modelId="{2FC423D1-FEB9-E448-AE40-72EAEEA8AD03}" type="presParOf" srcId="{36252B12-CCBE-B343-9CB6-3BA4402214CB}" destId="{51690AEB-D410-0F41-B84F-91833463BD16}" srcOrd="13" destOrd="0" presId="urn:microsoft.com/office/officeart/2005/8/layout/chevron1"/>
    <dgm:cxn modelId="{9A4DF080-4977-3448-AB9D-CA747BA4BEA3}" type="presParOf" srcId="{36252B12-CCBE-B343-9CB6-3BA4402214CB}" destId="{AC2FFEB1-C010-A043-925F-95FFBADD1558}" srcOrd="14" destOrd="0" presId="urn:microsoft.com/office/officeart/2005/8/layout/chevron1"/>
    <dgm:cxn modelId="{C08CE117-2B3D-7749-8D21-53BA1E394C93}" type="presParOf" srcId="{36252B12-CCBE-B343-9CB6-3BA4402214CB}" destId="{4CE31819-177F-D848-B562-9F758EDCBCCD}" srcOrd="15" destOrd="0" presId="urn:microsoft.com/office/officeart/2005/8/layout/chevron1"/>
    <dgm:cxn modelId="{73B645B8-D551-A042-8BC7-4FD10223188A}" type="presParOf" srcId="{36252B12-CCBE-B343-9CB6-3BA4402214CB}" destId="{622B97E8-55A3-1947-83D3-0EC79577DF03}" srcOrd="16" destOrd="0" presId="urn:microsoft.com/office/officeart/2005/8/layout/chevron1"/>
    <dgm:cxn modelId="{F4F7E605-826C-094C-9862-67C8526FD378}" type="presParOf" srcId="{36252B12-CCBE-B343-9CB6-3BA4402214CB}" destId="{1FCBDA61-32A7-C146-8D12-BB4D9DEE4F26}" srcOrd="17" destOrd="0" presId="urn:microsoft.com/office/officeart/2005/8/layout/chevron1"/>
    <dgm:cxn modelId="{ADD14F49-0C6F-9C4B-911A-AC244C6D4EF3}" type="presParOf" srcId="{36252B12-CCBE-B343-9CB6-3BA4402214CB}" destId="{3B24EB5D-BCB2-8D4A-B166-D1360C354B17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28E0B9-E7C5-9D4A-9A40-CD3650DF453D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F6052DC-630C-EC46-BF87-58F6608FEE4B}">
      <dgm:prSet phldrT="[文字]" custT="1"/>
      <dgm:spPr/>
      <dgm:t>
        <a:bodyPr/>
        <a:lstStyle/>
        <a:p>
          <a:r>
            <a:rPr lang="en-US" altLang="zh-TW" sz="1800" dirty="0" err="1" smtClean="0"/>
            <a:t>Xgboost</a:t>
          </a:r>
          <a:endParaRPr lang="zh-TW" altLang="en-US" sz="1800" dirty="0"/>
        </a:p>
      </dgm:t>
    </dgm:pt>
    <dgm:pt modelId="{15A5F62E-14CC-B44D-9313-EE4B53D7580A}" type="parTrans" cxnId="{C7AD76F7-FCCE-3A46-BDCD-8D244190F9AA}">
      <dgm:prSet/>
      <dgm:spPr/>
      <dgm:t>
        <a:bodyPr/>
        <a:lstStyle/>
        <a:p>
          <a:endParaRPr lang="zh-TW" altLang="en-US"/>
        </a:p>
      </dgm:t>
    </dgm:pt>
    <dgm:pt modelId="{BBA7234F-93FF-B94C-855D-8D932C440E8D}" type="sibTrans" cxnId="{C7AD76F7-FCCE-3A46-BDCD-8D244190F9AA}">
      <dgm:prSet/>
      <dgm:spPr/>
      <dgm:t>
        <a:bodyPr/>
        <a:lstStyle/>
        <a:p>
          <a:endParaRPr lang="zh-TW" altLang="en-US"/>
        </a:p>
      </dgm:t>
    </dgm:pt>
    <dgm:pt modelId="{77C898D0-AF78-9F41-A451-C33C0FF4CE1B}">
      <dgm:prSet phldrT="[文字]" custT="1"/>
      <dgm:spPr/>
      <dgm:t>
        <a:bodyPr/>
        <a:lstStyle/>
        <a:p>
          <a:r>
            <a:rPr lang="en-US" altLang="zh-TW" sz="1800" dirty="0" err="1" smtClean="0"/>
            <a:t>Libsvm</a:t>
          </a:r>
          <a:endParaRPr lang="zh-TW" altLang="en-US" sz="1800" dirty="0"/>
        </a:p>
      </dgm:t>
    </dgm:pt>
    <dgm:pt modelId="{02B2444C-5EF4-F349-9362-B3DF7B34CEAB}" type="parTrans" cxnId="{CD18A8EF-3F04-3B4A-BAA3-91DCDBE32663}">
      <dgm:prSet/>
      <dgm:spPr/>
      <dgm:t>
        <a:bodyPr/>
        <a:lstStyle/>
        <a:p>
          <a:endParaRPr lang="zh-TW" altLang="en-US"/>
        </a:p>
      </dgm:t>
    </dgm:pt>
    <dgm:pt modelId="{10F69662-1C62-F44D-8B16-49E522C73909}" type="sibTrans" cxnId="{CD18A8EF-3F04-3B4A-BAA3-91DCDBE32663}">
      <dgm:prSet/>
      <dgm:spPr/>
      <dgm:t>
        <a:bodyPr/>
        <a:lstStyle/>
        <a:p>
          <a:endParaRPr lang="zh-TW" altLang="en-US"/>
        </a:p>
      </dgm:t>
    </dgm:pt>
    <dgm:pt modelId="{3D102E23-AD40-D846-ACE3-85E87D1642FE}">
      <dgm:prSet phldrT="[文字]" custT="1"/>
      <dgm:spPr/>
      <dgm:t>
        <a:bodyPr/>
        <a:lstStyle/>
        <a:p>
          <a:r>
            <a:rPr lang="en-US" altLang="zh-TW" sz="1800" dirty="0" err="1" smtClean="0"/>
            <a:t>randomforest</a:t>
          </a:r>
          <a:endParaRPr lang="zh-TW" altLang="en-US" sz="1800" dirty="0"/>
        </a:p>
      </dgm:t>
    </dgm:pt>
    <dgm:pt modelId="{39640A34-B51B-5543-B7F5-7DE58D92E4F0}" type="parTrans" cxnId="{F31169C7-64C1-CC40-908D-4291C2F195CE}">
      <dgm:prSet/>
      <dgm:spPr/>
      <dgm:t>
        <a:bodyPr/>
        <a:lstStyle/>
        <a:p>
          <a:endParaRPr lang="zh-TW" altLang="en-US"/>
        </a:p>
      </dgm:t>
    </dgm:pt>
    <dgm:pt modelId="{DA66DE0D-CB1F-A146-ABCC-8100A5690C05}" type="sibTrans" cxnId="{F31169C7-64C1-CC40-908D-4291C2F195CE}">
      <dgm:prSet/>
      <dgm:spPr/>
      <dgm:t>
        <a:bodyPr/>
        <a:lstStyle/>
        <a:p>
          <a:endParaRPr lang="zh-TW" altLang="en-US"/>
        </a:p>
      </dgm:t>
    </dgm:pt>
    <dgm:pt modelId="{1366A979-526A-BF41-8841-2D44A95E8F3A}">
      <dgm:prSet/>
      <dgm:spPr/>
      <dgm:t>
        <a:bodyPr/>
        <a:lstStyle/>
        <a:p>
          <a:r>
            <a:rPr lang="en-US" altLang="zh-TW" dirty="0" smtClean="0"/>
            <a:t>Model</a:t>
          </a:r>
          <a:endParaRPr lang="zh-TW" altLang="en-US" dirty="0"/>
        </a:p>
      </dgm:t>
    </dgm:pt>
    <dgm:pt modelId="{26F2CD99-D3E5-D645-886D-C5679BBB140F}" type="parTrans" cxnId="{D9167FC7-0B5F-1046-AE89-3256DF62E4F8}">
      <dgm:prSet/>
      <dgm:spPr/>
      <dgm:t>
        <a:bodyPr/>
        <a:lstStyle/>
        <a:p>
          <a:endParaRPr lang="zh-TW" altLang="en-US"/>
        </a:p>
      </dgm:t>
    </dgm:pt>
    <dgm:pt modelId="{8E55813E-BD1A-9B49-BC2E-3AC15438FDD9}" type="sibTrans" cxnId="{D9167FC7-0B5F-1046-AE89-3256DF62E4F8}">
      <dgm:prSet/>
      <dgm:spPr/>
      <dgm:t>
        <a:bodyPr/>
        <a:lstStyle/>
        <a:p>
          <a:endParaRPr lang="zh-TW" altLang="en-US"/>
        </a:p>
      </dgm:t>
    </dgm:pt>
    <dgm:pt modelId="{EDA722A2-FA41-5D41-8D88-B6C27F3D3156}">
      <dgm:prSet phldrT="[文字]"/>
      <dgm:spPr/>
      <dgm:t>
        <a:bodyPr/>
        <a:lstStyle/>
        <a:p>
          <a:endParaRPr lang="zh-TW" altLang="en-US" dirty="0"/>
        </a:p>
      </dgm:t>
    </dgm:pt>
    <dgm:pt modelId="{B3B70F6D-2F41-1141-9652-A8541BDF667B}" type="sibTrans" cxnId="{AC8445D6-3ED7-374C-B944-C0C90F58362D}">
      <dgm:prSet/>
      <dgm:spPr/>
      <dgm:t>
        <a:bodyPr/>
        <a:lstStyle/>
        <a:p>
          <a:endParaRPr lang="zh-TW" altLang="en-US"/>
        </a:p>
      </dgm:t>
    </dgm:pt>
    <dgm:pt modelId="{8B85F2E7-09AD-F148-93A2-1314788A425A}" type="parTrans" cxnId="{AC8445D6-3ED7-374C-B944-C0C90F58362D}">
      <dgm:prSet/>
      <dgm:spPr/>
      <dgm:t>
        <a:bodyPr/>
        <a:lstStyle/>
        <a:p>
          <a:endParaRPr lang="zh-TW" altLang="en-US"/>
        </a:p>
      </dgm:t>
    </dgm:pt>
    <dgm:pt modelId="{17DF7EA9-E522-6142-BE2A-2E7118F61EB7}" type="pres">
      <dgm:prSet presAssocID="{4E28E0B9-E7C5-9D4A-9A40-CD3650DF453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C9F4B3D-670E-5A48-807A-7056AB43B4BE}" type="pres">
      <dgm:prSet presAssocID="{4E28E0B9-E7C5-9D4A-9A40-CD3650DF453D}" presName="ellipse" presStyleLbl="trBgShp" presStyleIdx="0" presStyleCnt="1"/>
      <dgm:spPr/>
    </dgm:pt>
    <dgm:pt modelId="{EE18A63B-5281-DB41-93EF-0E04C715887D}" type="pres">
      <dgm:prSet presAssocID="{4E28E0B9-E7C5-9D4A-9A40-CD3650DF453D}" presName="arrow1" presStyleLbl="fgShp" presStyleIdx="0" presStyleCnt="1"/>
      <dgm:spPr/>
    </dgm:pt>
    <dgm:pt modelId="{C73F2B78-7F41-014C-B792-D93F2976D889}" type="pres">
      <dgm:prSet presAssocID="{4E28E0B9-E7C5-9D4A-9A40-CD3650DF453D}" presName="rectangle" presStyleLbl="revTx" presStyleIdx="0" presStyleCnt="1" custLinFactY="6885" custLinFactNeighborX="11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9102D0-F662-0A47-A99F-348A4BD69794}" type="pres">
      <dgm:prSet presAssocID="{77C898D0-AF78-9F41-A451-C33C0FF4CE1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E0195E-104F-424E-A8B7-22A7CC6EB154}" type="pres">
      <dgm:prSet presAssocID="{3D102E23-AD40-D846-ACE3-85E87D1642F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1E773C-152B-4D4F-A2B2-6F1D8EC9A122}" type="pres">
      <dgm:prSet presAssocID="{1366A979-526A-BF41-8841-2D44A95E8F3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2C8D3F-777D-1946-83FA-93708A0D477E}" type="pres">
      <dgm:prSet presAssocID="{4E28E0B9-E7C5-9D4A-9A40-CD3650DF453D}" presName="funnel" presStyleLbl="trAlignAcc1" presStyleIdx="0" presStyleCnt="1" custScaleX="165221" custScaleY="129541" custLinFactNeighborX="9" custLinFactNeighborY="12989"/>
      <dgm:spPr/>
    </dgm:pt>
  </dgm:ptLst>
  <dgm:cxnLst>
    <dgm:cxn modelId="{F31169C7-64C1-CC40-908D-4291C2F195CE}" srcId="{4E28E0B9-E7C5-9D4A-9A40-CD3650DF453D}" destId="{3D102E23-AD40-D846-ACE3-85E87D1642FE}" srcOrd="2" destOrd="0" parTransId="{39640A34-B51B-5543-B7F5-7DE58D92E4F0}" sibTransId="{DA66DE0D-CB1F-A146-ABCC-8100A5690C05}"/>
    <dgm:cxn modelId="{F0AA2BBA-36E2-0248-86DE-E4E2EFA3689D}" type="presOf" srcId="{4E28E0B9-E7C5-9D4A-9A40-CD3650DF453D}" destId="{17DF7EA9-E522-6142-BE2A-2E7118F61EB7}" srcOrd="0" destOrd="0" presId="urn:microsoft.com/office/officeart/2005/8/layout/funnel1"/>
    <dgm:cxn modelId="{422D030B-4F14-B645-928A-DC188689A505}" type="presOf" srcId="{1366A979-526A-BF41-8841-2D44A95E8F3A}" destId="{C73F2B78-7F41-014C-B792-D93F2976D889}" srcOrd="0" destOrd="0" presId="urn:microsoft.com/office/officeart/2005/8/layout/funnel1"/>
    <dgm:cxn modelId="{CD18A8EF-3F04-3B4A-BAA3-91DCDBE32663}" srcId="{4E28E0B9-E7C5-9D4A-9A40-CD3650DF453D}" destId="{77C898D0-AF78-9F41-A451-C33C0FF4CE1B}" srcOrd="1" destOrd="0" parTransId="{02B2444C-5EF4-F349-9362-B3DF7B34CEAB}" sibTransId="{10F69662-1C62-F44D-8B16-49E522C73909}"/>
    <dgm:cxn modelId="{2D5A56DC-625B-7B4F-AC5B-155154FF1AF3}" type="presOf" srcId="{3F6052DC-630C-EC46-BF87-58F6608FEE4B}" destId="{5D1E773C-152B-4D4F-A2B2-6F1D8EC9A122}" srcOrd="0" destOrd="0" presId="urn:microsoft.com/office/officeart/2005/8/layout/funnel1"/>
    <dgm:cxn modelId="{C7AD76F7-FCCE-3A46-BDCD-8D244190F9AA}" srcId="{4E28E0B9-E7C5-9D4A-9A40-CD3650DF453D}" destId="{3F6052DC-630C-EC46-BF87-58F6608FEE4B}" srcOrd="0" destOrd="0" parTransId="{15A5F62E-14CC-B44D-9313-EE4B53D7580A}" sibTransId="{BBA7234F-93FF-B94C-855D-8D932C440E8D}"/>
    <dgm:cxn modelId="{D9167FC7-0B5F-1046-AE89-3256DF62E4F8}" srcId="{4E28E0B9-E7C5-9D4A-9A40-CD3650DF453D}" destId="{1366A979-526A-BF41-8841-2D44A95E8F3A}" srcOrd="3" destOrd="0" parTransId="{26F2CD99-D3E5-D645-886D-C5679BBB140F}" sibTransId="{8E55813E-BD1A-9B49-BC2E-3AC15438FDD9}"/>
    <dgm:cxn modelId="{227D1C9B-95B5-A04F-96C6-FCA610B038A9}" type="presOf" srcId="{3D102E23-AD40-D846-ACE3-85E87D1642FE}" destId="{579102D0-F662-0A47-A99F-348A4BD69794}" srcOrd="0" destOrd="0" presId="urn:microsoft.com/office/officeart/2005/8/layout/funnel1"/>
    <dgm:cxn modelId="{078256E0-1AA1-1F4E-920F-DC978AA2B569}" type="presOf" srcId="{77C898D0-AF78-9F41-A451-C33C0FF4CE1B}" destId="{30E0195E-104F-424E-A8B7-22A7CC6EB154}" srcOrd="0" destOrd="0" presId="urn:microsoft.com/office/officeart/2005/8/layout/funnel1"/>
    <dgm:cxn modelId="{AC8445D6-3ED7-374C-B944-C0C90F58362D}" srcId="{4E28E0B9-E7C5-9D4A-9A40-CD3650DF453D}" destId="{EDA722A2-FA41-5D41-8D88-B6C27F3D3156}" srcOrd="4" destOrd="0" parTransId="{8B85F2E7-09AD-F148-93A2-1314788A425A}" sibTransId="{B3B70F6D-2F41-1141-9652-A8541BDF667B}"/>
    <dgm:cxn modelId="{6A44DEE1-BAC3-9743-930B-E7AB88719931}" type="presParOf" srcId="{17DF7EA9-E522-6142-BE2A-2E7118F61EB7}" destId="{CC9F4B3D-670E-5A48-807A-7056AB43B4BE}" srcOrd="0" destOrd="0" presId="urn:microsoft.com/office/officeart/2005/8/layout/funnel1"/>
    <dgm:cxn modelId="{E03B5852-BC80-AF4C-B998-9667608D232E}" type="presParOf" srcId="{17DF7EA9-E522-6142-BE2A-2E7118F61EB7}" destId="{EE18A63B-5281-DB41-93EF-0E04C715887D}" srcOrd="1" destOrd="0" presId="urn:microsoft.com/office/officeart/2005/8/layout/funnel1"/>
    <dgm:cxn modelId="{F317DB64-3E4F-F34B-8009-AC55435FD98A}" type="presParOf" srcId="{17DF7EA9-E522-6142-BE2A-2E7118F61EB7}" destId="{C73F2B78-7F41-014C-B792-D93F2976D889}" srcOrd="2" destOrd="0" presId="urn:microsoft.com/office/officeart/2005/8/layout/funnel1"/>
    <dgm:cxn modelId="{A92C3493-89A4-884A-A60B-96B0C9A25B00}" type="presParOf" srcId="{17DF7EA9-E522-6142-BE2A-2E7118F61EB7}" destId="{579102D0-F662-0A47-A99F-348A4BD69794}" srcOrd="3" destOrd="0" presId="urn:microsoft.com/office/officeart/2005/8/layout/funnel1"/>
    <dgm:cxn modelId="{10638CBC-A294-E947-83D1-29AF383CFE26}" type="presParOf" srcId="{17DF7EA9-E522-6142-BE2A-2E7118F61EB7}" destId="{30E0195E-104F-424E-A8B7-22A7CC6EB154}" srcOrd="4" destOrd="0" presId="urn:microsoft.com/office/officeart/2005/8/layout/funnel1"/>
    <dgm:cxn modelId="{CF9BFF9B-8E6E-0C44-8149-B5EDFB1BC034}" type="presParOf" srcId="{17DF7EA9-E522-6142-BE2A-2E7118F61EB7}" destId="{5D1E773C-152B-4D4F-A2B2-6F1D8EC9A122}" srcOrd="5" destOrd="0" presId="urn:microsoft.com/office/officeart/2005/8/layout/funnel1"/>
    <dgm:cxn modelId="{3184F90E-6368-B243-88C3-2E875DCD3C68}" type="presParOf" srcId="{17DF7EA9-E522-6142-BE2A-2E7118F61EB7}" destId="{FE2C8D3F-777D-1946-83FA-93708A0D477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A0FE-61AE-114A-8DC7-C4B956CECF14}">
      <dsp:nvSpPr>
        <dsp:cNvPr id="0" name=""/>
        <dsp:cNvSpPr/>
      </dsp:nvSpPr>
      <dsp:spPr>
        <a:xfrm rot="5400000">
          <a:off x="6452367" y="-2732494"/>
          <a:ext cx="77468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200" kern="1200" smtClean="0"/>
            <a:t>Player Name, Team, Position, Salary</a:t>
          </a:r>
          <a:endParaRPr lang="en-US" sz="2200" kern="1200"/>
        </a:p>
      </dsp:txBody>
      <dsp:txXfrm rot="-5400000">
        <a:off x="3621024" y="136666"/>
        <a:ext cx="6399559" cy="699054"/>
      </dsp:txXfrm>
    </dsp:sp>
    <dsp:sp modelId="{F32F8DFE-3598-5247-A62D-AF10CBE73620}">
      <dsp:nvSpPr>
        <dsp:cNvPr id="0" name=""/>
        <dsp:cNvSpPr/>
      </dsp:nvSpPr>
      <dsp:spPr>
        <a:xfrm>
          <a:off x="0" y="2013"/>
          <a:ext cx="3621024" cy="968361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900" kern="1200" smtClean="0"/>
            <a:t>Basic</a:t>
          </a:r>
          <a:endParaRPr kumimoji="1" lang="en-US" sz="4900" kern="1200"/>
        </a:p>
      </dsp:txBody>
      <dsp:txXfrm>
        <a:off x="47271" y="49284"/>
        <a:ext cx="3526482" cy="873819"/>
      </dsp:txXfrm>
    </dsp:sp>
    <dsp:sp modelId="{6334491C-D6EE-5048-8CF5-F61DAF0D04DA}">
      <dsp:nvSpPr>
        <dsp:cNvPr id="0" name=""/>
        <dsp:cNvSpPr/>
      </dsp:nvSpPr>
      <dsp:spPr>
        <a:xfrm rot="5400000">
          <a:off x="6452367" y="-1715715"/>
          <a:ext cx="77468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G, AB, H, 2B, 3B, HR, RBI, BB, SO, SB, CS, AVG, OBP, SLG, OPS </a:t>
          </a:r>
          <a:r>
            <a:rPr lang="mr-IN" sz="2200" kern="1200" dirty="0" smtClean="0"/>
            <a:t>…</a:t>
          </a:r>
          <a:r>
            <a:rPr lang="en-US" sz="2200" kern="1200" dirty="0" smtClean="0"/>
            <a:t>.</a:t>
          </a:r>
          <a:endParaRPr lang="en-US" sz="2200" kern="1200" dirty="0"/>
        </a:p>
      </dsp:txBody>
      <dsp:txXfrm rot="-5400000">
        <a:off x="3621024" y="1153445"/>
        <a:ext cx="6399559" cy="699054"/>
      </dsp:txXfrm>
    </dsp:sp>
    <dsp:sp modelId="{1F173F62-293C-6247-8536-02E70A6D3CB7}">
      <dsp:nvSpPr>
        <dsp:cNvPr id="0" name=""/>
        <dsp:cNvSpPr/>
      </dsp:nvSpPr>
      <dsp:spPr>
        <a:xfrm>
          <a:off x="0" y="1018792"/>
          <a:ext cx="3621024" cy="968361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900" kern="1200" dirty="0" smtClean="0"/>
            <a:t>Hitting</a:t>
          </a:r>
          <a:endParaRPr lang="en-US" sz="4900" kern="1200" dirty="0"/>
        </a:p>
      </dsp:txBody>
      <dsp:txXfrm>
        <a:off x="47271" y="1066063"/>
        <a:ext cx="3526482" cy="873819"/>
      </dsp:txXfrm>
    </dsp:sp>
    <dsp:sp modelId="{51AC98DF-C138-9D41-B7D8-67A7389022EA}">
      <dsp:nvSpPr>
        <dsp:cNvPr id="0" name=""/>
        <dsp:cNvSpPr/>
      </dsp:nvSpPr>
      <dsp:spPr>
        <a:xfrm rot="5400000">
          <a:off x="6452367" y="-698935"/>
          <a:ext cx="77468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200" kern="1200" dirty="0" smtClean="0"/>
            <a:t>G, GS, INN, TC, PO, A, E, DP, SB, CS, SBPCT, PB, C_WP, FPCT, RF </a:t>
          </a:r>
          <a:r>
            <a:rPr kumimoji="1" lang="mr-IN" sz="2200" kern="1200" dirty="0" smtClean="0"/>
            <a:t>…</a:t>
          </a:r>
          <a:endParaRPr lang="en-US" sz="2200" kern="1200" dirty="0"/>
        </a:p>
      </dsp:txBody>
      <dsp:txXfrm rot="-5400000">
        <a:off x="3621024" y="2170225"/>
        <a:ext cx="6399559" cy="699054"/>
      </dsp:txXfrm>
    </dsp:sp>
    <dsp:sp modelId="{2C739C01-DC29-C944-81C3-5E3BC79DD49B}">
      <dsp:nvSpPr>
        <dsp:cNvPr id="0" name=""/>
        <dsp:cNvSpPr/>
      </dsp:nvSpPr>
      <dsp:spPr>
        <a:xfrm>
          <a:off x="0" y="2035571"/>
          <a:ext cx="3621024" cy="968361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900" kern="1200" smtClean="0"/>
            <a:t>Fielding</a:t>
          </a:r>
          <a:endParaRPr lang="en-US" sz="4900" kern="1200"/>
        </a:p>
      </dsp:txBody>
      <dsp:txXfrm>
        <a:off x="47271" y="2082842"/>
        <a:ext cx="3526482" cy="873819"/>
      </dsp:txXfrm>
    </dsp:sp>
    <dsp:sp modelId="{22F9A4BF-522A-C740-AE84-0A35974FFAE8}">
      <dsp:nvSpPr>
        <dsp:cNvPr id="0" name=""/>
        <dsp:cNvSpPr/>
      </dsp:nvSpPr>
      <dsp:spPr>
        <a:xfrm rot="5400000">
          <a:off x="6452367" y="317843"/>
          <a:ext cx="77468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W, L, ERA, G, GS, SV, SVO, IP, H, R, ER, HR, BB, SO, AVG, WHIP </a:t>
          </a:r>
          <a:r>
            <a:rPr lang="mr-IN" sz="2200" kern="1200" dirty="0" smtClean="0"/>
            <a:t>…</a:t>
          </a:r>
          <a:r>
            <a:rPr lang="en-US" sz="2200" kern="1200" dirty="0" smtClean="0"/>
            <a:t> </a:t>
          </a:r>
          <a:endParaRPr lang="en-US" sz="2200" kern="1200" dirty="0"/>
        </a:p>
      </dsp:txBody>
      <dsp:txXfrm rot="-5400000">
        <a:off x="3621024" y="3187004"/>
        <a:ext cx="6399559" cy="699054"/>
      </dsp:txXfrm>
    </dsp:sp>
    <dsp:sp modelId="{7423138A-62E2-6D49-B2F5-4CDC85E72841}">
      <dsp:nvSpPr>
        <dsp:cNvPr id="0" name=""/>
        <dsp:cNvSpPr/>
      </dsp:nvSpPr>
      <dsp:spPr>
        <a:xfrm>
          <a:off x="0" y="3052350"/>
          <a:ext cx="3621024" cy="968361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900" kern="1200" dirty="0" smtClean="0"/>
            <a:t>Pitching</a:t>
          </a:r>
          <a:endParaRPr lang="en-US" sz="4900" kern="1200" dirty="0"/>
        </a:p>
      </dsp:txBody>
      <dsp:txXfrm>
        <a:off x="47271" y="3099621"/>
        <a:ext cx="3526482" cy="87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4DC67-E876-374F-AC30-B2D04CDDDF11}">
      <dsp:nvSpPr>
        <dsp:cNvPr id="0" name=""/>
        <dsp:cNvSpPr/>
      </dsp:nvSpPr>
      <dsp:spPr>
        <a:xfrm>
          <a:off x="1227" y="1790352"/>
          <a:ext cx="1105048" cy="44201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1</a:t>
          </a:r>
          <a:endParaRPr lang="zh-TW" altLang="en-US" sz="2600" kern="1200" dirty="0"/>
        </a:p>
      </dsp:txBody>
      <dsp:txXfrm>
        <a:off x="222237" y="1790352"/>
        <a:ext cx="663029" cy="442019"/>
      </dsp:txXfrm>
    </dsp:sp>
    <dsp:sp modelId="{AEA8AD44-35CD-214B-9FC3-3D629407D7B8}">
      <dsp:nvSpPr>
        <dsp:cNvPr id="0" name=""/>
        <dsp:cNvSpPr/>
      </dsp:nvSpPr>
      <dsp:spPr>
        <a:xfrm>
          <a:off x="995771" y="1790352"/>
          <a:ext cx="1105048" cy="442019"/>
        </a:xfrm>
        <a:prstGeom prst="chevron">
          <a:avLst/>
        </a:prstGeom>
        <a:gradFill rotWithShape="0">
          <a:gsLst>
            <a:gs pos="0">
              <a:schemeClr val="accent5">
                <a:hueOff val="-2369236"/>
                <a:satOff val="1347"/>
                <a:lumOff val="-1111"/>
                <a:alphaOff val="0"/>
                <a:shade val="85000"/>
                <a:satMod val="130000"/>
              </a:schemeClr>
            </a:gs>
            <a:gs pos="34000">
              <a:schemeClr val="accent5">
                <a:hueOff val="-2369236"/>
                <a:satOff val="1347"/>
                <a:lumOff val="-1111"/>
                <a:alphaOff val="0"/>
                <a:shade val="87000"/>
                <a:satMod val="125000"/>
              </a:schemeClr>
            </a:gs>
            <a:gs pos="70000">
              <a:schemeClr val="accent5">
                <a:hueOff val="-2369236"/>
                <a:satOff val="1347"/>
                <a:lumOff val="-111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2369236"/>
                <a:satOff val="1347"/>
                <a:lumOff val="-111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2</a:t>
          </a:r>
          <a:endParaRPr lang="zh-TW" altLang="en-US" sz="2600" kern="1200" dirty="0"/>
        </a:p>
      </dsp:txBody>
      <dsp:txXfrm>
        <a:off x="1216781" y="1790352"/>
        <a:ext cx="663029" cy="442019"/>
      </dsp:txXfrm>
    </dsp:sp>
    <dsp:sp modelId="{0752DAEB-870B-5241-A90D-C5FC26B1F1BA}">
      <dsp:nvSpPr>
        <dsp:cNvPr id="0" name=""/>
        <dsp:cNvSpPr/>
      </dsp:nvSpPr>
      <dsp:spPr>
        <a:xfrm>
          <a:off x="1990315" y="1790352"/>
          <a:ext cx="1105048" cy="442019"/>
        </a:xfrm>
        <a:prstGeom prst="chevron">
          <a:avLst/>
        </a:prstGeom>
        <a:gradFill rotWithShape="0">
          <a:gsLst>
            <a:gs pos="0">
              <a:schemeClr val="accent5">
                <a:hueOff val="-4738472"/>
                <a:satOff val="2693"/>
                <a:lumOff val="-2222"/>
                <a:alphaOff val="0"/>
                <a:shade val="85000"/>
                <a:satMod val="130000"/>
              </a:schemeClr>
            </a:gs>
            <a:gs pos="34000">
              <a:schemeClr val="accent5">
                <a:hueOff val="-4738472"/>
                <a:satOff val="2693"/>
                <a:lumOff val="-2222"/>
                <a:alphaOff val="0"/>
                <a:shade val="87000"/>
                <a:satMod val="125000"/>
              </a:schemeClr>
            </a:gs>
            <a:gs pos="70000">
              <a:schemeClr val="accent5">
                <a:hueOff val="-4738472"/>
                <a:satOff val="2693"/>
                <a:lumOff val="-222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4738472"/>
                <a:satOff val="2693"/>
                <a:lumOff val="-222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3</a:t>
          </a:r>
          <a:endParaRPr lang="zh-TW" altLang="en-US" sz="2600" kern="1200" dirty="0"/>
        </a:p>
      </dsp:txBody>
      <dsp:txXfrm>
        <a:off x="2211325" y="1790352"/>
        <a:ext cx="663029" cy="442019"/>
      </dsp:txXfrm>
    </dsp:sp>
    <dsp:sp modelId="{DC9DDC55-D66E-0D45-919E-D78AAA1E86E4}">
      <dsp:nvSpPr>
        <dsp:cNvPr id="0" name=""/>
        <dsp:cNvSpPr/>
      </dsp:nvSpPr>
      <dsp:spPr>
        <a:xfrm>
          <a:off x="2984859" y="1790352"/>
          <a:ext cx="1105048" cy="442019"/>
        </a:xfrm>
        <a:prstGeom prst="chevron">
          <a:avLst/>
        </a:prstGeom>
        <a:gradFill rotWithShape="0">
          <a:gsLst>
            <a:gs pos="0">
              <a:schemeClr val="accent5">
                <a:hueOff val="-7107707"/>
                <a:satOff val="4040"/>
                <a:lumOff val="-3333"/>
                <a:alphaOff val="0"/>
                <a:shade val="85000"/>
                <a:satMod val="130000"/>
              </a:schemeClr>
            </a:gs>
            <a:gs pos="34000">
              <a:schemeClr val="accent5">
                <a:hueOff val="-7107707"/>
                <a:satOff val="4040"/>
                <a:lumOff val="-3333"/>
                <a:alphaOff val="0"/>
                <a:shade val="87000"/>
                <a:satMod val="125000"/>
              </a:schemeClr>
            </a:gs>
            <a:gs pos="70000">
              <a:schemeClr val="accent5">
                <a:hueOff val="-7107707"/>
                <a:satOff val="4040"/>
                <a:lumOff val="-333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7107707"/>
                <a:satOff val="4040"/>
                <a:lumOff val="-333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4</a:t>
          </a:r>
          <a:endParaRPr lang="zh-TW" altLang="en-US" sz="2600" kern="1200" dirty="0"/>
        </a:p>
      </dsp:txBody>
      <dsp:txXfrm>
        <a:off x="3205869" y="1790352"/>
        <a:ext cx="663029" cy="442019"/>
      </dsp:txXfrm>
    </dsp:sp>
    <dsp:sp modelId="{ADC0410E-25B2-E645-86AE-976C3BD55510}">
      <dsp:nvSpPr>
        <dsp:cNvPr id="0" name=""/>
        <dsp:cNvSpPr/>
      </dsp:nvSpPr>
      <dsp:spPr>
        <a:xfrm>
          <a:off x="3979403" y="1790352"/>
          <a:ext cx="1105048" cy="442019"/>
        </a:xfrm>
        <a:prstGeom prst="chevron">
          <a:avLst/>
        </a:prstGeom>
        <a:gradFill rotWithShape="0">
          <a:gsLst>
            <a:gs pos="0">
              <a:schemeClr val="accent5">
                <a:hueOff val="-9476943"/>
                <a:satOff val="5386"/>
                <a:lumOff val="-4444"/>
                <a:alphaOff val="0"/>
                <a:shade val="85000"/>
                <a:satMod val="130000"/>
              </a:schemeClr>
            </a:gs>
            <a:gs pos="34000">
              <a:schemeClr val="accent5">
                <a:hueOff val="-9476943"/>
                <a:satOff val="5386"/>
                <a:lumOff val="-4444"/>
                <a:alphaOff val="0"/>
                <a:shade val="87000"/>
                <a:satMod val="125000"/>
              </a:schemeClr>
            </a:gs>
            <a:gs pos="70000">
              <a:schemeClr val="accent5">
                <a:hueOff val="-9476943"/>
                <a:satOff val="5386"/>
                <a:lumOff val="-444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9476943"/>
                <a:satOff val="5386"/>
                <a:lumOff val="-444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5</a:t>
          </a:r>
          <a:endParaRPr lang="zh-TW" altLang="en-US" sz="2600" kern="1200" dirty="0"/>
        </a:p>
      </dsp:txBody>
      <dsp:txXfrm>
        <a:off x="4200413" y="1790352"/>
        <a:ext cx="663029" cy="442019"/>
      </dsp:txXfrm>
    </dsp:sp>
    <dsp:sp modelId="{FCB1232D-4E63-2749-9566-881A27716755}">
      <dsp:nvSpPr>
        <dsp:cNvPr id="0" name=""/>
        <dsp:cNvSpPr/>
      </dsp:nvSpPr>
      <dsp:spPr>
        <a:xfrm>
          <a:off x="4973947" y="1790352"/>
          <a:ext cx="1105048" cy="442019"/>
        </a:xfrm>
        <a:prstGeom prst="chevron">
          <a:avLst/>
        </a:prstGeom>
        <a:gradFill rotWithShape="0">
          <a:gsLst>
            <a:gs pos="0">
              <a:schemeClr val="accent5">
                <a:hueOff val="-11846179"/>
                <a:satOff val="6733"/>
                <a:lumOff val="-5556"/>
                <a:alphaOff val="0"/>
                <a:shade val="85000"/>
                <a:satMod val="130000"/>
              </a:schemeClr>
            </a:gs>
            <a:gs pos="34000">
              <a:schemeClr val="accent5">
                <a:hueOff val="-11846179"/>
                <a:satOff val="6733"/>
                <a:lumOff val="-5556"/>
                <a:alphaOff val="0"/>
                <a:shade val="87000"/>
                <a:satMod val="125000"/>
              </a:schemeClr>
            </a:gs>
            <a:gs pos="70000">
              <a:schemeClr val="accent5">
                <a:hueOff val="-11846179"/>
                <a:satOff val="6733"/>
                <a:lumOff val="-555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1846179"/>
                <a:satOff val="6733"/>
                <a:lumOff val="-555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6</a:t>
          </a:r>
          <a:endParaRPr lang="zh-TW" altLang="en-US" sz="2600" kern="1200" dirty="0"/>
        </a:p>
      </dsp:txBody>
      <dsp:txXfrm>
        <a:off x="5194957" y="1790352"/>
        <a:ext cx="663029" cy="442019"/>
      </dsp:txXfrm>
    </dsp:sp>
    <dsp:sp modelId="{F7BBF818-5AC2-9247-81B5-E35B13EA7CDF}">
      <dsp:nvSpPr>
        <dsp:cNvPr id="0" name=""/>
        <dsp:cNvSpPr/>
      </dsp:nvSpPr>
      <dsp:spPr>
        <a:xfrm>
          <a:off x="5968491" y="1790352"/>
          <a:ext cx="1105048" cy="442019"/>
        </a:xfrm>
        <a:prstGeom prst="chevron">
          <a:avLst/>
        </a:prstGeom>
        <a:gradFill rotWithShape="0">
          <a:gsLst>
            <a:gs pos="0">
              <a:schemeClr val="accent5">
                <a:hueOff val="-14215414"/>
                <a:satOff val="8079"/>
                <a:lumOff val="-6667"/>
                <a:alphaOff val="0"/>
                <a:shade val="85000"/>
                <a:satMod val="130000"/>
              </a:schemeClr>
            </a:gs>
            <a:gs pos="34000">
              <a:schemeClr val="accent5">
                <a:hueOff val="-14215414"/>
                <a:satOff val="8079"/>
                <a:lumOff val="-6667"/>
                <a:alphaOff val="0"/>
                <a:shade val="87000"/>
                <a:satMod val="125000"/>
              </a:schemeClr>
            </a:gs>
            <a:gs pos="70000">
              <a:schemeClr val="accent5">
                <a:hueOff val="-14215414"/>
                <a:satOff val="8079"/>
                <a:lumOff val="-666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4215414"/>
                <a:satOff val="8079"/>
                <a:lumOff val="-666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7</a:t>
          </a:r>
          <a:endParaRPr lang="zh-TW" altLang="en-US" sz="2600" kern="1200" dirty="0"/>
        </a:p>
      </dsp:txBody>
      <dsp:txXfrm>
        <a:off x="6189501" y="1790352"/>
        <a:ext cx="663029" cy="442019"/>
      </dsp:txXfrm>
    </dsp:sp>
    <dsp:sp modelId="{AC2FFEB1-C010-A043-925F-95FFBADD1558}">
      <dsp:nvSpPr>
        <dsp:cNvPr id="0" name=""/>
        <dsp:cNvSpPr/>
      </dsp:nvSpPr>
      <dsp:spPr>
        <a:xfrm>
          <a:off x="6963035" y="1790352"/>
          <a:ext cx="1105048" cy="442019"/>
        </a:xfrm>
        <a:prstGeom prst="chevron">
          <a:avLst/>
        </a:prstGeom>
        <a:gradFill rotWithShape="0">
          <a:gsLst>
            <a:gs pos="0">
              <a:schemeClr val="accent5">
                <a:hueOff val="-16584650"/>
                <a:satOff val="9426"/>
                <a:lumOff val="-7778"/>
                <a:alphaOff val="0"/>
                <a:shade val="85000"/>
                <a:satMod val="130000"/>
              </a:schemeClr>
            </a:gs>
            <a:gs pos="34000">
              <a:schemeClr val="accent5">
                <a:hueOff val="-16584650"/>
                <a:satOff val="9426"/>
                <a:lumOff val="-7778"/>
                <a:alphaOff val="0"/>
                <a:shade val="87000"/>
                <a:satMod val="125000"/>
              </a:schemeClr>
            </a:gs>
            <a:gs pos="70000">
              <a:schemeClr val="accent5">
                <a:hueOff val="-16584650"/>
                <a:satOff val="9426"/>
                <a:lumOff val="-777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6584650"/>
                <a:satOff val="9426"/>
                <a:lumOff val="-777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8</a:t>
          </a:r>
          <a:endParaRPr lang="zh-TW" altLang="en-US" sz="2600" kern="1200" dirty="0"/>
        </a:p>
      </dsp:txBody>
      <dsp:txXfrm>
        <a:off x="7184045" y="1790352"/>
        <a:ext cx="663029" cy="442019"/>
      </dsp:txXfrm>
    </dsp:sp>
    <dsp:sp modelId="{622B97E8-55A3-1947-83D3-0EC79577DF03}">
      <dsp:nvSpPr>
        <dsp:cNvPr id="0" name=""/>
        <dsp:cNvSpPr/>
      </dsp:nvSpPr>
      <dsp:spPr>
        <a:xfrm>
          <a:off x="7957579" y="1790352"/>
          <a:ext cx="1105048" cy="442019"/>
        </a:xfrm>
        <a:prstGeom prst="chevron">
          <a:avLst/>
        </a:prstGeom>
        <a:gradFill rotWithShape="0">
          <a:gsLst>
            <a:gs pos="0">
              <a:schemeClr val="accent5">
                <a:hueOff val="-18953886"/>
                <a:satOff val="10772"/>
                <a:lumOff val="-8889"/>
                <a:alphaOff val="0"/>
                <a:shade val="85000"/>
                <a:satMod val="130000"/>
              </a:schemeClr>
            </a:gs>
            <a:gs pos="34000">
              <a:schemeClr val="accent5">
                <a:hueOff val="-18953886"/>
                <a:satOff val="10772"/>
                <a:lumOff val="-8889"/>
                <a:alphaOff val="0"/>
                <a:shade val="87000"/>
                <a:satMod val="125000"/>
              </a:schemeClr>
            </a:gs>
            <a:gs pos="70000">
              <a:schemeClr val="accent5">
                <a:hueOff val="-18953886"/>
                <a:satOff val="10772"/>
                <a:lumOff val="-888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8953886"/>
                <a:satOff val="10772"/>
                <a:lumOff val="-888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9</a:t>
          </a:r>
          <a:endParaRPr lang="zh-TW" altLang="en-US" sz="2600" kern="1200" dirty="0"/>
        </a:p>
      </dsp:txBody>
      <dsp:txXfrm>
        <a:off x="8178589" y="1790352"/>
        <a:ext cx="663029" cy="442019"/>
      </dsp:txXfrm>
    </dsp:sp>
    <dsp:sp modelId="{3B24EB5D-BCB2-8D4A-B166-D1360C354B17}">
      <dsp:nvSpPr>
        <dsp:cNvPr id="0" name=""/>
        <dsp:cNvSpPr/>
      </dsp:nvSpPr>
      <dsp:spPr>
        <a:xfrm>
          <a:off x="8952123" y="1790352"/>
          <a:ext cx="1105048" cy="442019"/>
        </a:xfrm>
        <a:prstGeom prst="chevron">
          <a:avLst/>
        </a:prstGeom>
        <a:gradFill rotWithShape="0">
          <a:gsLst>
            <a:gs pos="0">
              <a:schemeClr val="accent5">
                <a:hueOff val="-21323121"/>
                <a:satOff val="12119"/>
                <a:lumOff val="-10000"/>
                <a:alphaOff val="0"/>
                <a:shade val="85000"/>
                <a:satMod val="130000"/>
              </a:schemeClr>
            </a:gs>
            <a:gs pos="34000">
              <a:schemeClr val="accent5">
                <a:hueOff val="-21323121"/>
                <a:satOff val="12119"/>
                <a:lumOff val="-10000"/>
                <a:alphaOff val="0"/>
                <a:shade val="87000"/>
                <a:satMod val="125000"/>
              </a:schemeClr>
            </a:gs>
            <a:gs pos="70000">
              <a:schemeClr val="accent5">
                <a:hueOff val="-21323121"/>
                <a:satOff val="12119"/>
                <a:lumOff val="-1000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21323121"/>
                <a:satOff val="12119"/>
                <a:lumOff val="-1000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10</a:t>
          </a:r>
          <a:endParaRPr lang="zh-TW" altLang="en-US" sz="2600" kern="1200" dirty="0"/>
        </a:p>
      </dsp:txBody>
      <dsp:txXfrm>
        <a:off x="9173133" y="1790352"/>
        <a:ext cx="663029" cy="442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F4B3D-670E-5A48-807A-7056AB43B4BE}">
      <dsp:nvSpPr>
        <dsp:cNvPr id="0" name=""/>
        <dsp:cNvSpPr/>
      </dsp:nvSpPr>
      <dsp:spPr>
        <a:xfrm>
          <a:off x="3402510" y="371385"/>
          <a:ext cx="3243322" cy="112636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8A63B-5281-DB41-93EF-0E04C715887D}">
      <dsp:nvSpPr>
        <dsp:cNvPr id="0" name=""/>
        <dsp:cNvSpPr/>
      </dsp:nvSpPr>
      <dsp:spPr>
        <a:xfrm>
          <a:off x="4714924" y="3129465"/>
          <a:ext cx="628550" cy="402272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73F2B78-7F41-014C-B792-D93F2976D889}">
      <dsp:nvSpPr>
        <dsp:cNvPr id="0" name=""/>
        <dsp:cNvSpPr/>
      </dsp:nvSpPr>
      <dsp:spPr>
        <a:xfrm>
          <a:off x="3521009" y="3451283"/>
          <a:ext cx="3017043" cy="7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Model</a:t>
          </a:r>
          <a:endParaRPr lang="zh-TW" altLang="en-US" sz="2600" kern="1200" dirty="0"/>
        </a:p>
      </dsp:txBody>
      <dsp:txXfrm>
        <a:off x="3521009" y="3451283"/>
        <a:ext cx="3017043" cy="754260"/>
      </dsp:txXfrm>
    </dsp:sp>
    <dsp:sp modelId="{579102D0-F662-0A47-A99F-348A4BD69794}">
      <dsp:nvSpPr>
        <dsp:cNvPr id="0" name=""/>
        <dsp:cNvSpPr/>
      </dsp:nvSpPr>
      <dsp:spPr>
        <a:xfrm>
          <a:off x="4581671" y="1584739"/>
          <a:ext cx="1131391" cy="11313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randomforest</a:t>
          </a:r>
          <a:endParaRPr lang="zh-TW" altLang="en-US" sz="1800" kern="1200" dirty="0"/>
        </a:p>
      </dsp:txBody>
      <dsp:txXfrm>
        <a:off x="4747359" y="1750427"/>
        <a:ext cx="800015" cy="800015"/>
      </dsp:txXfrm>
    </dsp:sp>
    <dsp:sp modelId="{30E0195E-104F-424E-A8B7-22A7CC6EB154}">
      <dsp:nvSpPr>
        <dsp:cNvPr id="0" name=""/>
        <dsp:cNvSpPr/>
      </dsp:nvSpPr>
      <dsp:spPr>
        <a:xfrm>
          <a:off x="3772098" y="735944"/>
          <a:ext cx="1131391" cy="11313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Libsvm</a:t>
          </a:r>
          <a:endParaRPr lang="zh-TW" altLang="en-US" sz="1800" kern="1200" dirty="0"/>
        </a:p>
      </dsp:txBody>
      <dsp:txXfrm>
        <a:off x="3937786" y="901632"/>
        <a:ext cx="800015" cy="800015"/>
      </dsp:txXfrm>
    </dsp:sp>
    <dsp:sp modelId="{5D1E773C-152B-4D4F-A2B2-6F1D8EC9A122}">
      <dsp:nvSpPr>
        <dsp:cNvPr id="0" name=""/>
        <dsp:cNvSpPr/>
      </dsp:nvSpPr>
      <dsp:spPr>
        <a:xfrm>
          <a:off x="4928631" y="462399"/>
          <a:ext cx="1131391" cy="11313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err="1" smtClean="0"/>
            <a:t>Xgboost</a:t>
          </a:r>
          <a:endParaRPr lang="zh-TW" altLang="en-US" sz="1800" kern="1200" dirty="0"/>
        </a:p>
      </dsp:txBody>
      <dsp:txXfrm>
        <a:off x="5094319" y="628087"/>
        <a:ext cx="800015" cy="800015"/>
      </dsp:txXfrm>
    </dsp:sp>
    <dsp:sp modelId="{FE2C8D3F-777D-1946-83FA-93708A0D477E}">
      <dsp:nvSpPr>
        <dsp:cNvPr id="0" name=""/>
        <dsp:cNvSpPr/>
      </dsp:nvSpPr>
      <dsp:spPr>
        <a:xfrm>
          <a:off x="2121722" y="182938"/>
          <a:ext cx="5815588" cy="364775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6CED9-C1B7-FB45-B0F4-4C4B45211A52}" type="datetimeFigureOut">
              <a:rPr kumimoji="1" lang="zh-TW" altLang="en-US" smtClean="0"/>
              <a:t>2017/6/13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DD1F-A53D-3A4A-ACB5-82BEE7A762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371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read01.com/yPxxaM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它類似於嶺回歸，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Lasso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Absolute Shrinkage and Selection Operator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）也會懲罰回歸系數的絕對值大小。此外，它能夠減少變化程度並提高線性回歸模型的精度。看看下面的公式：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Lasso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回歸與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Ridge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歸有一點不同，它使用的懲罰函數是絕對值，而不是平方。這導致懲罰（或等於約束可能的絕對值之和）值使一些參數可能結果等於零。使用懲罰值越大，進一步可能會使得縮小值趨近於零。這將導致我們要從給定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個變量中選擇變量。</a:t>
            </a:r>
          </a:p>
          <a:p>
            <a:pPr fontAlgn="base"/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要點：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除常數項以外，這種回歸的假設與最小二乘回歸類似；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它收縮系數接近零（等於零），這確實有助於特徵選擇；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這是一個正則化方法，使用的是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正則化；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如果預測的一組變量是高度相關的，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Lasso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會選出其中一個變量並且將其它的收縮為零。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1DD1F-A53D-3A4A-ACB5-82BEE7A762B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3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 (OLS)</a:t>
            </a:r>
            <a:endParaRPr kumimoji="1" lang="en-US" altLang="zh-TW" dirty="0" smtClean="0"/>
          </a:p>
          <a:p>
            <a:r>
              <a:rPr kumimoji="1" lang="en-US" altLang="zh-TW" dirty="0" smtClean="0"/>
              <a:t>R </a:t>
            </a:r>
            <a:r>
              <a:rPr kumimoji="1" lang="zh-TW" altLang="en-US" dirty="0" smtClean="0"/>
              <a:t>平方：能解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釋的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變異量的比例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TW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愈大，代表此迴歸模式能夠解釋全體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altLang="zh-TW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變異量的比例愈大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1DD1F-A53D-3A4A-ACB5-82BEE7A762B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689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1DD1F-A53D-3A4A-ACB5-82BEE7A762B7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758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ntree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指定随机森林所包含的决策树数目，默认为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500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0" i="0" kern="1200" dirty="0" smtClean="0">
              <a:solidFill>
                <a:schemeClr val="tx1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mtry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指定节点中用于二叉树的变量个数，默认情况下数据集变量个数的二次方根（分类模型）或三分之一（预测模型）。一般是需要进行人为的逐次挑选，确定最佳的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值；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mtry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参数是随机森林建模中，构造决策树分支时随机抽样的变量个数；选择合适的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mtry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Microsoft JhengHei" charset="-120"/>
                <a:ea typeface="Microsoft JhengHei" charset="-120"/>
                <a:cs typeface="Microsoft JhengHei" charset="-120"/>
              </a:rPr>
              <a:t>值可以降低随机森林模型的预测误差；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是每棵树每个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randomly selected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cadidate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zh-TW" altLang="en-US" b="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1DD1F-A53D-3A4A-ACB5-82BEE7A762B7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4070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 smtClean="0"/>
              <a:t>Kernel </a:t>
            </a:r>
            <a:r>
              <a:rPr kumimoji="1" lang="zh-TW" altLang="en-US" dirty="0" smtClean="0"/>
              <a:t>是隐式地将两个向量转换到其他形式然后求内积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相比显式的转换可以极大的减少计算复杂度</a:t>
            </a:r>
            <a:r>
              <a:rPr kumimoji="1" lang="en-US" altLang="zh-TW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甚至可以将有限维的 </a:t>
            </a:r>
            <a:r>
              <a:rPr kumimoji="1" lang="en-US" altLang="zh-TW" dirty="0" smtClean="0"/>
              <a:t>x </a:t>
            </a:r>
            <a:r>
              <a:rPr kumimoji="1" lang="zh-TW" altLang="en-US" dirty="0" smtClean="0"/>
              <a:t>转换到无限维</a:t>
            </a:r>
            <a:r>
              <a:rPr kumimoji="1" lang="en-US" altLang="zh-TW" dirty="0" smtClean="0"/>
              <a:t>. </a:t>
            </a:r>
            <a:r>
              <a:rPr kumimoji="1" lang="zh-TW" altLang="en-US" dirty="0" smtClean="0"/>
              <a:t>与其先求出再计算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不如直接算</a:t>
            </a:r>
            <a:r>
              <a:rPr kumimoji="1" lang="en-US" altLang="zh-TW" dirty="0" smtClean="0"/>
              <a:t>, </a:t>
            </a:r>
            <a:r>
              <a:rPr kumimoji="1" lang="zh-TW" altLang="en-US" dirty="0" smtClean="0"/>
              <a:t>这就是 </a:t>
            </a:r>
            <a:r>
              <a:rPr kumimoji="1" lang="en-US" altLang="zh-TW" dirty="0" smtClean="0"/>
              <a:t>kernel</a:t>
            </a:r>
            <a:r>
              <a:rPr kumimoji="1" lang="zh-TW" altLang="en-US" dirty="0" smtClean="0"/>
              <a:t>相对于手动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显式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转化的优势</a:t>
            </a:r>
            <a:r>
              <a:rPr kumimoji="1" lang="en-US" altLang="zh-TW" dirty="0" smtClean="0"/>
              <a:t>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1DD1F-A53D-3A4A-ACB5-82BEE7A762B7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336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Objectives function = loss function + regularization item</a:t>
            </a:r>
          </a:p>
          <a:p>
            <a:r>
              <a:rPr kumimoji="1" lang="en-US" altLang="zh-TW" dirty="0" smtClean="0"/>
              <a:t>CPU </a:t>
            </a:r>
            <a:r>
              <a:rPr kumimoji="1" lang="zh-TW" altLang="en-US" dirty="0" smtClean="0"/>
              <a:t>多線程</a:t>
            </a:r>
            <a:endParaRPr kumimoji="1" lang="en-US" altLang="zh-TW" dirty="0" smtClean="0"/>
          </a:p>
          <a:p>
            <a:r>
              <a:rPr kumimoji="1" lang="zh-TW" altLang="en-US" dirty="0" smtClean="0"/>
              <a:t>把樹的模型的複雜度作為正則向加到 </a:t>
            </a:r>
            <a:r>
              <a:rPr kumimoji="1" lang="en-US" altLang="zh-TW" dirty="0" smtClean="0"/>
              <a:t>objective function</a:t>
            </a:r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樹的深度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 Tree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的一個很牛的實現，它在最近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Kaggle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比賽中大放異彩。它 有以下幾個優良的特性：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顯示的把樹模型複雜度作為正則項加到優化目標中。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公式推導中用到了二階導數，用了二階泰勒展開。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實現了分裂點尋找近似算法。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利用了特徵的稀疏性。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數據事先排序並且以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形式存儲，有利於並行計算。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基於分布式通信框架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，可以運行在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實現做了面向體系結構的優化，針對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和內存做了性能優化。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在項目實測中使用發現，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的訓練速度要遠遠快於傳統的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GBDT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實現，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倍量級。</a:t>
            </a:r>
          </a:p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原文網址：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https://read01.com/yPxxaM.html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1DD1F-A53D-3A4A-ACB5-82BEE7A762B7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542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OBP </a:t>
            </a:r>
            <a:r>
              <a:rPr kumimoji="1" lang="zh-TW" altLang="en-US" dirty="0" smtClean="0"/>
              <a:t>上壘率</a:t>
            </a:r>
            <a:endParaRPr kumimoji="1" lang="en-US" altLang="zh-TW" dirty="0" smtClean="0"/>
          </a:p>
          <a:p>
            <a:r>
              <a:rPr kumimoji="1" lang="en-US" altLang="zh-TW" dirty="0" smtClean="0"/>
              <a:t>SLG </a:t>
            </a:r>
            <a:r>
              <a:rPr kumimoji="1" lang="zh-TW" altLang="en-US" dirty="0" smtClean="0"/>
              <a:t>長打率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1DD1F-A53D-3A4A-ACB5-82BEE7A762B7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433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2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s.cs.washington.edu/~tqchen/pdf/BoostedTree.pdf" TargetMode="External"/><Relationship Id="rId4" Type="http://schemas.openxmlformats.org/officeDocument/2006/relationships/hyperlink" Target="http://mlb.mlb.com/stats/sortable.jsp" TargetMode="External"/><Relationship Id="rId5" Type="http://schemas.openxmlformats.org/officeDocument/2006/relationships/hyperlink" Target="http://www.spotrac.com/mlb/rankings/" TargetMode="External"/><Relationship Id="rId6" Type="http://schemas.openxmlformats.org/officeDocument/2006/relationships/hyperlink" Target="https://ww2.amstat.org/publications/jse/v6n2/datasets.watnik.html#denby" TargetMode="External"/><Relationship Id="rId7" Type="http://schemas.openxmlformats.org/officeDocument/2006/relationships/hyperlink" Target="https://www.jstor.org/stable/2684201?seq=1#page_scan_tab_conten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ad01.com/3zJOK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t="-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MLB Salary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s-IS" altLang="zh-TW" b="1" dirty="0"/>
              <a:t>b02705013 </a:t>
            </a:r>
            <a:r>
              <a:rPr lang="zh-TW" altLang="is-IS" b="1" dirty="0"/>
              <a:t>蕭友量</a:t>
            </a:r>
            <a:r>
              <a:rPr lang="is-IS" altLang="zh-TW" b="1" dirty="0"/>
              <a:t/>
            </a:r>
            <a:br>
              <a:rPr lang="is-IS" altLang="zh-TW" b="1" dirty="0"/>
            </a:br>
            <a:r>
              <a:rPr lang="is-IS" altLang="zh-TW" b="1" dirty="0"/>
              <a:t>b02705027 </a:t>
            </a:r>
            <a:r>
              <a:rPr lang="zh-TW" altLang="is-IS" b="1" dirty="0"/>
              <a:t>陳信豪</a:t>
            </a:r>
            <a:r>
              <a:rPr lang="is-IS" altLang="zh-TW" b="1" dirty="0"/>
              <a:t/>
            </a:r>
            <a:br>
              <a:rPr lang="is-IS" altLang="zh-TW" b="1" dirty="0"/>
            </a:br>
            <a:r>
              <a:rPr lang="is-IS" altLang="zh-TW" b="1" dirty="0"/>
              <a:t>b02705028 </a:t>
            </a:r>
            <a:r>
              <a:rPr lang="zh-TW" altLang="is-IS" b="1" dirty="0"/>
              <a:t>冷俊瑩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143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/>
              <a:t>Data - Source</a:t>
            </a:r>
            <a:endParaRPr kumimoji="1"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34" y="1846263"/>
            <a:ext cx="4888457" cy="402272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071" y="3638835"/>
            <a:ext cx="2553624" cy="8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Data </a:t>
            </a:r>
            <a:r>
              <a:rPr kumimoji="1" lang="mr-IN" altLang="zh-TW" sz="5400" b="1" dirty="0" smtClean="0"/>
              <a:t>–</a:t>
            </a:r>
            <a:r>
              <a:rPr kumimoji="1" lang="en-US" altLang="zh-TW" sz="5400" b="1" dirty="0" smtClean="0"/>
              <a:t> Salary Distribution </a:t>
            </a:r>
            <a:endParaRPr kumimoji="1" lang="zh-TW" altLang="en-US" sz="5400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80" y="1846263"/>
            <a:ext cx="6068966" cy="4022725"/>
          </a:xfrm>
        </p:spPr>
      </p:pic>
    </p:spTree>
    <p:extLst>
      <p:ext uri="{BB962C8B-B14F-4D97-AF65-F5344CB8AC3E}">
        <p14:creationId xmlns:p14="http://schemas.microsoft.com/office/powerpoint/2010/main" val="7384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/>
              <a:t>Data </a:t>
            </a:r>
            <a:r>
              <a:rPr kumimoji="1" lang="mr-IN" altLang="zh-TW" sz="5400" b="1" dirty="0"/>
              <a:t>–</a:t>
            </a:r>
            <a:r>
              <a:rPr kumimoji="1" lang="en-US" altLang="zh-TW" sz="5400" b="1" dirty="0"/>
              <a:t> Salary Distribution </a:t>
            </a:r>
            <a:endParaRPr kumimoji="1" lang="zh-TW" altLang="en-US" sz="54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11936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Data - Feature </a:t>
            </a:r>
            <a:endParaRPr kumimoji="1" lang="zh-TW" altLang="en-US" sz="5400" b="1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17420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03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 smtClean="0"/>
              <a:t>Feature Selection </a:t>
            </a:r>
            <a:r>
              <a:rPr kumimoji="1" lang="mr-IN" altLang="zh-TW" b="1" dirty="0" smtClean="0"/>
              <a:t>–</a:t>
            </a:r>
            <a:r>
              <a:rPr kumimoji="1" lang="en-US" altLang="zh-TW" b="1" dirty="0" smtClean="0"/>
              <a:t> Correlation </a:t>
            </a:r>
            <a:r>
              <a:rPr kumimoji="1" lang="en-US" altLang="zh-TW" b="1" dirty="0" err="1" smtClean="0"/>
              <a:t>Heatmap</a:t>
            </a:r>
            <a:endParaRPr kumimoji="1"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85" y="1828532"/>
            <a:ext cx="6774873" cy="4370886"/>
          </a:xfrm>
        </p:spPr>
      </p:pic>
    </p:spTree>
    <p:extLst>
      <p:ext uri="{BB962C8B-B14F-4D97-AF65-F5344CB8AC3E}">
        <p14:creationId xmlns:p14="http://schemas.microsoft.com/office/powerpoint/2010/main" val="14086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 smtClean="0"/>
              <a:t>Feature Selection - Correlation</a:t>
            </a:r>
            <a:endParaRPr kumimoji="1" lang="zh-TW" altLang="en-US" sz="5400" b="1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51" y="1863196"/>
            <a:ext cx="4184257" cy="4364226"/>
          </a:xfrm>
        </p:spPr>
      </p:pic>
    </p:spTree>
    <p:extLst>
      <p:ext uri="{BB962C8B-B14F-4D97-AF65-F5344CB8AC3E}">
        <p14:creationId xmlns:p14="http://schemas.microsoft.com/office/powerpoint/2010/main" val="17377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/>
              <a:t>Feature Selection </a:t>
            </a:r>
            <a:r>
              <a:rPr kumimoji="1" lang="mr-IN" altLang="zh-TW" sz="5400" b="1" dirty="0" smtClean="0"/>
              <a:t>–</a:t>
            </a:r>
            <a:r>
              <a:rPr kumimoji="1" lang="en-US" altLang="zh-TW" sz="5400" b="1" dirty="0" smtClean="0"/>
              <a:t> Chi2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93" y="2970530"/>
            <a:ext cx="9713374" cy="21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Feature Normalization</a:t>
            </a:r>
            <a:endParaRPr kumimoji="1" lang="zh-TW" altLang="en-US" sz="5400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2"/>
              <a:buChar char="l"/>
            </a:pPr>
            <a:endParaRPr kumimoji="1" lang="en-US" altLang="zh-TW" sz="3600" dirty="0"/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/>
              <a:t>Performance is relative in each year</a:t>
            </a:r>
          </a:p>
          <a:p>
            <a:pPr lvl="1">
              <a:buFont typeface="Wingdings" charset="2"/>
              <a:buChar char="l"/>
            </a:pPr>
            <a:endParaRPr kumimoji="1" lang="en-US" altLang="zh-TW" sz="3600" dirty="0"/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/>
              <a:t>Scale each feature in each year</a:t>
            </a:r>
            <a:endParaRPr kumimoji="1"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041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 smtClean="0"/>
              <a:t>Regression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l"/>
            </a:pPr>
            <a:endParaRPr kumimoji="1" lang="en-US" altLang="zh-TW" sz="4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RMSE : 2054935</a:t>
            </a:r>
          </a:p>
          <a:p>
            <a:pPr lvl="1">
              <a:buFont typeface="Wingdings" charset="2"/>
              <a:buChar char="l"/>
            </a:pPr>
            <a:endParaRPr kumimoji="1" lang="en-US" altLang="zh-TW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Relative Mean Abs Error </a:t>
            </a:r>
            <a:r>
              <a:rPr kumimoji="1" lang="zh-TW" altLang="en-US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： </a:t>
            </a: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70% </a:t>
            </a:r>
          </a:p>
        </p:txBody>
      </p:sp>
    </p:spTree>
    <p:extLst>
      <p:ext uri="{BB962C8B-B14F-4D97-AF65-F5344CB8AC3E}">
        <p14:creationId xmlns:p14="http://schemas.microsoft.com/office/powerpoint/2010/main" val="1491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/>
              <a:t>Regression – Cause of </a:t>
            </a:r>
            <a:r>
              <a:rPr kumimoji="1" lang="en-US" altLang="zh-TW" sz="5400" b="1" dirty="0" smtClean="0"/>
              <a:t>Failure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charset="2"/>
              <a:buChar char="l"/>
            </a:pPr>
            <a:endParaRPr kumimoji="1" lang="en-US" altLang="zh-TW" sz="4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Contract Based Salary</a:t>
            </a:r>
          </a:p>
          <a:p>
            <a:pPr lvl="1">
              <a:buFont typeface="Wingdings" charset="2"/>
              <a:buChar char="l"/>
            </a:pPr>
            <a:endParaRPr kumimoji="1" lang="en-US" altLang="zh-TW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Average salary tends to get higher every year</a:t>
            </a: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zh-TW" altLang="en-US" sz="44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4400" dirty="0">
                <a:latin typeface="Microsoft JhengHei" charset="-120"/>
                <a:ea typeface="Microsoft JhengHei" charset="-120"/>
                <a:cs typeface="Microsoft JhengHei" charset="-120"/>
              </a:rPr>
              <a:t>Disabled List</a:t>
            </a:r>
            <a:endParaRPr kumimoji="1" lang="zh-TW" altLang="en-US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86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Outline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Introduction</a:t>
            </a: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Related Research</a:t>
            </a:r>
            <a:endParaRPr kumimoji="1" lang="en-US" altLang="zh-TW" sz="3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Data</a:t>
            </a: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Regression</a:t>
            </a: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Classification</a:t>
            </a:r>
          </a:p>
          <a:p>
            <a:pPr lvl="1">
              <a:buFont typeface="Wingdings" charset="2"/>
              <a:buChar char="l"/>
            </a:pPr>
            <a:r>
              <a:rPr kumimoji="1"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Ensemble</a:t>
            </a:r>
            <a:endParaRPr kumimoji="1" lang="en-US" altLang="zh-TW" sz="3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149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/>
              <a:t>Regression – Cause of Failure</a:t>
            </a:r>
            <a:endParaRPr kumimoji="1" lang="zh-TW" altLang="en-US" sz="5400" b="1" dirty="0"/>
          </a:p>
        </p:txBody>
      </p:sp>
      <p:pic>
        <p:nvPicPr>
          <p:cNvPr id="5" name="圖片 4" descr="salary-vs-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07633"/>
            <a:ext cx="102235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 smtClean="0"/>
              <a:t>Classification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l"/>
            </a:pPr>
            <a:endParaRPr kumimoji="1" lang="en-US" altLang="zh-TW" sz="3600" dirty="0" smtClean="0">
              <a:latin typeface="+mj-lt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latin typeface="+mj-lt"/>
                <a:ea typeface="Microsoft JhengHei" charset="-120"/>
                <a:cs typeface="Microsoft JhengHei" charset="-120"/>
              </a:rPr>
              <a:t>Determine whether the player‘s performance deserves raise on salary.</a:t>
            </a:r>
            <a:endParaRPr kumimoji="1" lang="en-US" altLang="zh-TW" sz="3600" dirty="0">
              <a:latin typeface="+mj-lt"/>
            </a:endParaRPr>
          </a:p>
          <a:p>
            <a:pPr lvl="1">
              <a:buFont typeface="Wingdings" charset="2"/>
              <a:buChar char="l"/>
            </a:pPr>
            <a:endParaRPr kumimoji="1" lang="en-US" altLang="zh-TW" sz="3600" dirty="0" smtClean="0">
              <a:latin typeface="+mj-lt"/>
            </a:endParaRPr>
          </a:p>
          <a:p>
            <a:pPr lvl="1">
              <a:buFont typeface="Wingdings" charset="2"/>
              <a:buChar char="l"/>
            </a:pPr>
            <a:endParaRPr kumimoji="1" lang="zh-TW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82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0160" y="271363"/>
            <a:ext cx="10058400" cy="1450757"/>
          </a:xfrm>
        </p:spPr>
        <p:txBody>
          <a:bodyPr>
            <a:normAutofit/>
          </a:bodyPr>
          <a:lstStyle/>
          <a:p>
            <a:r>
              <a:rPr kumimoji="1" lang="en-US" altLang="zh-TW" sz="5400" b="1" dirty="0" smtClean="0"/>
              <a:t>Classification</a:t>
            </a:r>
            <a:endParaRPr kumimoji="1" lang="zh-TW" altLang="en-US" sz="5400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80" y="1846263"/>
            <a:ext cx="6068966" cy="4022725"/>
          </a:xfrm>
        </p:spPr>
      </p:pic>
    </p:spTree>
    <p:extLst>
      <p:ext uri="{BB962C8B-B14F-4D97-AF65-F5344CB8AC3E}">
        <p14:creationId xmlns:p14="http://schemas.microsoft.com/office/powerpoint/2010/main" val="148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 smtClean="0"/>
              <a:t>Classifier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Wingdings" charset="2"/>
              <a:buChar char="l"/>
            </a:pP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Logistic Regression</a:t>
            </a:r>
          </a:p>
          <a:p>
            <a:pPr lvl="1">
              <a:buFont typeface="Wingdings" charset="2"/>
              <a:buChar char="l"/>
            </a:pPr>
            <a:endParaRPr kumimoji="1" lang="en-US" altLang="zh-TW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44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RandomForest</a:t>
            </a:r>
            <a:endParaRPr kumimoji="1" lang="en-US" altLang="zh-TW" sz="4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endParaRPr kumimoji="1" lang="en-US" altLang="zh-TW" sz="4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44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Libsvm</a:t>
            </a:r>
            <a:endParaRPr kumimoji="1" lang="en-US" altLang="zh-TW" sz="4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endParaRPr kumimoji="1" lang="en-US" altLang="zh-TW" sz="4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44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Xgboost</a:t>
            </a:r>
            <a:r>
              <a:rPr kumimoji="1" lang="en-US" altLang="zh-TW" dirty="0" smtClean="0"/>
              <a:t>	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5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Classifier </a:t>
            </a:r>
            <a:r>
              <a:rPr kumimoji="1" lang="mr-IN" altLang="zh-TW" sz="5400" b="1" dirty="0" smtClean="0"/>
              <a:t>–</a:t>
            </a:r>
            <a:r>
              <a:rPr kumimoji="1" lang="en-US" altLang="zh-TW" sz="5400" b="1" dirty="0" smtClean="0"/>
              <a:t>Logistic Regression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l"/>
            </a:pPr>
            <a:r>
              <a:rPr kumimoji="1" lang="en-US" altLang="zh-TW" sz="4400" dirty="0" smtClean="0"/>
              <a:t> “improved” = 1</a:t>
            </a:r>
          </a:p>
          <a:p>
            <a:pPr lvl="1">
              <a:buFont typeface="Wingdings" charset="2"/>
              <a:buChar char="l"/>
            </a:pPr>
            <a:endParaRPr kumimoji="1" lang="en-US" altLang="zh-TW" sz="4400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TW" sz="4400" dirty="0" smtClean="0"/>
              <a:t>“</a:t>
            </a:r>
            <a:r>
              <a:rPr kumimoji="1" lang="en-US" altLang="zh-TW" sz="4400" dirty="0" err="1" smtClean="0"/>
              <a:t>umimproved</a:t>
            </a:r>
            <a:r>
              <a:rPr kumimoji="1" lang="en-US" altLang="zh-TW" sz="4400" dirty="0" smtClean="0"/>
              <a:t> “= 0</a:t>
            </a:r>
            <a:r>
              <a:rPr kumimoji="1" lang="en-US" altLang="zh-TW" dirty="0" smtClean="0"/>
              <a:t>	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5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Classifier - </a:t>
            </a:r>
            <a:r>
              <a:rPr kumimoji="1" lang="en-US" altLang="zh-TW" sz="5400" b="1" dirty="0" err="1" smtClean="0"/>
              <a:t>RandomForest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l"/>
            </a:pPr>
            <a:r>
              <a:rPr kumimoji="1" lang="en-US" altLang="zh-TW" sz="4400" dirty="0" smtClean="0"/>
              <a:t> </a:t>
            </a:r>
            <a:r>
              <a:rPr kumimoji="1" lang="en-US" altLang="zh-TW" sz="4400" dirty="0" smtClean="0"/>
              <a:t>Parameter </a:t>
            </a:r>
            <a:endParaRPr kumimoji="1" lang="en-US" altLang="zh-TW" sz="4400" dirty="0" smtClean="0"/>
          </a:p>
          <a:p>
            <a:pPr lvl="3">
              <a:buFont typeface="Wingdings" charset="2"/>
              <a:buChar char="l"/>
            </a:pPr>
            <a:endParaRPr kumimoji="1" lang="en-US" altLang="zh-TW" sz="4400" dirty="0" smtClean="0"/>
          </a:p>
          <a:p>
            <a:pPr lvl="3">
              <a:buFont typeface="Wingdings" charset="2"/>
              <a:buChar char="l"/>
            </a:pPr>
            <a:r>
              <a:rPr kumimoji="1" lang="en-US" altLang="zh-TW" sz="4400" dirty="0" err="1" smtClean="0"/>
              <a:t>mtry</a:t>
            </a:r>
            <a:endParaRPr kumimoji="1" lang="en-US" altLang="zh-TW" sz="4400" dirty="0"/>
          </a:p>
          <a:p>
            <a:pPr lvl="3">
              <a:buFont typeface="Wingdings" charset="2"/>
              <a:buChar char="l"/>
            </a:pPr>
            <a:endParaRPr kumimoji="1" lang="en-US" altLang="zh-TW" sz="4400" dirty="0" smtClean="0"/>
          </a:p>
          <a:p>
            <a:pPr lvl="3">
              <a:buFont typeface="Wingdings" charset="2"/>
              <a:buChar char="l"/>
            </a:pPr>
            <a:r>
              <a:rPr kumimoji="1" lang="en-US" altLang="zh-TW" sz="4400" dirty="0" err="1" smtClean="0"/>
              <a:t>ntree</a:t>
            </a:r>
            <a:r>
              <a:rPr kumimoji="1" lang="en-US" altLang="zh-TW" dirty="0" smtClean="0"/>
              <a:t>	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67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Classifier - </a:t>
            </a:r>
            <a:r>
              <a:rPr kumimoji="1" lang="en-US" altLang="zh-TW" sz="5400" b="1" dirty="0" err="1" smtClean="0"/>
              <a:t>Libsvm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l"/>
            </a:pPr>
            <a:r>
              <a:rPr kumimoji="1" lang="en-US" altLang="zh-TW" sz="4400" dirty="0"/>
              <a:t> </a:t>
            </a:r>
            <a:r>
              <a:rPr kumimoji="1" lang="en-US" altLang="zh-TW" sz="4400" dirty="0" smtClean="0"/>
              <a:t>library e1071 </a:t>
            </a:r>
            <a:endParaRPr kumimoji="1" lang="en-US" altLang="zh-TW" sz="4400" dirty="0" smtClean="0"/>
          </a:p>
          <a:p>
            <a:pPr lvl="1">
              <a:buFont typeface="Wingdings" charset="2"/>
              <a:buChar char="l"/>
            </a:pPr>
            <a:endParaRPr kumimoji="1" lang="en-US" altLang="zh-TW" sz="4400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TW" sz="4400" dirty="0" smtClean="0"/>
              <a:t>Parameter </a:t>
            </a:r>
            <a:endParaRPr kumimoji="1" lang="en-US" altLang="zh-TW" sz="4400" dirty="0" smtClean="0"/>
          </a:p>
          <a:p>
            <a:pPr lvl="3">
              <a:buFont typeface="Wingdings" charset="2"/>
              <a:buChar char="l"/>
            </a:pPr>
            <a:endParaRPr kumimoji="1" lang="en-US" altLang="zh-TW" sz="4400" dirty="0" smtClean="0"/>
          </a:p>
          <a:p>
            <a:pPr lvl="3">
              <a:buFont typeface="Wingdings" charset="2"/>
              <a:buChar char="l"/>
            </a:pPr>
            <a:r>
              <a:rPr kumimoji="1" lang="en-US" altLang="zh-TW" sz="4400" dirty="0" smtClean="0"/>
              <a:t> </a:t>
            </a:r>
            <a:r>
              <a:rPr kumimoji="1" lang="en-US" altLang="zh-TW" sz="4400" dirty="0" smtClean="0"/>
              <a:t>kernel (linear, </a:t>
            </a:r>
            <a:r>
              <a:rPr kumimoji="1" lang="en-US" altLang="zh-TW" sz="4400" dirty="0" err="1" smtClean="0"/>
              <a:t>rbf</a:t>
            </a:r>
            <a:r>
              <a:rPr kumimoji="1" lang="en-US" altLang="zh-TW" sz="4400" dirty="0" smtClean="0"/>
              <a:t>, poly, sigmoid)</a:t>
            </a:r>
            <a:r>
              <a:rPr kumimoji="1" lang="en-US" altLang="zh-TW" dirty="0" smtClean="0"/>
              <a:t>	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5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Classifier - </a:t>
            </a:r>
            <a:r>
              <a:rPr kumimoji="1" lang="en-US" altLang="zh-TW" sz="5400" b="1" dirty="0" err="1" smtClean="0"/>
              <a:t>Xgboost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charset="2"/>
              <a:buChar char="l"/>
            </a:pPr>
            <a:r>
              <a:rPr lang="en-US" altLang="zh-TW" sz="4400" dirty="0"/>
              <a:t>Gradient Boosting </a:t>
            </a:r>
            <a:r>
              <a:rPr lang="en-US" altLang="zh-TW" sz="4400" dirty="0" smtClean="0"/>
              <a:t>Machine</a:t>
            </a:r>
            <a:endParaRPr kumimoji="1" lang="en-US" altLang="zh-TW" sz="4400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TW" sz="4400" dirty="0" smtClean="0"/>
              <a:t>Powerful and fast</a:t>
            </a:r>
          </a:p>
          <a:p>
            <a:pPr lvl="1">
              <a:buFont typeface="Wingdings" charset="2"/>
              <a:buChar char="l"/>
            </a:pPr>
            <a:endParaRPr kumimoji="1" lang="en-US" altLang="zh-TW" sz="4400" dirty="0" smtClean="0"/>
          </a:p>
          <a:p>
            <a:pPr lvl="1">
              <a:buFont typeface="Wingdings" charset="2"/>
              <a:buChar char="l"/>
            </a:pPr>
            <a:endParaRPr kumimoji="1" lang="en-US" altLang="zh-TW" sz="4400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TW" sz="4400" dirty="0" smtClean="0"/>
              <a:t>Parameter </a:t>
            </a:r>
            <a:endParaRPr kumimoji="1" lang="en-US" altLang="zh-TW" sz="4400" dirty="0" smtClean="0"/>
          </a:p>
          <a:p>
            <a:pPr lvl="3">
              <a:buFont typeface="Wingdings" charset="2"/>
              <a:buChar char="l"/>
            </a:pPr>
            <a:r>
              <a:rPr kumimoji="1" lang="en-US" altLang="zh-TW" sz="4400" dirty="0" smtClean="0"/>
              <a:t> </a:t>
            </a:r>
            <a:r>
              <a:rPr kumimoji="1" lang="en-US" altLang="zh-TW" sz="4400" dirty="0" err="1"/>
              <a:t>m</a:t>
            </a:r>
            <a:r>
              <a:rPr kumimoji="1" lang="en-US" altLang="zh-TW" sz="4400" dirty="0" err="1" smtClean="0"/>
              <a:t>ax_depth</a:t>
            </a:r>
            <a:r>
              <a:rPr kumimoji="1" lang="en-US" altLang="zh-TW" dirty="0" smtClean="0"/>
              <a:t>	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80" y="3376819"/>
            <a:ext cx="312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/>
              <a:t>K</a:t>
            </a:r>
            <a:r>
              <a:rPr kumimoji="1" lang="en-US" altLang="zh-TW" b="1" dirty="0" smtClean="0"/>
              <a:t> </a:t>
            </a:r>
            <a:r>
              <a:rPr kumimoji="1" lang="en-US" altLang="zh-TW" b="1" dirty="0" smtClean="0"/>
              <a:t>fold Cross-Validation</a:t>
            </a:r>
            <a:endParaRPr kumimoji="1"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28631"/>
              </p:ext>
            </p:extLst>
          </p:nvPr>
        </p:nvGraphicFramePr>
        <p:xfrm>
          <a:off x="1097280" y="2813905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483547" y="2121408"/>
            <a:ext cx="5285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 smtClean="0"/>
              <a:t>(before</a:t>
            </a:r>
            <a:r>
              <a:rPr kumimoji="1" lang="en-US" altLang="zh-TW" sz="2800" dirty="0" smtClean="0"/>
              <a:t> train-test-</a:t>
            </a:r>
            <a:r>
              <a:rPr kumimoji="1" lang="en-US" altLang="zh-TW" sz="2800" dirty="0" err="1" smtClean="0"/>
              <a:t>spliting</a:t>
            </a:r>
            <a:r>
              <a:rPr kumimoji="1" lang="en-US" altLang="zh-TW" sz="2800" dirty="0" smtClean="0"/>
              <a:t>)</a:t>
            </a:r>
          </a:p>
          <a:p>
            <a:pPr algn="ctr"/>
            <a:r>
              <a:rPr kumimoji="1" lang="en-US" altLang="zh-TW" sz="2800" dirty="0" smtClean="0"/>
              <a:t>K </a:t>
            </a:r>
            <a:r>
              <a:rPr kumimoji="1" lang="en-US" altLang="zh-TW" sz="2800" dirty="0" smtClean="0"/>
              <a:t>= 10</a:t>
            </a:r>
          </a:p>
          <a:p>
            <a:pPr algn="ctr"/>
            <a:r>
              <a:rPr kumimoji="1" lang="en-US" altLang="zh-TW" sz="2800" dirty="0" smtClean="0"/>
              <a:t>1/10 tuning</a:t>
            </a:r>
          </a:p>
          <a:p>
            <a:pPr algn="ctr"/>
            <a:r>
              <a:rPr kumimoji="1" lang="en-US" altLang="zh-TW" sz="2800" dirty="0" smtClean="0"/>
              <a:t>9/10 training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50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Classifier </a:t>
            </a:r>
            <a:r>
              <a:rPr kumimoji="1" lang="mr-IN" altLang="zh-TW" sz="5400" b="1" dirty="0" smtClean="0"/>
              <a:t>–</a:t>
            </a:r>
            <a:r>
              <a:rPr kumimoji="1" lang="en-US" altLang="zh-TW" sz="5400" b="1" dirty="0" smtClean="0"/>
              <a:t> Pitcher Comparison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7932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" y="2222516"/>
            <a:ext cx="11609832" cy="19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Introduction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kumimoji="1" lang="en-US" altLang="zh-TW" sz="3600" dirty="0"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>
                <a:ea typeface="Microsoft JhengHei" charset="-120"/>
                <a:cs typeface="Microsoft JhengHei" charset="-120"/>
              </a:rPr>
              <a:t>Players with better performance deserve better 	salary.</a:t>
            </a:r>
          </a:p>
          <a:p>
            <a:pPr marL="201168" lvl="1" indent="0">
              <a:buNone/>
            </a:pPr>
            <a:endParaRPr kumimoji="1" lang="en-US" altLang="zh-TW" sz="3600" dirty="0"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>
                <a:ea typeface="Microsoft JhengHei" charset="-120"/>
                <a:cs typeface="Microsoft JhengHei" charset="-120"/>
              </a:rPr>
              <a:t> A player’s salary should be decided by his 	performance last year.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2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Classifier </a:t>
            </a:r>
            <a:r>
              <a:rPr kumimoji="1" lang="mr-IN" altLang="zh-TW" sz="5400" b="1" dirty="0" smtClean="0"/>
              <a:t>–</a:t>
            </a:r>
            <a:r>
              <a:rPr kumimoji="1" lang="en-US" altLang="zh-TW" sz="5400" b="1" dirty="0" smtClean="0"/>
              <a:t> Catcher Comparison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7932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22" y="2408378"/>
            <a:ext cx="11480316" cy="19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Classifier </a:t>
            </a:r>
            <a:r>
              <a:rPr kumimoji="1" lang="mr-IN" altLang="zh-TW" sz="5400" b="1" dirty="0" smtClean="0"/>
              <a:t>–</a:t>
            </a:r>
            <a:r>
              <a:rPr kumimoji="1" lang="en-US" altLang="zh-TW" sz="5400" b="1" dirty="0" smtClean="0"/>
              <a:t> Fielder Comparison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7932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7" y="2590494"/>
            <a:ext cx="11812365" cy="20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Ensemble</a:t>
            </a:r>
            <a:endParaRPr kumimoji="1" lang="zh-TW" altLang="en-US" sz="5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1977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3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Ensemble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59" y="2010622"/>
            <a:ext cx="9809842" cy="36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Ensemble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64" y="1845734"/>
            <a:ext cx="10544032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Ensemble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2"/>
              <a:buChar char="l"/>
            </a:pP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Taking various types of models to make it better.</a:t>
            </a:r>
          </a:p>
          <a:p>
            <a:pPr lvl="1">
              <a:buFont typeface="Wingdings" charset="2"/>
              <a:buChar char="l"/>
            </a:pPr>
            <a:endParaRPr kumimoji="1" lang="en-US" altLang="zh-TW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4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It may not be the best, but it is assumed to be good.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701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smtClean="0"/>
              <a:t>Ensemble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3" y="2741930"/>
            <a:ext cx="11796913" cy="18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 smtClean="0"/>
              <a:t>Summary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Wingdings" charset="2"/>
              <a:buChar char="l"/>
            </a:pPr>
            <a:endParaRPr kumimoji="1" lang="en-US" altLang="zh-TW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lang="en-US" altLang="zh-TW" sz="4400" dirty="0" smtClean="0"/>
              <a:t>Take the position into consideration.</a:t>
            </a:r>
          </a:p>
          <a:p>
            <a:pPr lvl="1">
              <a:buFont typeface="Wingdings" charset="2"/>
              <a:buChar char="l"/>
            </a:pPr>
            <a:endParaRPr lang="en-US" altLang="zh-TW" sz="4400" dirty="0"/>
          </a:p>
          <a:p>
            <a:pPr lvl="1">
              <a:buFont typeface="Wingdings" charset="2"/>
              <a:buChar char="l"/>
            </a:pPr>
            <a:r>
              <a:rPr lang="en-US" altLang="zh-TW" sz="4400" dirty="0"/>
              <a:t> </a:t>
            </a:r>
            <a:r>
              <a:rPr lang="en-US" altLang="zh-TW" sz="4400" dirty="0" smtClean="0"/>
              <a:t>Using </a:t>
            </a:r>
            <a:r>
              <a:rPr lang="en-US" altLang="zh-TW" sz="4400" dirty="0" err="1" smtClean="0"/>
              <a:t>RandomForest</a:t>
            </a:r>
            <a:r>
              <a:rPr lang="en-US" altLang="zh-TW" sz="4400" dirty="0" smtClean="0"/>
              <a:t> and </a:t>
            </a:r>
            <a:r>
              <a:rPr lang="en-US" altLang="zh-TW" sz="4400" dirty="0" err="1" smtClean="0"/>
              <a:t>Xgboost</a:t>
            </a:r>
            <a:r>
              <a:rPr lang="en-US" altLang="zh-TW" sz="4400" dirty="0" smtClean="0"/>
              <a:t> gives us good result in this MLB Salary Case.</a:t>
            </a:r>
          </a:p>
          <a:p>
            <a:pPr lvl="1">
              <a:buFont typeface="Wingdings" charset="2"/>
              <a:buChar char="l"/>
            </a:pPr>
            <a:endParaRPr kumimoji="1" lang="en-US" altLang="zh-TW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lang="en-US" altLang="zh-TW" sz="4400" dirty="0"/>
              <a:t> </a:t>
            </a:r>
            <a:r>
              <a:rPr lang="en-US" altLang="zh-TW" sz="4400" dirty="0" smtClean="0"/>
              <a:t>Try Model Blending to get the best result.</a:t>
            </a:r>
            <a:endParaRPr lang="en-US" altLang="zh-TW" sz="4400" dirty="0"/>
          </a:p>
          <a:p>
            <a:pPr lvl="1">
              <a:buFont typeface="Wingdings" charset="2"/>
              <a:buChar char="l"/>
            </a:pPr>
            <a:endParaRPr kumimoji="1" lang="en-US" altLang="zh-TW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2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 smtClean="0"/>
              <a:t>Summary </a:t>
            </a:r>
            <a:r>
              <a:rPr kumimoji="1" lang="mr-IN" altLang="zh-TW" sz="5400" b="1" dirty="0" smtClean="0"/>
              <a:t>–</a:t>
            </a:r>
            <a:r>
              <a:rPr kumimoji="1" lang="en-US" altLang="zh-TW" sz="5400" b="1" dirty="0" smtClean="0"/>
              <a:t> To be improved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Font typeface="Wingdings" charset="2"/>
              <a:buChar char="l"/>
            </a:pPr>
            <a:endParaRPr kumimoji="1" lang="en-US" altLang="zh-TW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lang="en-US" altLang="zh-TW" sz="4400" dirty="0" smtClean="0"/>
              <a:t>Our dataset </a:t>
            </a:r>
            <a:r>
              <a:rPr lang="en-US" altLang="zh-TW" sz="4400" dirty="0"/>
              <a:t>is too </a:t>
            </a:r>
            <a:r>
              <a:rPr lang="en-US" altLang="zh-TW" sz="4400" dirty="0" smtClean="0"/>
              <a:t>small</a:t>
            </a:r>
          </a:p>
          <a:p>
            <a:pPr lvl="1">
              <a:buFont typeface="Wingdings" charset="2"/>
              <a:buChar char="l"/>
            </a:pPr>
            <a:endParaRPr lang="en-US" altLang="zh-TW" sz="4400" dirty="0" smtClean="0"/>
          </a:p>
          <a:p>
            <a:pPr lvl="1">
              <a:buFont typeface="Wingdings" charset="2"/>
              <a:buChar char="l"/>
            </a:pPr>
            <a:r>
              <a:rPr lang="en-US" altLang="zh-TW" sz="4400" dirty="0" smtClean="0"/>
              <a:t> Lack of some features</a:t>
            </a:r>
            <a:br>
              <a:rPr lang="en-US" altLang="zh-TW" sz="4400" dirty="0" smtClean="0"/>
            </a:br>
            <a:r>
              <a:rPr lang="en-US" altLang="zh-TW" sz="4400" dirty="0" smtClean="0"/>
              <a:t>e.g</a:t>
            </a:r>
            <a:r>
              <a:rPr lang="en-US" altLang="zh-TW" sz="4400" dirty="0"/>
              <a:t>. age, years of experience, </a:t>
            </a:r>
            <a:r>
              <a:rPr lang="en-US" altLang="zh-TW" sz="4400" dirty="0" smtClean="0"/>
              <a:t>team record, </a:t>
            </a:r>
            <a:r>
              <a:rPr lang="en-US" altLang="zh-TW" sz="4400" dirty="0"/>
              <a:t>times appear in all star </a:t>
            </a:r>
            <a:r>
              <a:rPr lang="en-US" altLang="zh-TW" sz="4400" dirty="0" smtClean="0"/>
              <a:t>game</a:t>
            </a:r>
          </a:p>
          <a:p>
            <a:pPr lvl="1">
              <a:buFont typeface="Wingdings" charset="2"/>
              <a:buChar char="l"/>
            </a:pPr>
            <a:endParaRPr kumimoji="1" lang="en-US" altLang="zh-TW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lang="en-US" altLang="zh-TW" sz="4400" dirty="0" smtClean="0"/>
              <a:t> Consider the correlation </a:t>
            </a:r>
            <a:r>
              <a:rPr lang="en-US" altLang="zh-TW" sz="4400" dirty="0"/>
              <a:t>between different features</a:t>
            </a:r>
            <a:r>
              <a:rPr lang="en-US" altLang="zh-TW" sz="4400" dirty="0" smtClean="0"/>
              <a:t>.</a:t>
            </a:r>
          </a:p>
          <a:p>
            <a:pPr lvl="2">
              <a:buFont typeface="Wingdings" charset="2"/>
              <a:buChar char="l"/>
            </a:pPr>
            <a:r>
              <a:rPr lang="en-US" altLang="zh-TW" sz="4000" dirty="0" smtClean="0"/>
              <a:t>OPS = OBP + SLG</a:t>
            </a:r>
            <a:endParaRPr lang="en-US" altLang="zh-TW" sz="4000" dirty="0"/>
          </a:p>
          <a:p>
            <a:pPr lvl="1">
              <a:buFont typeface="Wingdings" charset="2"/>
              <a:buChar char="l"/>
            </a:pPr>
            <a:endParaRPr kumimoji="1" lang="en-US" altLang="zh-TW" sz="4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8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 smtClean="0"/>
              <a:t>Reference</a:t>
            </a:r>
            <a:endParaRPr kumimoji="1" lang="zh-TW" altLang="en-US" sz="5400" b="1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Arial"/>
              <a:buChar char="•"/>
            </a:pPr>
            <a:r>
              <a:rPr kumimoji="1" lang="en-US" altLang="zh-TW" sz="2400" dirty="0" smtClean="0">
                <a:ea typeface="Microsoft JhengHei" charset="-120"/>
                <a:cs typeface="Microsoft JhengHei" charset="-120"/>
              </a:rPr>
              <a:t> Ensemble method of machine learning </a:t>
            </a:r>
            <a:r>
              <a:rPr kumimoji="1" lang="zh-TW" altLang="en-US" sz="2400" dirty="0" smtClean="0">
                <a:ea typeface="Microsoft JhengHei" charset="-120"/>
                <a:cs typeface="Microsoft JhengHei" charset="-120"/>
              </a:rPr>
              <a:t>機器學習中的組合方法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  <a:hlinkClick r:id="rId2"/>
              </a:rPr>
              <a:t>https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  <a:hlinkClick r:id="rId2"/>
              </a:rPr>
              <a:t>://read01.com/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  <a:hlinkClick r:id="rId2"/>
              </a:rPr>
              <a:t>3zJOK.html</a:t>
            </a:r>
            <a:endParaRPr kumimoji="1" lang="en-US" altLang="zh-TW" sz="2400" dirty="0" smtClean="0">
              <a:ea typeface="Microsoft JhengHei" charset="-120"/>
              <a:cs typeface="Microsoft JhengHei" charset="-120"/>
            </a:endParaRPr>
          </a:p>
          <a:p>
            <a:pPr lvl="1">
              <a:buFont typeface="Arial"/>
              <a:buChar char="•"/>
            </a:pP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</a:rPr>
              <a:t>Introduction to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Boosted Trees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  <a:hlinkClick r:id="rId3"/>
              </a:rPr>
              <a:t>http://homes.cs.washington.edu/~tqchen/pdf/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  <a:hlinkClick r:id="rId3"/>
              </a:rPr>
              <a:t>BoostedTree.pdf</a:t>
            </a:r>
            <a:endParaRPr kumimoji="1" lang="en-US" altLang="zh-TW" sz="2400" dirty="0" smtClean="0">
              <a:ea typeface="Microsoft JhengHei" charset="-120"/>
              <a:cs typeface="Microsoft JhengHei" charset="-120"/>
            </a:endParaRPr>
          </a:p>
          <a:p>
            <a:pPr lvl="1">
              <a:buFont typeface="Arial"/>
              <a:buChar char="•"/>
            </a:pPr>
            <a:r>
              <a:rPr kumimoji="1" lang="en-US" altLang="zh-TW" sz="2400" dirty="0" smtClean="0">
                <a:ea typeface="Microsoft JhengHei" charset="-120"/>
                <a:cs typeface="Microsoft JhengHei" charset="-120"/>
              </a:rPr>
              <a:t> MLB Sortable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Player Stats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  <a:hlinkClick r:id="rId4"/>
              </a:rPr>
              <a:t>http://mlb.mlb.com/stats/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  <a:hlinkClick r:id="rId4"/>
              </a:rPr>
              <a:t>sortable.jsp</a:t>
            </a:r>
            <a:endParaRPr kumimoji="1" lang="en-US" altLang="zh-TW" sz="2400" dirty="0" smtClean="0">
              <a:ea typeface="Microsoft JhengHei" charset="-120"/>
              <a:cs typeface="Microsoft JhengHei" charset="-120"/>
            </a:endParaRPr>
          </a:p>
          <a:p>
            <a:pPr lvl="1">
              <a:buFont typeface="Arial"/>
              <a:buChar char="•"/>
            </a:pP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</a:rPr>
              <a:t>MLB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Salary Rankings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  <a:hlinkClick r:id="rId5"/>
              </a:rPr>
              <a:t>http://www.spotrac.com/mlb/rankings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  <a:hlinkClick r:id="rId5"/>
              </a:rPr>
              <a:t>/</a:t>
            </a:r>
            <a:endParaRPr kumimoji="1" lang="en-US" altLang="zh-TW" sz="2400" dirty="0" smtClean="0">
              <a:ea typeface="Microsoft JhengHei" charset="-120"/>
              <a:cs typeface="Microsoft JhengHei" charset="-120"/>
            </a:endParaRPr>
          </a:p>
          <a:p>
            <a:pPr lvl="1">
              <a:buFont typeface="Arial"/>
              <a:buChar char="•"/>
            </a:pP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</a:rPr>
              <a:t>Pay for Play: Are Baseball Salaries Based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on Performance?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  <a:hlinkClick r:id="rId6"/>
              </a:rPr>
              <a:t>https://ww2.amstat.org/publications/jse/v6n2/datasets.watnik.html#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  <a:hlinkClick r:id="rId6"/>
              </a:rPr>
              <a:t>denby</a:t>
            </a:r>
            <a:endParaRPr kumimoji="1" lang="en-US" altLang="zh-TW" sz="2400" dirty="0" smtClean="0">
              <a:ea typeface="Microsoft JhengHei" charset="-120"/>
              <a:cs typeface="Microsoft JhengHei" charset="-120"/>
            </a:endParaRPr>
          </a:p>
          <a:p>
            <a:pPr lvl="1">
              <a:buFont typeface="Arial"/>
              <a:buChar char="•"/>
            </a:pP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</a:rPr>
              <a:t>A Critical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L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</a:rPr>
              <a:t>ook at Some Analyses of Major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L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</a:rPr>
              <a:t>eague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B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</a:rPr>
              <a:t>aseball S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</a:rPr>
              <a:t>alaries </a:t>
            </a:r>
            <a:r>
              <a:rPr kumimoji="1" lang="en-US" altLang="zh-TW" sz="2400" dirty="0">
                <a:ea typeface="Microsoft JhengHei" charset="-120"/>
                <a:cs typeface="Microsoft JhengHei" charset="-120"/>
                <a:hlinkClick r:id="rId7"/>
              </a:rPr>
              <a:t>https://www.jstor.org/stable/2684201?seq=1#</a:t>
            </a:r>
            <a:r>
              <a:rPr kumimoji="1" lang="en-US" altLang="zh-TW" sz="2400" dirty="0" smtClean="0">
                <a:ea typeface="Microsoft JhengHei" charset="-120"/>
                <a:cs typeface="Microsoft JhengHei" charset="-120"/>
                <a:hlinkClick r:id="rId7"/>
              </a:rPr>
              <a:t>page_scan_tab_contents</a:t>
            </a:r>
            <a:endParaRPr kumimoji="1" lang="en-US" altLang="zh-TW" sz="2400" dirty="0" smtClean="0"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32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 smtClean="0"/>
              <a:t>Related Research</a:t>
            </a:r>
            <a:endParaRPr kumimoji="1" lang="zh-TW" altLang="en-US" sz="5400" b="1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 Using Regression to Predict Baseball Salaries.</a:t>
            </a:r>
          </a:p>
          <a:p>
            <a:pPr lvl="1">
              <a:buFont typeface="Wingdings" charset="2"/>
              <a:buChar char="l"/>
            </a:pPr>
            <a:endParaRPr kumimoji="1" lang="en-US" altLang="zh-TW" sz="3600" dirty="0"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By Nate Reed.</a:t>
            </a:r>
          </a:p>
          <a:p>
            <a:pPr lvl="1">
              <a:buFont typeface="Wingdings" charset="2"/>
              <a:buChar char="l"/>
            </a:pPr>
            <a:endParaRPr kumimoji="1" lang="en-US" altLang="zh-TW" sz="3600" dirty="0" smtClean="0"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>
                <a:ea typeface="Microsoft JhengHei" charset="-120"/>
                <a:cs typeface="Microsoft JhengHei" charset="-120"/>
              </a:rPr>
              <a:t> http://</a:t>
            </a:r>
            <a:r>
              <a:rPr kumimoji="1" lang="en-US" altLang="zh-TW" sz="3600" dirty="0" err="1">
                <a:ea typeface="Microsoft JhengHei" charset="-120"/>
                <a:cs typeface="Microsoft JhengHei" charset="-120"/>
              </a:rPr>
              <a:t>natereed.com</a:t>
            </a:r>
            <a:r>
              <a:rPr kumimoji="1" lang="en-US" altLang="zh-TW" sz="3600" dirty="0">
                <a:ea typeface="Microsoft JhengHei" charset="-120"/>
                <a:cs typeface="Microsoft JhengHei" charset="-120"/>
              </a:rPr>
              <a:t>/using-regression-to-predict-baseball-salaries/</a:t>
            </a:r>
            <a:endParaRPr kumimoji="1" lang="en-US" altLang="zh-TW" sz="3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6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4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 smtClean="0"/>
              <a:t>Related Research - Modeling</a:t>
            </a:r>
            <a:endParaRPr kumimoji="1" lang="zh-TW" altLang="en-US" sz="5400" b="1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 Clean useless data.</a:t>
            </a:r>
            <a:endParaRPr kumimoji="1" lang="en-US" altLang="zh-TW" sz="3600" dirty="0"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Feature Engineering.</a:t>
            </a:r>
          </a:p>
          <a:p>
            <a:pPr lvl="2">
              <a:buFont typeface="Wingdings" charset="2"/>
              <a:buChar char="l"/>
            </a:pPr>
            <a:r>
              <a:rPr kumimoji="1" lang="en-US" altLang="zh-TW" sz="3200" dirty="0" smtClean="0">
                <a:ea typeface="Microsoft JhengHei" charset="-120"/>
                <a:cs typeface="Microsoft JhengHei" charset="-120"/>
              </a:rPr>
              <a:t> Normalizing input variables.</a:t>
            </a:r>
          </a:p>
          <a:p>
            <a:pPr lvl="2">
              <a:buFont typeface="Wingdings" charset="2"/>
              <a:buChar char="l"/>
            </a:pPr>
            <a:r>
              <a:rPr kumimoji="1" lang="en-US" altLang="zh-TW" sz="3200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200" dirty="0" smtClean="0">
                <a:ea typeface="Microsoft JhengHei" charset="-120"/>
                <a:cs typeface="Microsoft JhengHei" charset="-120"/>
              </a:rPr>
              <a:t>Rescale salary</a:t>
            </a:r>
            <a:endParaRPr kumimoji="1" lang="en-US" altLang="zh-TW" sz="3600" dirty="0" smtClean="0"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 Creating Linear Regression Model.</a:t>
            </a:r>
          </a:p>
          <a:p>
            <a:pPr lvl="2">
              <a:buFont typeface="Wingdings" charset="2"/>
              <a:buChar char="l"/>
            </a:pPr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R</a:t>
            </a:r>
            <a:r>
              <a:rPr kumimoji="1" lang="en-US" altLang="zh-TW" sz="3200" baseline="30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= 0.68</a:t>
            </a:r>
          </a:p>
          <a:p>
            <a:pPr lvl="2">
              <a:buFont typeface="Wingdings" charset="2"/>
              <a:buChar char="l"/>
            </a:pPr>
            <a:r>
              <a:rPr kumimoji="1" lang="en-US" altLang="zh-TW" sz="32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5-fold Cross Validation -&gt; Accuracy = 0.65±0.08</a:t>
            </a:r>
          </a:p>
        </p:txBody>
      </p:sp>
    </p:spTree>
    <p:extLst>
      <p:ext uri="{BB962C8B-B14F-4D97-AF65-F5344CB8AC3E}">
        <p14:creationId xmlns:p14="http://schemas.microsoft.com/office/powerpoint/2010/main" val="3586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5400" b="1" dirty="0" smtClean="0"/>
              <a:t>Related Research </a:t>
            </a:r>
            <a:r>
              <a:rPr kumimoji="1" lang="en-US" altLang="zh-TW" sz="5400" b="1" dirty="0" smtClean="0"/>
              <a:t>- Regularization</a:t>
            </a:r>
            <a:endParaRPr kumimoji="1" lang="zh-TW" altLang="en-US" sz="5400" b="1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 Ridge : Performs L2 Regularization</a:t>
            </a:r>
            <a:r>
              <a:rPr kumimoji="1" lang="en-US" altLang="zh-TW" sz="3200" dirty="0" smtClean="0">
                <a:ea typeface="Microsoft JhengHei" charset="-120"/>
                <a:cs typeface="Microsoft JhengHei" charset="-120"/>
              </a:rPr>
              <a:t>.</a:t>
            </a:r>
          </a:p>
          <a:p>
            <a:pPr lvl="2">
              <a:buFont typeface="Wingdings" charset="2"/>
              <a:buChar char="l"/>
            </a:pPr>
            <a:r>
              <a:rPr kumimoji="1" lang="en-US" altLang="zh-TW" sz="3200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200" dirty="0" smtClean="0">
                <a:ea typeface="Microsoft JhengHei" charset="-120"/>
                <a:cs typeface="Microsoft JhengHei" charset="-120"/>
              </a:rPr>
              <a:t>Did not eliminate any variable.</a:t>
            </a:r>
            <a:endParaRPr kumimoji="1" lang="en-US" altLang="zh-TW" sz="3200" dirty="0"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 smtClean="0">
                <a:solidFill>
                  <a:srgbClr val="FF0000"/>
                </a:solidFill>
                <a:ea typeface="Microsoft JhengHei" charset="-120"/>
                <a:cs typeface="Microsoft JhengHei" charset="-120"/>
              </a:rPr>
              <a:t>LASSO : Performs L1 Regularization</a:t>
            </a: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.</a:t>
            </a:r>
          </a:p>
          <a:p>
            <a:pPr lvl="2">
              <a:buFont typeface="Wingdings" charset="2"/>
              <a:buChar char="l"/>
            </a:pPr>
            <a:r>
              <a:rPr kumimoji="1" lang="en-US" altLang="zh-TW" sz="3200" dirty="0" smtClean="0">
                <a:ea typeface="Microsoft JhengHei" charset="-120"/>
                <a:cs typeface="Microsoft JhengHei" charset="-120"/>
              </a:rPr>
              <a:t> 38 variables eliminated.</a:t>
            </a:r>
          </a:p>
          <a:p>
            <a:pPr lvl="1">
              <a:buFont typeface="Wingdings" charset="2"/>
              <a:buChar char="l"/>
            </a:pPr>
            <a:r>
              <a:rPr kumimoji="1" lang="en-US" altLang="zh-TW" sz="3600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 err="1" smtClean="0">
                <a:ea typeface="Microsoft JhengHei" charset="-120"/>
                <a:cs typeface="Microsoft JhengHei" charset="-120"/>
              </a:rPr>
              <a:t>ElasticNet</a:t>
            </a: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 : Combines L1 and L2 Regularization.</a:t>
            </a:r>
          </a:p>
          <a:p>
            <a:pPr lvl="2">
              <a:buFont typeface="Wingdings" charset="2"/>
              <a:buChar char="l"/>
            </a:pPr>
            <a:r>
              <a:rPr kumimoji="1" lang="en-US" altLang="zh-TW" sz="3200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200" dirty="0" smtClean="0">
                <a:ea typeface="Microsoft JhengHei" charset="-120"/>
                <a:cs typeface="Microsoft JhengHei" charset="-120"/>
              </a:rPr>
              <a:t>35 variables eliminated.</a:t>
            </a:r>
          </a:p>
        </p:txBody>
      </p:sp>
    </p:spTree>
    <p:extLst>
      <p:ext uri="{BB962C8B-B14F-4D97-AF65-F5344CB8AC3E}">
        <p14:creationId xmlns:p14="http://schemas.microsoft.com/office/powerpoint/2010/main" val="119806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Related Research </a:t>
            </a:r>
            <a:r>
              <a:rPr kumimoji="1" lang="en-US" altLang="zh-TW" sz="5400" b="1" dirty="0"/>
              <a:t>-</a:t>
            </a:r>
            <a:r>
              <a:rPr kumimoji="1" lang="en-US" altLang="zh-TW" sz="5400" b="1" dirty="0" smtClean="0"/>
              <a:t> Simplified Model</a:t>
            </a:r>
            <a:endParaRPr kumimoji="1" lang="zh-TW" altLang="en-US" sz="5400" b="1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 Eliminating statistically insignificant variables.</a:t>
            </a:r>
          </a:p>
          <a:p>
            <a:pPr lvl="1">
              <a:buFont typeface="Wingdings" charset="2"/>
              <a:buChar char="l"/>
            </a:pPr>
            <a:r>
              <a:rPr kumimoji="1" lang="en-US" altLang="zh-TW" sz="3600" dirty="0"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 smtClean="0">
                <a:ea typeface="Microsoft JhengHei" charset="-120"/>
                <a:cs typeface="Microsoft JhengHei" charset="-120"/>
              </a:rPr>
              <a:t>OLS Regression.</a:t>
            </a:r>
          </a:p>
          <a:p>
            <a:pPr lvl="1">
              <a:buFont typeface="Wingdings" charset="2"/>
              <a:buChar char="l"/>
            </a:pPr>
            <a:endParaRPr kumimoji="1" lang="en-US" altLang="zh-TW" sz="3600" dirty="0" smtClean="0"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endParaRPr kumimoji="1" lang="en-US" altLang="zh-TW" sz="3600" dirty="0" smtClean="0">
              <a:ea typeface="Microsoft JhengHei" charset="-120"/>
              <a:cs typeface="Microsoft JhengHei" charset="-120"/>
            </a:endParaRPr>
          </a:p>
          <a:p>
            <a:pPr marL="201168" lvl="1" indent="0">
              <a:buNone/>
            </a:pPr>
            <a:endParaRPr kumimoji="1" lang="en-US" altLang="zh-TW" sz="3600" dirty="0"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R</a:t>
            </a:r>
            <a:r>
              <a:rPr kumimoji="1" lang="en-US" altLang="zh-TW" sz="3600" baseline="30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= 0.64</a:t>
            </a:r>
          </a:p>
        </p:txBody>
      </p:sp>
      <p:pic>
        <p:nvPicPr>
          <p:cNvPr id="5" name="圖片 4" descr="螢幕快照 2017-06-12 下午11.05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3" y="3335867"/>
            <a:ext cx="9296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 smtClean="0"/>
              <a:t>Data - Source</a:t>
            </a:r>
            <a:endParaRPr kumimoji="1" lang="zh-TW" altLang="en-US" sz="5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/>
              <a:t>MLB Official Website </a:t>
            </a:r>
            <a:r>
              <a:rPr kumimoji="1" lang="mr-IN" altLang="zh-TW" sz="3600" dirty="0"/>
              <a:t>–</a:t>
            </a:r>
            <a:r>
              <a:rPr kumimoji="1" lang="en-US" altLang="zh-TW" sz="3600" dirty="0"/>
              <a:t> Player </a:t>
            </a:r>
            <a:r>
              <a:rPr kumimoji="1" lang="en-US" altLang="zh-TW" sz="3600" dirty="0" smtClean="0"/>
              <a:t>Statistics</a:t>
            </a:r>
            <a:endParaRPr kumimoji="1" lang="en-US" altLang="zh-TW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endParaRPr kumimoji="1" lang="en-US" altLang="zh-TW" sz="3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Spotrac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– Player 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Salary</a:t>
            </a:r>
          </a:p>
          <a:p>
            <a:pPr lvl="1">
              <a:buFont typeface="Wingdings" charset="2"/>
              <a:buChar char="l"/>
            </a:pPr>
            <a:endParaRPr kumimoji="1" lang="en-US" altLang="zh-TW" sz="3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2011 </a:t>
            </a:r>
            <a:r>
              <a:rPr kumimoji="1"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~ 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2016</a:t>
            </a:r>
          </a:p>
          <a:p>
            <a:pPr lvl="1">
              <a:buFont typeface="Wingdings" charset="2"/>
              <a:buChar char="l"/>
            </a:pPr>
            <a:endParaRPr kumimoji="1" lang="en-US" altLang="zh-TW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3834 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observations</a:t>
            </a:r>
            <a:r>
              <a:rPr kumimoji="1" lang="en-US" altLang="zh-TW" sz="3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, </a:t>
            </a:r>
            <a:r>
              <a:rPr kumimoji="1" lang="en-US" altLang="zh-TW" sz="3600" dirty="0">
                <a:latin typeface="Microsoft JhengHei" charset="-120"/>
                <a:ea typeface="Microsoft JhengHei" charset="-120"/>
                <a:cs typeface="Microsoft JhengHei" charset="-120"/>
              </a:rPr>
              <a:t>85 features</a:t>
            </a:r>
          </a:p>
          <a:p>
            <a:pPr lvl="1">
              <a:buFont typeface="Wingdings" charset="2"/>
              <a:buChar char="l"/>
            </a:pPr>
            <a:endParaRPr kumimoji="1" lang="en-US" altLang="zh-TW" sz="36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lvl="1">
              <a:buFont typeface="Wingdings" charset="2"/>
              <a:buChar char="l"/>
            </a:pPr>
            <a:endParaRPr kumimoji="1" lang="en-US" altLang="zh-TW" sz="36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9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b="1" dirty="0"/>
              <a:t>Data - Source</a:t>
            </a:r>
            <a:endParaRPr kumimoji="1" lang="zh-TW" altLang="en-US" sz="5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15" y="1862888"/>
            <a:ext cx="5560333" cy="440080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524" y="3807483"/>
            <a:ext cx="2222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1224</TotalTime>
  <Words>1173</Words>
  <Application>Microsoft Macintosh PowerPoint</Application>
  <PresentationFormat>寬螢幕</PresentationFormat>
  <Paragraphs>215</Paragraphs>
  <Slides>40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Calibri</vt:lpstr>
      <vt:lpstr>Calibri Light</vt:lpstr>
      <vt:lpstr>Mangal</vt:lpstr>
      <vt:lpstr>Microsoft JhengHei</vt:lpstr>
      <vt:lpstr>Wingdings</vt:lpstr>
      <vt:lpstr>新細明體</vt:lpstr>
      <vt:lpstr>Arial</vt:lpstr>
      <vt:lpstr>回顧</vt:lpstr>
      <vt:lpstr>MLB Salary</vt:lpstr>
      <vt:lpstr>Outline</vt:lpstr>
      <vt:lpstr>Introduction</vt:lpstr>
      <vt:lpstr>Related Research</vt:lpstr>
      <vt:lpstr>Related Research - Modeling</vt:lpstr>
      <vt:lpstr>Related Research - Regularization</vt:lpstr>
      <vt:lpstr>Related Research - Simplified Model</vt:lpstr>
      <vt:lpstr>Data - Source</vt:lpstr>
      <vt:lpstr>Data - Source</vt:lpstr>
      <vt:lpstr>Data - Source</vt:lpstr>
      <vt:lpstr>Data – Salary Distribution </vt:lpstr>
      <vt:lpstr>Data – Salary Distribution </vt:lpstr>
      <vt:lpstr>Data - Feature </vt:lpstr>
      <vt:lpstr>Feature Selection – Correlation Heatmap</vt:lpstr>
      <vt:lpstr>Feature Selection - Correlation</vt:lpstr>
      <vt:lpstr>Feature Selection – Chi2</vt:lpstr>
      <vt:lpstr>Feature Normalization</vt:lpstr>
      <vt:lpstr>Regression</vt:lpstr>
      <vt:lpstr>Regression – Cause of Failure</vt:lpstr>
      <vt:lpstr>Regression – Cause of Failure</vt:lpstr>
      <vt:lpstr>Classification</vt:lpstr>
      <vt:lpstr>Classification</vt:lpstr>
      <vt:lpstr>Classifier</vt:lpstr>
      <vt:lpstr>Classifier –Logistic Regression</vt:lpstr>
      <vt:lpstr>Classifier - RandomForest</vt:lpstr>
      <vt:lpstr>Classifier - Libsvm</vt:lpstr>
      <vt:lpstr>Classifier - Xgboost</vt:lpstr>
      <vt:lpstr>K fold Cross-Validation</vt:lpstr>
      <vt:lpstr>Classifier – Pitcher Comparison</vt:lpstr>
      <vt:lpstr>Classifier – Catcher Comparison</vt:lpstr>
      <vt:lpstr>Classifier – Fielder Comparison</vt:lpstr>
      <vt:lpstr>Ensemble</vt:lpstr>
      <vt:lpstr>Ensemble</vt:lpstr>
      <vt:lpstr>Ensemble</vt:lpstr>
      <vt:lpstr>Ensemble</vt:lpstr>
      <vt:lpstr>Ensemble</vt:lpstr>
      <vt:lpstr>Summary</vt:lpstr>
      <vt:lpstr>Summary – To be improved</vt:lpstr>
      <vt:lpstr>Reference</vt:lpstr>
      <vt:lpstr>PowerPoint 簡報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Salary</dc:title>
  <dc:creator>陳信豪</dc:creator>
  <cp:lastModifiedBy>陳信豪</cp:lastModifiedBy>
  <cp:revision>56</cp:revision>
  <dcterms:created xsi:type="dcterms:W3CDTF">2017-06-12T04:48:44Z</dcterms:created>
  <dcterms:modified xsi:type="dcterms:W3CDTF">2017-06-13T02:42:16Z</dcterms:modified>
</cp:coreProperties>
</file>