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3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92DF7-1D66-A24F-AD8D-374C2EF591CA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2D11-EF95-DC45-813E-68DF90BF94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3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ers\wangyt\Documents\&#30740;&#31350;&#29983;&#35838;&#20214;\&#31532;&#20108;&#23398;&#26399;\&#35745;&#32452;&#32534;&#31243;&#20316;&#19994;\c1025\c1025_assignment01\C1025%20Assignment01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计组大作业介绍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Mg1632005 </a:t>
            </a:r>
            <a:r>
              <a:rPr kumimoji="1" lang="zh-CN" altLang="en-US" dirty="0"/>
              <a:t>王元天</a:t>
            </a:r>
            <a:endParaRPr kumimoji="1" lang="en-US" altLang="zh-CN" dirty="0"/>
          </a:p>
          <a:p>
            <a:r>
              <a:rPr kumimoji="1" lang="en-US" altLang="zh-CN" dirty="0" err="1"/>
              <a:t>wangyt@smail.nju.edu.cn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57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</a:t>
            </a:r>
            <a:r>
              <a:rPr lang="zh-CN" altLang="zh-CN" dirty="0"/>
              <a:t>模拟</a:t>
            </a:r>
            <a:r>
              <a:rPr lang="en-US" altLang="zh-CN" dirty="0"/>
              <a:t>ALU</a:t>
            </a:r>
            <a:r>
              <a:rPr lang="zh-CN" altLang="zh-CN" dirty="0"/>
              <a:t>进行整数和浮点数的四则运算 </a:t>
            </a:r>
            <a:endParaRPr lang="en-US" altLang="zh-CN" dirty="0"/>
          </a:p>
          <a:p>
            <a:r>
              <a:rPr kumimoji="1" lang="en-US" altLang="zh-CN" dirty="0"/>
              <a:t>21</a:t>
            </a:r>
            <a:r>
              <a:rPr kumimoji="1" lang="zh-CN" altLang="en-US" dirty="0"/>
              <a:t>个方法，具体需求说明参考文档</a:t>
            </a:r>
            <a:r>
              <a:rPr lang="en-US" altLang="zh-CN" dirty="0">
                <a:hlinkClick r:id="rId2"/>
              </a:rPr>
              <a:t>C1025 Assignment01</a:t>
            </a:r>
            <a:r>
              <a:rPr lang="zh-CN" altLang="zh-CN" dirty="0">
                <a:hlinkClick r:id="rId2"/>
              </a:rPr>
              <a:t> </a:t>
            </a:r>
            <a:endParaRPr lang="en-US" altLang="zh-CN" dirty="0"/>
          </a:p>
          <a:p>
            <a:r>
              <a:rPr kumimoji="1" lang="zh-CN" altLang="en-US" dirty="0"/>
              <a:t>注意事项</a:t>
            </a:r>
            <a:endParaRPr kumimoji="1"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 err="1"/>
              <a:t>ALU.java</a:t>
            </a:r>
            <a:r>
              <a:rPr lang="zh-CN" altLang="zh-CN" dirty="0"/>
              <a:t>文件开头的注释中填写自己的</a:t>
            </a:r>
            <a:r>
              <a:rPr lang="zh-CN" altLang="zh-CN" dirty="0">
                <a:solidFill>
                  <a:srgbClr val="FF0000"/>
                </a:solidFill>
              </a:rPr>
              <a:t>学号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姓名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不得修改</a:t>
            </a:r>
            <a:r>
              <a:rPr lang="zh-CN" altLang="zh-CN" dirty="0"/>
              <a:t>上述方法的</a:t>
            </a:r>
            <a:r>
              <a:rPr lang="zh-CN" altLang="zh-CN" dirty="0">
                <a:solidFill>
                  <a:srgbClr val="FF0000"/>
                </a:solidFill>
              </a:rPr>
              <a:t>方法名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zh-CN" dirty="0"/>
              <a:t>，允许在</a:t>
            </a:r>
            <a:r>
              <a:rPr lang="en-US" altLang="zh-CN" dirty="0" err="1"/>
              <a:t>ALU.java</a:t>
            </a:r>
            <a:r>
              <a:rPr lang="zh-CN" altLang="zh-CN" dirty="0"/>
              <a:t>文件中创建新的方法，但是</a:t>
            </a:r>
            <a:r>
              <a:rPr lang="zh-CN" altLang="zh-CN" dirty="0">
                <a:solidFill>
                  <a:srgbClr val="FF0000"/>
                </a:solidFill>
              </a:rPr>
              <a:t>不允许创建新的文件 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所有方法必须采用</a:t>
            </a:r>
            <a:r>
              <a:rPr lang="zh-CN" altLang="zh-CN" dirty="0">
                <a:solidFill>
                  <a:srgbClr val="FF0000"/>
                </a:solidFill>
              </a:rPr>
              <a:t>指定算法</a:t>
            </a:r>
            <a:r>
              <a:rPr lang="zh-CN" altLang="zh-CN" dirty="0"/>
              <a:t>实现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不需要进行输入检查</a:t>
            </a:r>
            <a:r>
              <a:rPr lang="zh-CN" altLang="zh-CN" dirty="0"/>
              <a:t>，假设调用各个方法时所传入的参数都是符合要求的，例如在方法</a:t>
            </a:r>
            <a:r>
              <a:rPr lang="en-US" altLang="zh-CN" dirty="0"/>
              <a:t>3) public String ieee754 (String number, </a:t>
            </a:r>
            <a:r>
              <a:rPr lang="en-US" altLang="zh-CN" dirty="0" err="1"/>
              <a:t>int</a:t>
            </a:r>
            <a:r>
              <a:rPr lang="en-US" altLang="zh-CN" dirty="0"/>
              <a:t> length)</a:t>
            </a:r>
            <a:r>
              <a:rPr lang="zh-CN" altLang="zh-CN" dirty="0"/>
              <a:t>中，参数</a:t>
            </a:r>
            <a:r>
              <a:rPr lang="en-US" altLang="zh-CN" dirty="0"/>
              <a:t>length</a:t>
            </a:r>
            <a:r>
              <a:rPr lang="zh-CN" altLang="zh-CN" dirty="0"/>
              <a:t>取</a:t>
            </a:r>
            <a:r>
              <a:rPr lang="en-US" altLang="zh-CN" dirty="0"/>
              <a:t>32</a:t>
            </a:r>
            <a:r>
              <a:rPr lang="zh-CN" altLang="zh-CN" dirty="0"/>
              <a:t>或</a:t>
            </a:r>
            <a:r>
              <a:rPr lang="en-US" altLang="zh-CN" dirty="0"/>
              <a:t>64</a:t>
            </a:r>
            <a:r>
              <a:rPr lang="zh-CN" altLang="zh-CN" dirty="0"/>
              <a:t>，则不考虑</a:t>
            </a:r>
            <a:r>
              <a:rPr lang="en-US" altLang="zh-CN" dirty="0"/>
              <a:t>length</a:t>
            </a:r>
            <a:r>
              <a:rPr lang="zh-CN" altLang="zh-CN" dirty="0"/>
              <a:t>取其他值的情况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独立完成</a:t>
            </a:r>
            <a:r>
              <a:rPr lang="zh-CN" altLang="en-US" dirty="0"/>
              <a:t>，会有代码雷同检查，雷同代码一律计为</a:t>
            </a:r>
            <a:r>
              <a:rPr lang="en-US" altLang="zh-CN" dirty="0"/>
              <a:t>0</a:t>
            </a:r>
            <a:r>
              <a:rPr lang="zh-CN" altLang="en-US" dirty="0"/>
              <a:t>分 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3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推荐</a:t>
            </a:r>
            <a:r>
              <a:rPr kumimoji="1" lang="en-US" altLang="zh-CN" dirty="0"/>
              <a:t>JDK</a:t>
            </a:r>
            <a:r>
              <a:rPr kumimoji="1" lang="zh-CN" altLang="en-US" dirty="0"/>
              <a:t>版本：</a:t>
            </a:r>
            <a:r>
              <a:rPr kumimoji="1" lang="en-US" altLang="zh-CN" dirty="0"/>
              <a:t>1.8</a:t>
            </a:r>
          </a:p>
          <a:p>
            <a:r>
              <a:rPr kumimoji="1" lang="zh-CN" altLang="en-US" dirty="0"/>
              <a:t>推荐</a:t>
            </a:r>
            <a:r>
              <a:rPr kumimoji="1" lang="en-US" altLang="zh-CN" dirty="0"/>
              <a:t>IDE</a:t>
            </a:r>
            <a:r>
              <a:rPr kumimoji="1" lang="zh-CN" altLang="en-US" dirty="0"/>
              <a:t>工具：</a:t>
            </a:r>
            <a:r>
              <a:rPr kumimoji="1" lang="en-US" altLang="zh-CN" dirty="0"/>
              <a:t>Eclipse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03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步骤示例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导入工程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 -&gt; Import -&gt; General -&gt; Existing Projects into Workspace -&gt; </a:t>
            </a:r>
            <a:r>
              <a:rPr kumimoji="1" lang="zh-CN" altLang="en-US" dirty="0"/>
              <a:t>导入工程目录</a:t>
            </a:r>
            <a:r>
              <a:rPr kumimoji="1" lang="en-US" altLang="zh-CN" dirty="0"/>
              <a:t> -&gt; Finish</a:t>
            </a:r>
          </a:p>
          <a:p>
            <a:r>
              <a:rPr kumimoji="1" lang="zh-CN" altLang="en-US" dirty="0"/>
              <a:t>中文乱码：改为</a:t>
            </a:r>
            <a:r>
              <a:rPr kumimoji="1" lang="en-US" altLang="zh-CN" dirty="0"/>
              <a:t>GBK</a:t>
            </a:r>
            <a:r>
              <a:rPr kumimoji="1" lang="zh-CN" altLang="en-US" dirty="0"/>
              <a:t>编码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Project -&gt; Properties -&gt; Resource</a:t>
            </a:r>
          </a:p>
          <a:p>
            <a:r>
              <a:rPr kumimoji="1" lang="zh-CN" altLang="en-US" dirty="0"/>
              <a:t>添加</a:t>
            </a:r>
            <a:r>
              <a:rPr kumimoji="1" lang="en-US" altLang="zh-CN" dirty="0"/>
              <a:t>JRE1.8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JUnit4 Libraries</a:t>
            </a:r>
          </a:p>
          <a:p>
            <a:pPr lvl="1"/>
            <a:r>
              <a:rPr kumimoji="1" lang="en-US" altLang="zh-CN" dirty="0"/>
              <a:t>Project -&gt; Properties -&gt; Java Build Path</a:t>
            </a:r>
          </a:p>
          <a:p>
            <a:r>
              <a:rPr kumimoji="1" lang="zh-CN" altLang="en-US" dirty="0"/>
              <a:t>测试驱动开发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先写</a:t>
            </a:r>
            <a:r>
              <a:rPr kumimoji="1" lang="en-US" altLang="zh-CN" dirty="0"/>
              <a:t>Junit</a:t>
            </a:r>
            <a:r>
              <a:rPr kumimoji="1" lang="zh-CN" altLang="en-US" dirty="0"/>
              <a:t>测试用例，再实现方法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46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234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计组大作业介绍</vt:lpstr>
      <vt:lpstr>作业要求</vt:lpstr>
      <vt:lpstr>开发环境</vt:lpstr>
      <vt:lpstr>步骤示例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计组大作业介绍</dc:title>
  <dc:creator>王元天</dc:creator>
  <cp:lastModifiedBy>MJJ</cp:lastModifiedBy>
  <cp:revision>5</cp:revision>
  <dcterms:created xsi:type="dcterms:W3CDTF">2017-03-30T02:57:23Z</dcterms:created>
  <dcterms:modified xsi:type="dcterms:W3CDTF">2019-08-29T01:41:54Z</dcterms:modified>
</cp:coreProperties>
</file>